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4"/>
  </p:sldMasterIdLst>
  <p:sldIdLst>
    <p:sldId id="256" r:id="rId5"/>
    <p:sldId id="258" r:id="rId6"/>
    <p:sldId id="257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1" r:id="rId38"/>
    <p:sldId id="290" r:id="rId39"/>
    <p:sldId id="292" r:id="rId40"/>
    <p:sldId id="29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D1AE40-7DF5-4163-91EF-E7FA99ED5360}" v="33" dt="2022-07-11T16:51:38.929"/>
    <p1510:client id="{70A2BB9D-5190-47E0-B8F7-390C86B23B22}" v="52" vWet="53" dt="2022-07-12T14:10:30.378"/>
    <p1510:client id="{8BF040C9-5234-4339-8BA4-10EDD8CD043C}" v="41" dt="2022-07-12T13:10:26.783"/>
    <p1510:client id="{912C1000-86FD-468D-8566-B43D5EFDEE87}" v="65" dt="2022-07-11T17:30:40.777"/>
    <p1510:client id="{BCCEFA52-2F08-4756-99E9-EED72BA543B3}" v="537" dt="2022-07-12T14:11:20.303"/>
    <p1510:client id="{CBF8C462-921F-48B8-94B3-F2DEF6A7FD4A}" v="70" dt="2022-07-12T10:21:39.482"/>
    <p1510:client id="{FC8F4118-4707-4EE8-84B3-A7B30766EA29}" v="143" dt="2022-07-11T20:48:23.6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son, Francis" userId="S::francis.p.wilson@yale.edu::017697c0-860d-4e82-9e52-7c30af1dabde" providerId="AD" clId="Web-{23D1AE40-7DF5-4163-91EF-E7FA99ED5360}"/>
    <pc:docChg chg="modSld addMainMaster delMainMaster">
      <pc:chgData name="Wilson, Francis" userId="S::francis.p.wilson@yale.edu::017697c0-860d-4e82-9e52-7c30af1dabde" providerId="AD" clId="Web-{23D1AE40-7DF5-4163-91EF-E7FA99ED5360}" dt="2022-07-11T16:51:38.601" v="18" actId="20577"/>
      <pc:docMkLst>
        <pc:docMk/>
      </pc:docMkLst>
      <pc:sldChg chg="addSp delSp modSp mod setBg modClrScheme addAnim delAnim chgLayout">
        <pc:chgData name="Wilson, Francis" userId="S::francis.p.wilson@yale.edu::017697c0-860d-4e82-9e52-7c30af1dabde" providerId="AD" clId="Web-{23D1AE40-7DF5-4163-91EF-E7FA99ED5360}" dt="2022-07-11T16:51:38.601" v="18" actId="20577"/>
        <pc:sldMkLst>
          <pc:docMk/>
          <pc:sldMk cId="109857222" sldId="256"/>
        </pc:sldMkLst>
        <pc:spChg chg="mod">
          <ac:chgData name="Wilson, Francis" userId="S::francis.p.wilson@yale.edu::017697c0-860d-4e82-9e52-7c30af1dabde" providerId="AD" clId="Web-{23D1AE40-7DF5-4163-91EF-E7FA99ED5360}" dt="2022-07-11T16:51:28.054" v="9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Wilson, Francis" userId="S::francis.p.wilson@yale.edu::017697c0-860d-4e82-9e52-7c30af1dabde" providerId="AD" clId="Web-{23D1AE40-7DF5-4163-91EF-E7FA99ED5360}" dt="2022-07-11T16:51:38.601" v="18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Wilson, Francis" userId="S::francis.p.wilson@yale.edu::017697c0-860d-4e82-9e52-7c30af1dabde" providerId="AD" clId="Web-{23D1AE40-7DF5-4163-91EF-E7FA99ED5360}" dt="2022-07-11T16:51:28.022" v="8"/>
          <ac:spMkLst>
            <pc:docMk/>
            <pc:sldMk cId="109857222" sldId="256"/>
            <ac:spMk id="9" creationId="{6E37B132-9C54-4236-8910-3340177AD9DB}"/>
          </ac:spMkLst>
        </pc:spChg>
        <pc:spChg chg="add del">
          <ac:chgData name="Wilson, Francis" userId="S::francis.p.wilson@yale.edu::017697c0-860d-4e82-9e52-7c30af1dabde" providerId="AD" clId="Web-{23D1AE40-7DF5-4163-91EF-E7FA99ED5360}" dt="2022-07-11T16:51:28.022" v="8"/>
          <ac:spMkLst>
            <pc:docMk/>
            <pc:sldMk cId="109857222" sldId="256"/>
            <ac:spMk id="11" creationId="{D472C551-D440-40DF-9260-BDB9AC40960A}"/>
          </ac:spMkLst>
        </pc:spChg>
        <pc:spChg chg="add del">
          <ac:chgData name="Wilson, Francis" userId="S::francis.p.wilson@yale.edu::017697c0-860d-4e82-9e52-7c30af1dabde" providerId="AD" clId="Web-{23D1AE40-7DF5-4163-91EF-E7FA99ED5360}" dt="2022-07-11T16:51:28.022" v="8"/>
          <ac:spMkLst>
            <pc:docMk/>
            <pc:sldMk cId="109857222" sldId="256"/>
            <ac:spMk id="15" creationId="{508BEF50-7B1E-49A4-BC19-5F4F1D755E64}"/>
          </ac:spMkLst>
        </pc:spChg>
        <pc:spChg chg="add del">
          <ac:chgData name="Wilson, Francis" userId="S::francis.p.wilson@yale.edu::017697c0-860d-4e82-9e52-7c30af1dabde" providerId="AD" clId="Web-{23D1AE40-7DF5-4163-91EF-E7FA99ED5360}" dt="2022-07-11T16:51:28.022" v="8"/>
          <ac:spMkLst>
            <pc:docMk/>
            <pc:sldMk cId="109857222" sldId="256"/>
            <ac:spMk id="17" creationId="{3FBAD350-5664-4811-A208-657FB882D350}"/>
          </ac:spMkLst>
        </pc:spChg>
        <pc:spChg chg="add del">
          <ac:chgData name="Wilson, Francis" userId="S::francis.p.wilson@yale.edu::017697c0-860d-4e82-9e52-7c30af1dabde" providerId="AD" clId="Web-{23D1AE40-7DF5-4163-91EF-E7FA99ED5360}" dt="2022-07-11T16:51:28.022" v="8"/>
          <ac:spMkLst>
            <pc:docMk/>
            <pc:sldMk cId="109857222" sldId="256"/>
            <ac:spMk id="19" creationId="{C39ADB8F-D187-49D7-BDCF-C1B6DC727068}"/>
          </ac:spMkLst>
        </pc:spChg>
        <pc:spChg chg="add">
          <ac:chgData name="Wilson, Francis" userId="S::francis.p.wilson@yale.edu::017697c0-860d-4e82-9e52-7c30af1dabde" providerId="AD" clId="Web-{23D1AE40-7DF5-4163-91EF-E7FA99ED5360}" dt="2022-07-11T16:51:28.054" v="9"/>
          <ac:spMkLst>
            <pc:docMk/>
            <pc:sldMk cId="109857222" sldId="256"/>
            <ac:spMk id="21" creationId="{BF642132-805A-497E-9C84-8D6774339CB3}"/>
          </ac:spMkLst>
        </pc:spChg>
        <pc:spChg chg="add">
          <ac:chgData name="Wilson, Francis" userId="S::francis.p.wilson@yale.edu::017697c0-860d-4e82-9e52-7c30af1dabde" providerId="AD" clId="Web-{23D1AE40-7DF5-4163-91EF-E7FA99ED5360}" dt="2022-07-11T16:51:28.054" v="9"/>
          <ac:spMkLst>
            <pc:docMk/>
            <pc:sldMk cId="109857222" sldId="256"/>
            <ac:spMk id="22" creationId="{F1E7F1DA-407F-41FD-AC0F-D9CAD118768B}"/>
          </ac:spMkLst>
        </pc:spChg>
        <pc:picChg chg="add del">
          <ac:chgData name="Wilson, Francis" userId="S::francis.p.wilson@yale.edu::017697c0-860d-4e82-9e52-7c30af1dabde" providerId="AD" clId="Web-{23D1AE40-7DF5-4163-91EF-E7FA99ED5360}" dt="2022-07-11T16:51:28.022" v="8"/>
          <ac:picMkLst>
            <pc:docMk/>
            <pc:sldMk cId="109857222" sldId="256"/>
            <ac:picMk id="4" creationId="{0FFAD92B-03BB-0433-6E16-E9BAB35C3248}"/>
          </ac:picMkLst>
        </pc:picChg>
        <pc:picChg chg="add">
          <ac:chgData name="Wilson, Francis" userId="S::francis.p.wilson@yale.edu::017697c0-860d-4e82-9e52-7c30af1dabde" providerId="AD" clId="Web-{23D1AE40-7DF5-4163-91EF-E7FA99ED5360}" dt="2022-07-11T16:51:28.054" v="9"/>
          <ac:picMkLst>
            <pc:docMk/>
            <pc:sldMk cId="109857222" sldId="256"/>
            <ac:picMk id="23" creationId="{D366B808-AB7F-8F7E-8FC2-828D8980DEB1}"/>
          </ac:picMkLst>
        </pc:picChg>
        <pc:cxnChg chg="add del">
          <ac:chgData name="Wilson, Francis" userId="S::francis.p.wilson@yale.edu::017697c0-860d-4e82-9e52-7c30af1dabde" providerId="AD" clId="Web-{23D1AE40-7DF5-4163-91EF-E7FA99ED5360}" dt="2022-07-11T16:51:28.022" v="8"/>
          <ac:cxnSpMkLst>
            <pc:docMk/>
            <pc:sldMk cId="109857222" sldId="256"/>
            <ac:cxnSpMk id="13" creationId="{56020367-4FD5-4596-8E10-C5F095CD8DBF}"/>
          </ac:cxnSpMkLst>
        </pc:cxnChg>
      </pc:sldChg>
      <pc:sldMasterChg chg="add del addSldLayout delSldLayout">
        <pc:chgData name="Wilson, Francis" userId="S::francis.p.wilson@yale.edu::017697c0-860d-4e82-9e52-7c30af1dabde" providerId="AD" clId="Web-{23D1AE40-7DF5-4163-91EF-E7FA99ED5360}" dt="2022-07-11T16:51:28.054" v="9"/>
        <pc:sldMasterMkLst>
          <pc:docMk/>
          <pc:sldMasterMk cId="2460954070" sldId="2147483660"/>
        </pc:sldMasterMkLst>
        <pc:sldLayoutChg chg="add del">
          <pc:chgData name="Wilson, Francis" userId="S::francis.p.wilson@yale.edu::017697c0-860d-4e82-9e52-7c30af1dabde" providerId="AD" clId="Web-{23D1AE40-7DF5-4163-91EF-E7FA99ED5360}" dt="2022-07-11T16:51:28.054" v="9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Wilson, Francis" userId="S::francis.p.wilson@yale.edu::017697c0-860d-4e82-9e52-7c30af1dabde" providerId="AD" clId="Web-{23D1AE40-7DF5-4163-91EF-E7FA99ED5360}" dt="2022-07-11T16:51:28.054" v="9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Wilson, Francis" userId="S::francis.p.wilson@yale.edu::017697c0-860d-4e82-9e52-7c30af1dabde" providerId="AD" clId="Web-{23D1AE40-7DF5-4163-91EF-E7FA99ED5360}" dt="2022-07-11T16:51:28.054" v="9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Wilson, Francis" userId="S::francis.p.wilson@yale.edu::017697c0-860d-4e82-9e52-7c30af1dabde" providerId="AD" clId="Web-{23D1AE40-7DF5-4163-91EF-E7FA99ED5360}" dt="2022-07-11T16:51:28.054" v="9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Wilson, Francis" userId="S::francis.p.wilson@yale.edu::017697c0-860d-4e82-9e52-7c30af1dabde" providerId="AD" clId="Web-{23D1AE40-7DF5-4163-91EF-E7FA99ED5360}" dt="2022-07-11T16:51:28.054" v="9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Wilson, Francis" userId="S::francis.p.wilson@yale.edu::017697c0-860d-4e82-9e52-7c30af1dabde" providerId="AD" clId="Web-{23D1AE40-7DF5-4163-91EF-E7FA99ED5360}" dt="2022-07-11T16:51:28.054" v="9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Wilson, Francis" userId="S::francis.p.wilson@yale.edu::017697c0-860d-4e82-9e52-7c30af1dabde" providerId="AD" clId="Web-{23D1AE40-7DF5-4163-91EF-E7FA99ED5360}" dt="2022-07-11T16:51:28.054" v="9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Wilson, Francis" userId="S::francis.p.wilson@yale.edu::017697c0-860d-4e82-9e52-7c30af1dabde" providerId="AD" clId="Web-{23D1AE40-7DF5-4163-91EF-E7FA99ED5360}" dt="2022-07-11T16:51:28.054" v="9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Wilson, Francis" userId="S::francis.p.wilson@yale.edu::017697c0-860d-4e82-9e52-7c30af1dabde" providerId="AD" clId="Web-{23D1AE40-7DF5-4163-91EF-E7FA99ED5360}" dt="2022-07-11T16:51:28.054" v="9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Wilson, Francis" userId="S::francis.p.wilson@yale.edu::017697c0-860d-4e82-9e52-7c30af1dabde" providerId="AD" clId="Web-{23D1AE40-7DF5-4163-91EF-E7FA99ED5360}" dt="2022-07-11T16:51:28.054" v="9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Wilson, Francis" userId="S::francis.p.wilson@yale.edu::017697c0-860d-4e82-9e52-7c30af1dabde" providerId="AD" clId="Web-{23D1AE40-7DF5-4163-91EF-E7FA99ED5360}" dt="2022-07-11T16:51:28.054" v="9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Wilson, Francis" userId="S::francis.p.wilson@yale.edu::017697c0-860d-4e82-9e52-7c30af1dabde" providerId="AD" clId="Web-{23D1AE40-7DF5-4163-91EF-E7FA99ED5360}" dt="2022-07-11T16:51:28.022" v="8"/>
        <pc:sldMasterMkLst>
          <pc:docMk/>
          <pc:sldMasterMk cId="3287399138" sldId="2147483698"/>
        </pc:sldMasterMkLst>
        <pc:sldLayoutChg chg="add del">
          <pc:chgData name="Wilson, Francis" userId="S::francis.p.wilson@yale.edu::017697c0-860d-4e82-9e52-7c30af1dabde" providerId="AD" clId="Web-{23D1AE40-7DF5-4163-91EF-E7FA99ED5360}" dt="2022-07-11T16:51:28.022" v="8"/>
          <pc:sldLayoutMkLst>
            <pc:docMk/>
            <pc:sldMasterMk cId="3287399138" sldId="2147483698"/>
            <pc:sldLayoutMk cId="1415537673" sldId="2147483687"/>
          </pc:sldLayoutMkLst>
        </pc:sldLayoutChg>
        <pc:sldLayoutChg chg="add del">
          <pc:chgData name="Wilson, Francis" userId="S::francis.p.wilson@yale.edu::017697c0-860d-4e82-9e52-7c30af1dabde" providerId="AD" clId="Web-{23D1AE40-7DF5-4163-91EF-E7FA99ED5360}" dt="2022-07-11T16:51:28.022" v="8"/>
          <pc:sldLayoutMkLst>
            <pc:docMk/>
            <pc:sldMasterMk cId="3287399138" sldId="2147483698"/>
            <pc:sldLayoutMk cId="3639010847" sldId="2147483688"/>
          </pc:sldLayoutMkLst>
        </pc:sldLayoutChg>
        <pc:sldLayoutChg chg="add del">
          <pc:chgData name="Wilson, Francis" userId="S::francis.p.wilson@yale.edu::017697c0-860d-4e82-9e52-7c30af1dabde" providerId="AD" clId="Web-{23D1AE40-7DF5-4163-91EF-E7FA99ED5360}" dt="2022-07-11T16:51:28.022" v="8"/>
          <pc:sldLayoutMkLst>
            <pc:docMk/>
            <pc:sldMasterMk cId="3287399138" sldId="2147483698"/>
            <pc:sldLayoutMk cId="160331584" sldId="2147483689"/>
          </pc:sldLayoutMkLst>
        </pc:sldLayoutChg>
        <pc:sldLayoutChg chg="add del">
          <pc:chgData name="Wilson, Francis" userId="S::francis.p.wilson@yale.edu::017697c0-860d-4e82-9e52-7c30af1dabde" providerId="AD" clId="Web-{23D1AE40-7DF5-4163-91EF-E7FA99ED5360}" dt="2022-07-11T16:51:28.022" v="8"/>
          <pc:sldLayoutMkLst>
            <pc:docMk/>
            <pc:sldMasterMk cId="3287399138" sldId="2147483698"/>
            <pc:sldLayoutMk cId="2206966155" sldId="2147483690"/>
          </pc:sldLayoutMkLst>
        </pc:sldLayoutChg>
        <pc:sldLayoutChg chg="add del">
          <pc:chgData name="Wilson, Francis" userId="S::francis.p.wilson@yale.edu::017697c0-860d-4e82-9e52-7c30af1dabde" providerId="AD" clId="Web-{23D1AE40-7DF5-4163-91EF-E7FA99ED5360}" dt="2022-07-11T16:51:28.022" v="8"/>
          <pc:sldLayoutMkLst>
            <pc:docMk/>
            <pc:sldMasterMk cId="3287399138" sldId="2147483698"/>
            <pc:sldLayoutMk cId="2785319592" sldId="2147483691"/>
          </pc:sldLayoutMkLst>
        </pc:sldLayoutChg>
        <pc:sldLayoutChg chg="add del">
          <pc:chgData name="Wilson, Francis" userId="S::francis.p.wilson@yale.edu::017697c0-860d-4e82-9e52-7c30af1dabde" providerId="AD" clId="Web-{23D1AE40-7DF5-4163-91EF-E7FA99ED5360}" dt="2022-07-11T16:51:28.022" v="8"/>
          <pc:sldLayoutMkLst>
            <pc:docMk/>
            <pc:sldMasterMk cId="3287399138" sldId="2147483698"/>
            <pc:sldLayoutMk cId="1449044754" sldId="2147483692"/>
          </pc:sldLayoutMkLst>
        </pc:sldLayoutChg>
        <pc:sldLayoutChg chg="add del">
          <pc:chgData name="Wilson, Francis" userId="S::francis.p.wilson@yale.edu::017697c0-860d-4e82-9e52-7c30af1dabde" providerId="AD" clId="Web-{23D1AE40-7DF5-4163-91EF-E7FA99ED5360}" dt="2022-07-11T16:51:28.022" v="8"/>
          <pc:sldLayoutMkLst>
            <pc:docMk/>
            <pc:sldMasterMk cId="3287399138" sldId="2147483698"/>
            <pc:sldLayoutMk cId="356436001" sldId="2147483693"/>
          </pc:sldLayoutMkLst>
        </pc:sldLayoutChg>
        <pc:sldLayoutChg chg="add del">
          <pc:chgData name="Wilson, Francis" userId="S::francis.p.wilson@yale.edu::017697c0-860d-4e82-9e52-7c30af1dabde" providerId="AD" clId="Web-{23D1AE40-7DF5-4163-91EF-E7FA99ED5360}" dt="2022-07-11T16:51:28.022" v="8"/>
          <pc:sldLayoutMkLst>
            <pc:docMk/>
            <pc:sldMasterMk cId="3287399138" sldId="2147483698"/>
            <pc:sldLayoutMk cId="3686040646" sldId="2147483694"/>
          </pc:sldLayoutMkLst>
        </pc:sldLayoutChg>
        <pc:sldLayoutChg chg="add del">
          <pc:chgData name="Wilson, Francis" userId="S::francis.p.wilson@yale.edu::017697c0-860d-4e82-9e52-7c30af1dabde" providerId="AD" clId="Web-{23D1AE40-7DF5-4163-91EF-E7FA99ED5360}" dt="2022-07-11T16:51:28.022" v="8"/>
          <pc:sldLayoutMkLst>
            <pc:docMk/>
            <pc:sldMasterMk cId="3287399138" sldId="2147483698"/>
            <pc:sldLayoutMk cId="2197352447" sldId="2147483695"/>
          </pc:sldLayoutMkLst>
        </pc:sldLayoutChg>
        <pc:sldLayoutChg chg="add del">
          <pc:chgData name="Wilson, Francis" userId="S::francis.p.wilson@yale.edu::017697c0-860d-4e82-9e52-7c30af1dabde" providerId="AD" clId="Web-{23D1AE40-7DF5-4163-91EF-E7FA99ED5360}" dt="2022-07-11T16:51:28.022" v="8"/>
          <pc:sldLayoutMkLst>
            <pc:docMk/>
            <pc:sldMasterMk cId="3287399138" sldId="2147483698"/>
            <pc:sldLayoutMk cId="2710913413" sldId="2147483696"/>
          </pc:sldLayoutMkLst>
        </pc:sldLayoutChg>
        <pc:sldLayoutChg chg="add del">
          <pc:chgData name="Wilson, Francis" userId="S::francis.p.wilson@yale.edu::017697c0-860d-4e82-9e52-7c30af1dabde" providerId="AD" clId="Web-{23D1AE40-7DF5-4163-91EF-E7FA99ED5360}" dt="2022-07-11T16:51:28.022" v="8"/>
          <pc:sldLayoutMkLst>
            <pc:docMk/>
            <pc:sldMasterMk cId="3287399138" sldId="2147483698"/>
            <pc:sldLayoutMk cId="2614640168" sldId="2147483697"/>
          </pc:sldLayoutMkLst>
        </pc:sldLayoutChg>
      </pc:sldMasterChg>
      <pc:sldMasterChg chg="add addSldLayout">
        <pc:chgData name="Wilson, Francis" userId="S::francis.p.wilson@yale.edu::017697c0-860d-4e82-9e52-7c30af1dabde" providerId="AD" clId="Web-{23D1AE40-7DF5-4163-91EF-E7FA99ED5360}" dt="2022-07-11T16:51:28.054" v="9"/>
        <pc:sldMasterMkLst>
          <pc:docMk/>
          <pc:sldMasterMk cId="792651473" sldId="2147483750"/>
        </pc:sldMasterMkLst>
        <pc:sldLayoutChg chg="add">
          <pc:chgData name="Wilson, Francis" userId="S::francis.p.wilson@yale.edu::017697c0-860d-4e82-9e52-7c30af1dabde" providerId="AD" clId="Web-{23D1AE40-7DF5-4163-91EF-E7FA99ED5360}" dt="2022-07-11T16:51:28.054" v="9"/>
          <pc:sldLayoutMkLst>
            <pc:docMk/>
            <pc:sldMasterMk cId="792651473" sldId="2147483750"/>
            <pc:sldLayoutMk cId="3932770555" sldId="2147483739"/>
          </pc:sldLayoutMkLst>
        </pc:sldLayoutChg>
        <pc:sldLayoutChg chg="add">
          <pc:chgData name="Wilson, Francis" userId="S::francis.p.wilson@yale.edu::017697c0-860d-4e82-9e52-7c30af1dabde" providerId="AD" clId="Web-{23D1AE40-7DF5-4163-91EF-E7FA99ED5360}" dt="2022-07-11T16:51:28.054" v="9"/>
          <pc:sldLayoutMkLst>
            <pc:docMk/>
            <pc:sldMasterMk cId="792651473" sldId="2147483750"/>
            <pc:sldLayoutMk cId="1229789137" sldId="2147483740"/>
          </pc:sldLayoutMkLst>
        </pc:sldLayoutChg>
        <pc:sldLayoutChg chg="add">
          <pc:chgData name="Wilson, Francis" userId="S::francis.p.wilson@yale.edu::017697c0-860d-4e82-9e52-7c30af1dabde" providerId="AD" clId="Web-{23D1AE40-7DF5-4163-91EF-E7FA99ED5360}" dt="2022-07-11T16:51:28.054" v="9"/>
          <pc:sldLayoutMkLst>
            <pc:docMk/>
            <pc:sldMasterMk cId="792651473" sldId="2147483750"/>
            <pc:sldLayoutMk cId="3829636636" sldId="2147483741"/>
          </pc:sldLayoutMkLst>
        </pc:sldLayoutChg>
        <pc:sldLayoutChg chg="add">
          <pc:chgData name="Wilson, Francis" userId="S::francis.p.wilson@yale.edu::017697c0-860d-4e82-9e52-7c30af1dabde" providerId="AD" clId="Web-{23D1AE40-7DF5-4163-91EF-E7FA99ED5360}" dt="2022-07-11T16:51:28.054" v="9"/>
          <pc:sldLayoutMkLst>
            <pc:docMk/>
            <pc:sldMasterMk cId="792651473" sldId="2147483750"/>
            <pc:sldLayoutMk cId="758419261" sldId="2147483742"/>
          </pc:sldLayoutMkLst>
        </pc:sldLayoutChg>
        <pc:sldLayoutChg chg="add">
          <pc:chgData name="Wilson, Francis" userId="S::francis.p.wilson@yale.edu::017697c0-860d-4e82-9e52-7c30af1dabde" providerId="AD" clId="Web-{23D1AE40-7DF5-4163-91EF-E7FA99ED5360}" dt="2022-07-11T16:51:28.054" v="9"/>
          <pc:sldLayoutMkLst>
            <pc:docMk/>
            <pc:sldMasterMk cId="792651473" sldId="2147483750"/>
            <pc:sldLayoutMk cId="1151037707" sldId="2147483743"/>
          </pc:sldLayoutMkLst>
        </pc:sldLayoutChg>
        <pc:sldLayoutChg chg="add">
          <pc:chgData name="Wilson, Francis" userId="S::francis.p.wilson@yale.edu::017697c0-860d-4e82-9e52-7c30af1dabde" providerId="AD" clId="Web-{23D1AE40-7DF5-4163-91EF-E7FA99ED5360}" dt="2022-07-11T16:51:28.054" v="9"/>
          <pc:sldLayoutMkLst>
            <pc:docMk/>
            <pc:sldMasterMk cId="792651473" sldId="2147483750"/>
            <pc:sldLayoutMk cId="2289233111" sldId="2147483744"/>
          </pc:sldLayoutMkLst>
        </pc:sldLayoutChg>
        <pc:sldLayoutChg chg="add">
          <pc:chgData name="Wilson, Francis" userId="S::francis.p.wilson@yale.edu::017697c0-860d-4e82-9e52-7c30af1dabde" providerId="AD" clId="Web-{23D1AE40-7DF5-4163-91EF-E7FA99ED5360}" dt="2022-07-11T16:51:28.054" v="9"/>
          <pc:sldLayoutMkLst>
            <pc:docMk/>
            <pc:sldMasterMk cId="792651473" sldId="2147483750"/>
            <pc:sldLayoutMk cId="3989282094" sldId="2147483745"/>
          </pc:sldLayoutMkLst>
        </pc:sldLayoutChg>
        <pc:sldLayoutChg chg="add">
          <pc:chgData name="Wilson, Francis" userId="S::francis.p.wilson@yale.edu::017697c0-860d-4e82-9e52-7c30af1dabde" providerId="AD" clId="Web-{23D1AE40-7DF5-4163-91EF-E7FA99ED5360}" dt="2022-07-11T16:51:28.054" v="9"/>
          <pc:sldLayoutMkLst>
            <pc:docMk/>
            <pc:sldMasterMk cId="792651473" sldId="2147483750"/>
            <pc:sldLayoutMk cId="3019826104" sldId="2147483746"/>
          </pc:sldLayoutMkLst>
        </pc:sldLayoutChg>
        <pc:sldLayoutChg chg="add">
          <pc:chgData name="Wilson, Francis" userId="S::francis.p.wilson@yale.edu::017697c0-860d-4e82-9e52-7c30af1dabde" providerId="AD" clId="Web-{23D1AE40-7DF5-4163-91EF-E7FA99ED5360}" dt="2022-07-11T16:51:28.054" v="9"/>
          <pc:sldLayoutMkLst>
            <pc:docMk/>
            <pc:sldMasterMk cId="792651473" sldId="2147483750"/>
            <pc:sldLayoutMk cId="1384780111" sldId="2147483747"/>
          </pc:sldLayoutMkLst>
        </pc:sldLayoutChg>
        <pc:sldLayoutChg chg="add">
          <pc:chgData name="Wilson, Francis" userId="S::francis.p.wilson@yale.edu::017697c0-860d-4e82-9e52-7c30af1dabde" providerId="AD" clId="Web-{23D1AE40-7DF5-4163-91EF-E7FA99ED5360}" dt="2022-07-11T16:51:28.054" v="9"/>
          <pc:sldLayoutMkLst>
            <pc:docMk/>
            <pc:sldMasterMk cId="792651473" sldId="2147483750"/>
            <pc:sldLayoutMk cId="2510436949" sldId="2147483748"/>
          </pc:sldLayoutMkLst>
        </pc:sldLayoutChg>
        <pc:sldLayoutChg chg="add">
          <pc:chgData name="Wilson, Francis" userId="S::francis.p.wilson@yale.edu::017697c0-860d-4e82-9e52-7c30af1dabde" providerId="AD" clId="Web-{23D1AE40-7DF5-4163-91EF-E7FA99ED5360}" dt="2022-07-11T16:51:28.054" v="9"/>
          <pc:sldLayoutMkLst>
            <pc:docMk/>
            <pc:sldMasterMk cId="792651473" sldId="2147483750"/>
            <pc:sldLayoutMk cId="907194587" sldId="2147483749"/>
          </pc:sldLayoutMkLst>
        </pc:sldLayoutChg>
      </pc:sldMasterChg>
    </pc:docChg>
  </pc:docChgLst>
  <pc:docChgLst>
    <pc:chgData name="Wilson, Francis" userId="S::francis.p.wilson@yale.edu::017697c0-860d-4e82-9e52-7c30af1dabde" providerId="AD" clId="Web-{912C1000-86FD-468D-8566-B43D5EFDEE87}"/>
    <pc:docChg chg="addSld modSld">
      <pc:chgData name="Wilson, Francis" userId="S::francis.p.wilson@yale.edu::017697c0-860d-4e82-9e52-7c30af1dabde" providerId="AD" clId="Web-{912C1000-86FD-468D-8566-B43D5EFDEE87}" dt="2022-07-11T17:30:40.433" v="60" actId="20577"/>
      <pc:docMkLst>
        <pc:docMk/>
      </pc:docMkLst>
      <pc:sldChg chg="modSp new">
        <pc:chgData name="Wilson, Francis" userId="S::francis.p.wilson@yale.edu::017697c0-860d-4e82-9e52-7c30af1dabde" providerId="AD" clId="Web-{912C1000-86FD-468D-8566-B43D5EFDEE87}" dt="2022-07-11T17:29:41.476" v="18" actId="20577"/>
        <pc:sldMkLst>
          <pc:docMk/>
          <pc:sldMk cId="1662936500" sldId="261"/>
        </pc:sldMkLst>
        <pc:spChg chg="mod">
          <ac:chgData name="Wilson, Francis" userId="S::francis.p.wilson@yale.edu::017697c0-860d-4e82-9e52-7c30af1dabde" providerId="AD" clId="Web-{912C1000-86FD-468D-8566-B43D5EFDEE87}" dt="2022-07-11T17:29:29.069" v="7" actId="20577"/>
          <ac:spMkLst>
            <pc:docMk/>
            <pc:sldMk cId="1662936500" sldId="261"/>
            <ac:spMk id="2" creationId="{490B1836-13DA-9D84-D63E-B6A91A938276}"/>
          </ac:spMkLst>
        </pc:spChg>
        <pc:spChg chg="mod">
          <ac:chgData name="Wilson, Francis" userId="S::francis.p.wilson@yale.edu::017697c0-860d-4e82-9e52-7c30af1dabde" providerId="AD" clId="Web-{912C1000-86FD-468D-8566-B43D5EFDEE87}" dt="2022-07-11T17:29:41.476" v="18" actId="20577"/>
          <ac:spMkLst>
            <pc:docMk/>
            <pc:sldMk cId="1662936500" sldId="261"/>
            <ac:spMk id="3" creationId="{0B8A7A21-3CA5-A9E4-6748-7DF2F98D1844}"/>
          </ac:spMkLst>
        </pc:spChg>
      </pc:sldChg>
      <pc:sldChg chg="modSp new">
        <pc:chgData name="Wilson, Francis" userId="S::francis.p.wilson@yale.edu::017697c0-860d-4e82-9e52-7c30af1dabde" providerId="AD" clId="Web-{912C1000-86FD-468D-8566-B43D5EFDEE87}" dt="2022-07-11T17:30:40.433" v="60" actId="20577"/>
        <pc:sldMkLst>
          <pc:docMk/>
          <pc:sldMk cId="755252737" sldId="262"/>
        </pc:sldMkLst>
        <pc:spChg chg="mod">
          <ac:chgData name="Wilson, Francis" userId="S::francis.p.wilson@yale.edu::017697c0-860d-4e82-9e52-7c30af1dabde" providerId="AD" clId="Web-{912C1000-86FD-468D-8566-B43D5EFDEE87}" dt="2022-07-11T17:29:54.321" v="23" actId="20577"/>
          <ac:spMkLst>
            <pc:docMk/>
            <pc:sldMk cId="755252737" sldId="262"/>
            <ac:spMk id="2" creationId="{5C98A7B0-045B-1252-4B22-2E65BE27C11B}"/>
          </ac:spMkLst>
        </pc:spChg>
        <pc:spChg chg="mod">
          <ac:chgData name="Wilson, Francis" userId="S::francis.p.wilson@yale.edu::017697c0-860d-4e82-9e52-7c30af1dabde" providerId="AD" clId="Web-{912C1000-86FD-468D-8566-B43D5EFDEE87}" dt="2022-07-11T17:30:40.433" v="60" actId="20577"/>
          <ac:spMkLst>
            <pc:docMk/>
            <pc:sldMk cId="755252737" sldId="262"/>
            <ac:spMk id="3" creationId="{C92BFAAE-6D03-A1BD-E566-02EFDA17A7D7}"/>
          </ac:spMkLst>
        </pc:spChg>
      </pc:sldChg>
    </pc:docChg>
  </pc:docChgLst>
  <pc:docChgLst>
    <pc:chgData name="Biswas, Aditya" userId="S::aditya.biswas@yale.edu::e7f8a15c-6994-4317-9e61-9c6d67ef2f2c" providerId="AD" clId="Web-{FC8F4118-4707-4EE8-84B3-A7B30766EA29}"/>
    <pc:docChg chg="modSld">
      <pc:chgData name="Biswas, Aditya" userId="S::aditya.biswas@yale.edu::e7f8a15c-6994-4317-9e61-9c6d67ef2f2c" providerId="AD" clId="Web-{FC8F4118-4707-4EE8-84B3-A7B30766EA29}" dt="2022-07-11T20:48:23.667" v="140" actId="20577"/>
      <pc:docMkLst>
        <pc:docMk/>
      </pc:docMkLst>
      <pc:sldChg chg="modSp">
        <pc:chgData name="Biswas, Aditya" userId="S::aditya.biswas@yale.edu::e7f8a15c-6994-4317-9e61-9c6d67ef2f2c" providerId="AD" clId="Web-{FC8F4118-4707-4EE8-84B3-A7B30766EA29}" dt="2022-07-11T20:48:23.667" v="140" actId="20577"/>
        <pc:sldMkLst>
          <pc:docMk/>
          <pc:sldMk cId="996043252" sldId="257"/>
        </pc:sldMkLst>
        <pc:spChg chg="mod">
          <ac:chgData name="Biswas, Aditya" userId="S::aditya.biswas@yale.edu::e7f8a15c-6994-4317-9e61-9c6d67ef2f2c" providerId="AD" clId="Web-{FC8F4118-4707-4EE8-84B3-A7B30766EA29}" dt="2022-07-11T20:48:23.667" v="140" actId="20577"/>
          <ac:spMkLst>
            <pc:docMk/>
            <pc:sldMk cId="996043252" sldId="257"/>
            <ac:spMk id="3" creationId="{AB4A1862-A2D7-F270-6BF4-1E35896EB2F0}"/>
          </ac:spMkLst>
        </pc:spChg>
      </pc:sldChg>
      <pc:sldChg chg="modSp">
        <pc:chgData name="Biswas, Aditya" userId="S::aditya.biswas@yale.edu::e7f8a15c-6994-4317-9e61-9c6d67ef2f2c" providerId="AD" clId="Web-{FC8F4118-4707-4EE8-84B3-A7B30766EA29}" dt="2022-07-11T20:45:40.023" v="96" actId="20577"/>
        <pc:sldMkLst>
          <pc:docMk/>
          <pc:sldMk cId="2601675028" sldId="260"/>
        </pc:sldMkLst>
        <pc:spChg chg="mod">
          <ac:chgData name="Biswas, Aditya" userId="S::aditya.biswas@yale.edu::e7f8a15c-6994-4317-9e61-9c6d67ef2f2c" providerId="AD" clId="Web-{FC8F4118-4707-4EE8-84B3-A7B30766EA29}" dt="2022-07-11T20:43:27.817" v="0" actId="20577"/>
          <ac:spMkLst>
            <pc:docMk/>
            <pc:sldMk cId="2601675028" sldId="260"/>
            <ac:spMk id="2" creationId="{CD5D8C4B-7835-1909-FB16-B6CA9C3AF8E7}"/>
          </ac:spMkLst>
        </pc:spChg>
        <pc:spChg chg="mod">
          <ac:chgData name="Biswas, Aditya" userId="S::aditya.biswas@yale.edu::e7f8a15c-6994-4317-9e61-9c6d67ef2f2c" providerId="AD" clId="Web-{FC8F4118-4707-4EE8-84B3-A7B30766EA29}" dt="2022-07-11T20:45:40.023" v="96" actId="20577"/>
          <ac:spMkLst>
            <pc:docMk/>
            <pc:sldMk cId="2601675028" sldId="260"/>
            <ac:spMk id="3" creationId="{DA724097-C2A8-B316-DB4E-9C56CB31C2C7}"/>
          </ac:spMkLst>
        </pc:spChg>
      </pc:sldChg>
    </pc:docChg>
  </pc:docChgLst>
  <pc:docChgLst>
    <pc:chgData name="Wilson, Francis" userId="S::francis.p.wilson@yale.edu::017697c0-860d-4e82-9e52-7c30af1dabde" providerId="AD" clId="Web-{70A2BB9D-5190-47E0-B8F7-390C86B23B22}"/>
    <pc:docChg chg="modSld">
      <pc:chgData name="Wilson, Francis" userId="S::francis.p.wilson@yale.edu::017697c0-860d-4e82-9e52-7c30af1dabde" providerId="AD" clId="Web-{70A2BB9D-5190-47E0-B8F7-390C86B23B22}" dt="2022-07-12T14:10:28.378" v="50" actId="20577"/>
      <pc:docMkLst>
        <pc:docMk/>
      </pc:docMkLst>
      <pc:sldChg chg="modSp">
        <pc:chgData name="Wilson, Francis" userId="S::francis.p.wilson@yale.edu::017697c0-860d-4e82-9e52-7c30af1dabde" providerId="AD" clId="Web-{70A2BB9D-5190-47E0-B8F7-390C86B23B22}" dt="2022-07-12T14:10:28.378" v="50" actId="20577"/>
        <pc:sldMkLst>
          <pc:docMk/>
          <pc:sldMk cId="970045662" sldId="292"/>
        </pc:sldMkLst>
        <pc:spChg chg="mod">
          <ac:chgData name="Wilson, Francis" userId="S::francis.p.wilson@yale.edu::017697c0-860d-4e82-9e52-7c30af1dabde" providerId="AD" clId="Web-{70A2BB9D-5190-47E0-B8F7-390C86B23B22}" dt="2022-07-12T14:10:28.378" v="50" actId="20577"/>
          <ac:spMkLst>
            <pc:docMk/>
            <pc:sldMk cId="970045662" sldId="292"/>
            <ac:spMk id="3" creationId="{01B0E971-D01D-D2B0-BE08-E13F7E21272A}"/>
          </ac:spMkLst>
        </pc:spChg>
      </pc:sldChg>
    </pc:docChg>
  </pc:docChgLst>
  <pc:docChgLst>
    <pc:chgData name="Wilson, Francis" userId="017697c0-860d-4e82-9e52-7c30af1dabde" providerId="ADAL" clId="{7C40AF6E-96A8-4B11-9047-58931F150DD5}"/>
    <pc:docChg chg="custSel addSld modSld">
      <pc:chgData name="Wilson, Francis" userId="017697c0-860d-4e82-9e52-7c30af1dabde" providerId="ADAL" clId="{7C40AF6E-96A8-4B11-9047-58931F150DD5}" dt="2022-07-11T16:58:41.194" v="949" actId="20577"/>
      <pc:docMkLst>
        <pc:docMk/>
      </pc:docMkLst>
      <pc:sldChg chg="modSp new mod">
        <pc:chgData name="Wilson, Francis" userId="017697c0-860d-4e82-9e52-7c30af1dabde" providerId="ADAL" clId="{7C40AF6E-96A8-4B11-9047-58931F150DD5}" dt="2022-07-11T16:52:44.852" v="358" actId="20577"/>
        <pc:sldMkLst>
          <pc:docMk/>
          <pc:sldMk cId="996043252" sldId="257"/>
        </pc:sldMkLst>
        <pc:spChg chg="mod">
          <ac:chgData name="Wilson, Francis" userId="017697c0-860d-4e82-9e52-7c30af1dabde" providerId="ADAL" clId="{7C40AF6E-96A8-4B11-9047-58931F150DD5}" dt="2022-07-11T16:51:57.586" v="8" actId="20577"/>
          <ac:spMkLst>
            <pc:docMk/>
            <pc:sldMk cId="996043252" sldId="257"/>
            <ac:spMk id="2" creationId="{B32CB7F2-D5E6-90B0-B38A-D7551B742B7E}"/>
          </ac:spMkLst>
        </pc:spChg>
        <pc:spChg chg="mod">
          <ac:chgData name="Wilson, Francis" userId="017697c0-860d-4e82-9e52-7c30af1dabde" providerId="ADAL" clId="{7C40AF6E-96A8-4B11-9047-58931F150DD5}" dt="2022-07-11T16:52:44.852" v="358" actId="20577"/>
          <ac:spMkLst>
            <pc:docMk/>
            <pc:sldMk cId="996043252" sldId="257"/>
            <ac:spMk id="3" creationId="{AB4A1862-A2D7-F270-6BF4-1E35896EB2F0}"/>
          </ac:spMkLst>
        </pc:spChg>
      </pc:sldChg>
      <pc:sldChg chg="addSp delSp modSp new mod modClrScheme chgLayout">
        <pc:chgData name="Wilson, Francis" userId="017697c0-860d-4e82-9e52-7c30af1dabde" providerId="ADAL" clId="{7C40AF6E-96A8-4B11-9047-58931F150DD5}" dt="2022-07-11T16:53:47.364" v="609" actId="20577"/>
        <pc:sldMkLst>
          <pc:docMk/>
          <pc:sldMk cId="3820594020" sldId="258"/>
        </pc:sldMkLst>
        <pc:spChg chg="mod ord">
          <ac:chgData name="Wilson, Francis" userId="017697c0-860d-4e82-9e52-7c30af1dabde" providerId="ADAL" clId="{7C40AF6E-96A8-4B11-9047-58931F150DD5}" dt="2022-07-11T16:52:59.349" v="374" actId="700"/>
          <ac:spMkLst>
            <pc:docMk/>
            <pc:sldMk cId="3820594020" sldId="258"/>
            <ac:spMk id="2" creationId="{3BDBC8BB-EE0F-5AEA-E4D9-D7587F93B419}"/>
          </ac:spMkLst>
        </pc:spChg>
        <pc:spChg chg="del mod ord">
          <ac:chgData name="Wilson, Francis" userId="017697c0-860d-4e82-9e52-7c30af1dabde" providerId="ADAL" clId="{7C40AF6E-96A8-4B11-9047-58931F150DD5}" dt="2022-07-11T16:52:59.349" v="374" actId="700"/>
          <ac:spMkLst>
            <pc:docMk/>
            <pc:sldMk cId="3820594020" sldId="258"/>
            <ac:spMk id="3" creationId="{F4A2C8BA-A69C-2D8F-E85B-BE8771E7CB8C}"/>
          </ac:spMkLst>
        </pc:spChg>
        <pc:spChg chg="add mod ord">
          <ac:chgData name="Wilson, Francis" userId="017697c0-860d-4e82-9e52-7c30af1dabde" providerId="ADAL" clId="{7C40AF6E-96A8-4B11-9047-58931F150DD5}" dt="2022-07-11T16:53:24.884" v="505" actId="20577"/>
          <ac:spMkLst>
            <pc:docMk/>
            <pc:sldMk cId="3820594020" sldId="258"/>
            <ac:spMk id="4" creationId="{C66A3CE1-DF6B-7446-BC95-E9176B54DF36}"/>
          </ac:spMkLst>
        </pc:spChg>
        <pc:spChg chg="add mod ord">
          <ac:chgData name="Wilson, Francis" userId="017697c0-860d-4e82-9e52-7c30af1dabde" providerId="ADAL" clId="{7C40AF6E-96A8-4B11-9047-58931F150DD5}" dt="2022-07-11T16:53:47.364" v="609" actId="20577"/>
          <ac:spMkLst>
            <pc:docMk/>
            <pc:sldMk cId="3820594020" sldId="258"/>
            <ac:spMk id="5" creationId="{55179A78-B68D-0A03-C7D3-C041F2BFC7FE}"/>
          </ac:spMkLst>
        </pc:spChg>
      </pc:sldChg>
      <pc:sldChg chg="modSp new mod">
        <pc:chgData name="Wilson, Francis" userId="017697c0-860d-4e82-9e52-7c30af1dabde" providerId="ADAL" clId="{7C40AF6E-96A8-4B11-9047-58931F150DD5}" dt="2022-07-11T16:55:19.616" v="913" actId="20577"/>
        <pc:sldMkLst>
          <pc:docMk/>
          <pc:sldMk cId="1662289127" sldId="259"/>
        </pc:sldMkLst>
        <pc:spChg chg="mod">
          <ac:chgData name="Wilson, Francis" userId="017697c0-860d-4e82-9e52-7c30af1dabde" providerId="ADAL" clId="{7C40AF6E-96A8-4B11-9047-58931F150DD5}" dt="2022-07-11T16:53:57.484" v="627" actId="20577"/>
          <ac:spMkLst>
            <pc:docMk/>
            <pc:sldMk cId="1662289127" sldId="259"/>
            <ac:spMk id="2" creationId="{053EAC92-DE04-9EA8-DD6C-858BED14524A}"/>
          </ac:spMkLst>
        </pc:spChg>
        <pc:spChg chg="mod">
          <ac:chgData name="Wilson, Francis" userId="017697c0-860d-4e82-9e52-7c30af1dabde" providerId="ADAL" clId="{7C40AF6E-96A8-4B11-9047-58931F150DD5}" dt="2022-07-11T16:55:19.616" v="913" actId="20577"/>
          <ac:spMkLst>
            <pc:docMk/>
            <pc:sldMk cId="1662289127" sldId="259"/>
            <ac:spMk id="3" creationId="{9761C2FA-5CCE-6BD3-9ED6-A8C952571167}"/>
          </ac:spMkLst>
        </pc:spChg>
      </pc:sldChg>
      <pc:sldChg chg="modSp new mod">
        <pc:chgData name="Wilson, Francis" userId="017697c0-860d-4e82-9e52-7c30af1dabde" providerId="ADAL" clId="{7C40AF6E-96A8-4B11-9047-58931F150DD5}" dt="2022-07-11T16:58:41.194" v="949" actId="20577"/>
        <pc:sldMkLst>
          <pc:docMk/>
          <pc:sldMk cId="2601675028" sldId="260"/>
        </pc:sldMkLst>
        <pc:spChg chg="mod">
          <ac:chgData name="Wilson, Francis" userId="017697c0-860d-4e82-9e52-7c30af1dabde" providerId="ADAL" clId="{7C40AF6E-96A8-4B11-9047-58931F150DD5}" dt="2022-07-11T16:58:37.459" v="929" actId="20577"/>
          <ac:spMkLst>
            <pc:docMk/>
            <pc:sldMk cId="2601675028" sldId="260"/>
            <ac:spMk id="2" creationId="{CD5D8C4B-7835-1909-FB16-B6CA9C3AF8E7}"/>
          </ac:spMkLst>
        </pc:spChg>
        <pc:spChg chg="mod">
          <ac:chgData name="Wilson, Francis" userId="017697c0-860d-4e82-9e52-7c30af1dabde" providerId="ADAL" clId="{7C40AF6E-96A8-4B11-9047-58931F150DD5}" dt="2022-07-11T16:58:41.194" v="949" actId="20577"/>
          <ac:spMkLst>
            <pc:docMk/>
            <pc:sldMk cId="2601675028" sldId="260"/>
            <ac:spMk id="3" creationId="{DA724097-C2A8-B316-DB4E-9C56CB31C2C7}"/>
          </ac:spMkLst>
        </pc:spChg>
      </pc:sldChg>
    </pc:docChg>
  </pc:docChgLst>
  <pc:docChgLst>
    <pc:chgData clId="Web-{23D1AE40-7DF5-4163-91EF-E7FA99ED5360}"/>
    <pc:docChg chg="modSld">
      <pc:chgData name="" userId="" providerId="" clId="Web-{23D1AE40-7DF5-4163-91EF-E7FA99ED5360}" dt="2022-07-11T16:51:05.209" v="15" actId="20577"/>
      <pc:docMkLst>
        <pc:docMk/>
      </pc:docMkLst>
      <pc:sldChg chg="modSp">
        <pc:chgData name="" userId="" providerId="" clId="Web-{23D1AE40-7DF5-4163-91EF-E7FA99ED5360}" dt="2022-07-11T16:51:05.209" v="15" actId="20577"/>
        <pc:sldMkLst>
          <pc:docMk/>
          <pc:sldMk cId="109857222" sldId="256"/>
        </pc:sldMkLst>
        <pc:spChg chg="mod">
          <ac:chgData name="" userId="" providerId="" clId="Web-{23D1AE40-7DF5-4163-91EF-E7FA99ED5360}" dt="2022-07-11T16:51:05.209" v="15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Wilson, Francis" userId="017697c0-860d-4e82-9e52-7c30af1dabde" providerId="ADAL" clId="{BCCEFA52-2F08-4756-99E9-EED72BA543B3}"/>
    <pc:docChg chg="undo custSel addSld delSld modSld">
      <pc:chgData name="Wilson, Francis" userId="017697c0-860d-4e82-9e52-7c30af1dabde" providerId="ADAL" clId="{BCCEFA52-2F08-4756-99E9-EED72BA543B3}" dt="2022-07-12T14:11:20.303" v="2819" actId="22"/>
      <pc:docMkLst>
        <pc:docMk/>
      </pc:docMkLst>
      <pc:sldChg chg="modSp mod">
        <pc:chgData name="Wilson, Francis" userId="017697c0-860d-4e82-9e52-7c30af1dabde" providerId="ADAL" clId="{BCCEFA52-2F08-4756-99E9-EED72BA543B3}" dt="2022-07-12T12:57:30.898" v="2749" actId="20577"/>
        <pc:sldMkLst>
          <pc:docMk/>
          <pc:sldMk cId="996043252" sldId="257"/>
        </pc:sldMkLst>
        <pc:spChg chg="mod">
          <ac:chgData name="Wilson, Francis" userId="017697c0-860d-4e82-9e52-7c30af1dabde" providerId="ADAL" clId="{BCCEFA52-2F08-4756-99E9-EED72BA543B3}" dt="2022-07-12T12:57:30.898" v="2749" actId="20577"/>
          <ac:spMkLst>
            <pc:docMk/>
            <pc:sldMk cId="996043252" sldId="257"/>
            <ac:spMk id="3" creationId="{AB4A1862-A2D7-F270-6BF4-1E35896EB2F0}"/>
          </ac:spMkLst>
        </pc:spChg>
      </pc:sldChg>
      <pc:sldChg chg="addSp new mod">
        <pc:chgData name="Wilson, Francis" userId="017697c0-860d-4e82-9e52-7c30af1dabde" providerId="ADAL" clId="{BCCEFA52-2F08-4756-99E9-EED72BA543B3}" dt="2022-07-11T19:29:21.500" v="1" actId="22"/>
        <pc:sldMkLst>
          <pc:docMk/>
          <pc:sldMk cId="737964394" sldId="263"/>
        </pc:sldMkLst>
        <pc:picChg chg="add">
          <ac:chgData name="Wilson, Francis" userId="017697c0-860d-4e82-9e52-7c30af1dabde" providerId="ADAL" clId="{BCCEFA52-2F08-4756-99E9-EED72BA543B3}" dt="2022-07-11T19:29:21.500" v="1" actId="22"/>
          <ac:picMkLst>
            <pc:docMk/>
            <pc:sldMk cId="737964394" sldId="263"/>
            <ac:picMk id="5" creationId="{CA67FFA8-A430-2EDE-6249-B073E44DE3DE}"/>
          </ac:picMkLst>
        </pc:picChg>
      </pc:sldChg>
      <pc:sldChg chg="modSp new mod">
        <pc:chgData name="Wilson, Francis" userId="017697c0-860d-4e82-9e52-7c30af1dabde" providerId="ADAL" clId="{BCCEFA52-2F08-4756-99E9-EED72BA543B3}" dt="2022-07-11T19:32:11.086" v="109" actId="20577"/>
        <pc:sldMkLst>
          <pc:docMk/>
          <pc:sldMk cId="3463296228" sldId="264"/>
        </pc:sldMkLst>
        <pc:spChg chg="mod">
          <ac:chgData name="Wilson, Francis" userId="017697c0-860d-4e82-9e52-7c30af1dabde" providerId="ADAL" clId="{BCCEFA52-2F08-4756-99E9-EED72BA543B3}" dt="2022-07-11T19:31:40.554" v="20" actId="20577"/>
          <ac:spMkLst>
            <pc:docMk/>
            <pc:sldMk cId="3463296228" sldId="264"/>
            <ac:spMk id="2" creationId="{71B94361-1ECE-5E9C-C577-3044231DB3CD}"/>
          </ac:spMkLst>
        </pc:spChg>
        <pc:spChg chg="mod">
          <ac:chgData name="Wilson, Francis" userId="017697c0-860d-4e82-9e52-7c30af1dabde" providerId="ADAL" clId="{BCCEFA52-2F08-4756-99E9-EED72BA543B3}" dt="2022-07-11T19:32:11.086" v="109" actId="20577"/>
          <ac:spMkLst>
            <pc:docMk/>
            <pc:sldMk cId="3463296228" sldId="264"/>
            <ac:spMk id="3" creationId="{D048025D-FC93-0259-1528-01994D8C4915}"/>
          </ac:spMkLst>
        </pc:spChg>
      </pc:sldChg>
      <pc:sldChg chg="modSp new mod">
        <pc:chgData name="Wilson, Francis" userId="017697c0-860d-4e82-9e52-7c30af1dabde" providerId="ADAL" clId="{BCCEFA52-2F08-4756-99E9-EED72BA543B3}" dt="2022-07-11T19:36:38.880" v="445" actId="20577"/>
        <pc:sldMkLst>
          <pc:docMk/>
          <pc:sldMk cId="3988948046" sldId="265"/>
        </pc:sldMkLst>
        <pc:spChg chg="mod">
          <ac:chgData name="Wilson, Francis" userId="017697c0-860d-4e82-9e52-7c30af1dabde" providerId="ADAL" clId="{BCCEFA52-2F08-4756-99E9-EED72BA543B3}" dt="2022-07-11T19:34:08.722" v="121" actId="20577"/>
          <ac:spMkLst>
            <pc:docMk/>
            <pc:sldMk cId="3988948046" sldId="265"/>
            <ac:spMk id="2" creationId="{1DED9DEC-60DF-6967-6E8C-C49868C57FE4}"/>
          </ac:spMkLst>
        </pc:spChg>
        <pc:spChg chg="mod">
          <ac:chgData name="Wilson, Francis" userId="017697c0-860d-4e82-9e52-7c30af1dabde" providerId="ADAL" clId="{BCCEFA52-2F08-4756-99E9-EED72BA543B3}" dt="2022-07-11T19:36:38.880" v="445" actId="20577"/>
          <ac:spMkLst>
            <pc:docMk/>
            <pc:sldMk cId="3988948046" sldId="265"/>
            <ac:spMk id="3" creationId="{C9A5FEBC-E1D0-0649-0755-7C8A5AF56998}"/>
          </ac:spMkLst>
        </pc:spChg>
      </pc:sldChg>
      <pc:sldChg chg="addSp new mod">
        <pc:chgData name="Wilson, Francis" userId="017697c0-860d-4e82-9e52-7c30af1dabde" providerId="ADAL" clId="{BCCEFA52-2F08-4756-99E9-EED72BA543B3}" dt="2022-07-11T19:36:55.003" v="447" actId="22"/>
        <pc:sldMkLst>
          <pc:docMk/>
          <pc:sldMk cId="1240533090" sldId="266"/>
        </pc:sldMkLst>
        <pc:picChg chg="add">
          <ac:chgData name="Wilson, Francis" userId="017697c0-860d-4e82-9e52-7c30af1dabde" providerId="ADAL" clId="{BCCEFA52-2F08-4756-99E9-EED72BA543B3}" dt="2022-07-11T19:36:55.003" v="447" actId="22"/>
          <ac:picMkLst>
            <pc:docMk/>
            <pc:sldMk cId="1240533090" sldId="266"/>
            <ac:picMk id="5" creationId="{1FBC2362-E546-455E-E65E-03CEFE782770}"/>
          </ac:picMkLst>
        </pc:picChg>
      </pc:sldChg>
      <pc:sldChg chg="modSp new mod">
        <pc:chgData name="Wilson, Francis" userId="017697c0-860d-4e82-9e52-7c30af1dabde" providerId="ADAL" clId="{BCCEFA52-2F08-4756-99E9-EED72BA543B3}" dt="2022-07-11T19:41:25.726" v="695" actId="20577"/>
        <pc:sldMkLst>
          <pc:docMk/>
          <pc:sldMk cId="2157371294" sldId="267"/>
        </pc:sldMkLst>
        <pc:spChg chg="mod">
          <ac:chgData name="Wilson, Francis" userId="017697c0-860d-4e82-9e52-7c30af1dabde" providerId="ADAL" clId="{BCCEFA52-2F08-4756-99E9-EED72BA543B3}" dt="2022-07-11T19:41:25.726" v="695" actId="20577"/>
          <ac:spMkLst>
            <pc:docMk/>
            <pc:sldMk cId="2157371294" sldId="267"/>
            <ac:spMk id="2" creationId="{E9A1EBD3-5E3C-24A0-4F2B-C80276151685}"/>
          </ac:spMkLst>
        </pc:spChg>
        <pc:spChg chg="mod">
          <ac:chgData name="Wilson, Francis" userId="017697c0-860d-4e82-9e52-7c30af1dabde" providerId="ADAL" clId="{BCCEFA52-2F08-4756-99E9-EED72BA543B3}" dt="2022-07-11T19:39:07.937" v="668" actId="20577"/>
          <ac:spMkLst>
            <pc:docMk/>
            <pc:sldMk cId="2157371294" sldId="267"/>
            <ac:spMk id="3" creationId="{CD5982E6-A0CB-DFBE-B88C-590C8165798C}"/>
          </ac:spMkLst>
        </pc:spChg>
      </pc:sldChg>
      <pc:sldChg chg="addSp new mod">
        <pc:chgData name="Wilson, Francis" userId="017697c0-860d-4e82-9e52-7c30af1dabde" providerId="ADAL" clId="{BCCEFA52-2F08-4756-99E9-EED72BA543B3}" dt="2022-07-11T19:39:25.018" v="670" actId="22"/>
        <pc:sldMkLst>
          <pc:docMk/>
          <pc:sldMk cId="1739469612" sldId="268"/>
        </pc:sldMkLst>
        <pc:picChg chg="add">
          <ac:chgData name="Wilson, Francis" userId="017697c0-860d-4e82-9e52-7c30af1dabde" providerId="ADAL" clId="{BCCEFA52-2F08-4756-99E9-EED72BA543B3}" dt="2022-07-11T19:39:25.018" v="670" actId="22"/>
          <ac:picMkLst>
            <pc:docMk/>
            <pc:sldMk cId="1739469612" sldId="268"/>
            <ac:picMk id="5" creationId="{7AFEF4D7-EB93-0F7A-2456-97EE86274E5F}"/>
          </ac:picMkLst>
        </pc:picChg>
      </pc:sldChg>
      <pc:sldChg chg="addSp delSp modSp new mod">
        <pc:chgData name="Wilson, Francis" userId="017697c0-860d-4e82-9e52-7c30af1dabde" providerId="ADAL" clId="{BCCEFA52-2F08-4756-99E9-EED72BA543B3}" dt="2022-07-11T19:45:40.483" v="913" actId="1076"/>
        <pc:sldMkLst>
          <pc:docMk/>
          <pc:sldMk cId="1565492431" sldId="269"/>
        </pc:sldMkLst>
        <pc:spChg chg="mod">
          <ac:chgData name="Wilson, Francis" userId="017697c0-860d-4e82-9e52-7c30af1dabde" providerId="ADAL" clId="{BCCEFA52-2F08-4756-99E9-EED72BA543B3}" dt="2022-07-11T19:39:45.456" v="680" actId="20577"/>
          <ac:spMkLst>
            <pc:docMk/>
            <pc:sldMk cId="1565492431" sldId="269"/>
            <ac:spMk id="2" creationId="{4FBCCA25-4273-36E1-63DA-2E4C3A5C58A3}"/>
          </ac:spMkLst>
        </pc:spChg>
        <pc:spChg chg="del mod">
          <ac:chgData name="Wilson, Francis" userId="017697c0-860d-4e82-9e52-7c30af1dabde" providerId="ADAL" clId="{BCCEFA52-2F08-4756-99E9-EED72BA543B3}" dt="2022-07-11T19:45:31.221" v="908" actId="22"/>
          <ac:spMkLst>
            <pc:docMk/>
            <pc:sldMk cId="1565492431" sldId="269"/>
            <ac:spMk id="3" creationId="{E4BC0D71-0B0B-4306-1753-606155CEAA51}"/>
          </ac:spMkLst>
        </pc:spChg>
        <pc:picChg chg="add mod ord">
          <ac:chgData name="Wilson, Francis" userId="017697c0-860d-4e82-9e52-7c30af1dabde" providerId="ADAL" clId="{BCCEFA52-2F08-4756-99E9-EED72BA543B3}" dt="2022-07-11T19:45:40.483" v="913" actId="1076"/>
          <ac:picMkLst>
            <pc:docMk/>
            <pc:sldMk cId="1565492431" sldId="269"/>
            <ac:picMk id="5" creationId="{03545A7F-9849-22D8-D15D-DFA84FBD1A3B}"/>
          </ac:picMkLst>
        </pc:picChg>
      </pc:sldChg>
      <pc:sldChg chg="modSp new mod">
        <pc:chgData name="Wilson, Francis" userId="017697c0-860d-4e82-9e52-7c30af1dabde" providerId="ADAL" clId="{BCCEFA52-2F08-4756-99E9-EED72BA543B3}" dt="2022-07-11T19:44:59.485" v="890" actId="20577"/>
        <pc:sldMkLst>
          <pc:docMk/>
          <pc:sldMk cId="4066294802" sldId="270"/>
        </pc:sldMkLst>
        <pc:spChg chg="mod">
          <ac:chgData name="Wilson, Francis" userId="017697c0-860d-4e82-9e52-7c30af1dabde" providerId="ADAL" clId="{BCCEFA52-2F08-4756-99E9-EED72BA543B3}" dt="2022-07-11T19:41:22.721" v="694" actId="20577"/>
          <ac:spMkLst>
            <pc:docMk/>
            <pc:sldMk cId="4066294802" sldId="270"/>
            <ac:spMk id="2" creationId="{4FFC0030-8B73-9B7C-F578-FC8080313C99}"/>
          </ac:spMkLst>
        </pc:spChg>
        <pc:spChg chg="mod">
          <ac:chgData name="Wilson, Francis" userId="017697c0-860d-4e82-9e52-7c30af1dabde" providerId="ADAL" clId="{BCCEFA52-2F08-4756-99E9-EED72BA543B3}" dt="2022-07-11T19:44:59.485" v="890" actId="20577"/>
          <ac:spMkLst>
            <pc:docMk/>
            <pc:sldMk cId="4066294802" sldId="270"/>
            <ac:spMk id="3" creationId="{43B9CA05-12B9-D2B0-04D2-8884235D29BE}"/>
          </ac:spMkLst>
        </pc:spChg>
      </pc:sldChg>
      <pc:sldChg chg="addSp new mod">
        <pc:chgData name="Wilson, Francis" userId="017697c0-860d-4e82-9e52-7c30af1dabde" providerId="ADAL" clId="{BCCEFA52-2F08-4756-99E9-EED72BA543B3}" dt="2022-07-11T19:46:41.344" v="915" actId="22"/>
        <pc:sldMkLst>
          <pc:docMk/>
          <pc:sldMk cId="3091380588" sldId="271"/>
        </pc:sldMkLst>
        <pc:picChg chg="add">
          <ac:chgData name="Wilson, Francis" userId="017697c0-860d-4e82-9e52-7c30af1dabde" providerId="ADAL" clId="{BCCEFA52-2F08-4756-99E9-EED72BA543B3}" dt="2022-07-11T19:46:41.344" v="915" actId="22"/>
          <ac:picMkLst>
            <pc:docMk/>
            <pc:sldMk cId="3091380588" sldId="271"/>
            <ac:picMk id="5" creationId="{299BAC0A-4292-F13D-C8A0-16A5585EF66C}"/>
          </ac:picMkLst>
        </pc:picChg>
      </pc:sldChg>
      <pc:sldChg chg="modSp new mod">
        <pc:chgData name="Wilson, Francis" userId="017697c0-860d-4e82-9e52-7c30af1dabde" providerId="ADAL" clId="{BCCEFA52-2F08-4756-99E9-EED72BA543B3}" dt="2022-07-11T19:48:05.029" v="974" actId="5793"/>
        <pc:sldMkLst>
          <pc:docMk/>
          <pc:sldMk cId="220953882" sldId="272"/>
        </pc:sldMkLst>
        <pc:spChg chg="mod">
          <ac:chgData name="Wilson, Francis" userId="017697c0-860d-4e82-9e52-7c30af1dabde" providerId="ADAL" clId="{BCCEFA52-2F08-4756-99E9-EED72BA543B3}" dt="2022-07-11T19:47:27.344" v="934" actId="20577"/>
          <ac:spMkLst>
            <pc:docMk/>
            <pc:sldMk cId="220953882" sldId="272"/>
            <ac:spMk id="2" creationId="{C8E7278A-C02B-D487-0CFD-64BEE18260E4}"/>
          </ac:spMkLst>
        </pc:spChg>
        <pc:spChg chg="mod">
          <ac:chgData name="Wilson, Francis" userId="017697c0-860d-4e82-9e52-7c30af1dabde" providerId="ADAL" clId="{BCCEFA52-2F08-4756-99E9-EED72BA543B3}" dt="2022-07-11T19:48:05.029" v="974" actId="5793"/>
          <ac:spMkLst>
            <pc:docMk/>
            <pc:sldMk cId="220953882" sldId="272"/>
            <ac:spMk id="3" creationId="{ADCE1CE5-9429-8ADE-4C71-6FEEFD09966D}"/>
          </ac:spMkLst>
        </pc:spChg>
      </pc:sldChg>
      <pc:sldChg chg="modSp new mod">
        <pc:chgData name="Wilson, Francis" userId="017697c0-860d-4e82-9e52-7c30af1dabde" providerId="ADAL" clId="{BCCEFA52-2F08-4756-99E9-EED72BA543B3}" dt="2022-07-11T19:49:21.006" v="1296" actId="20577"/>
        <pc:sldMkLst>
          <pc:docMk/>
          <pc:sldMk cId="1028838145" sldId="273"/>
        </pc:sldMkLst>
        <pc:spChg chg="mod">
          <ac:chgData name="Wilson, Francis" userId="017697c0-860d-4e82-9e52-7c30af1dabde" providerId="ADAL" clId="{BCCEFA52-2F08-4756-99E9-EED72BA543B3}" dt="2022-07-11T19:48:12.388" v="988" actId="20577"/>
          <ac:spMkLst>
            <pc:docMk/>
            <pc:sldMk cId="1028838145" sldId="273"/>
            <ac:spMk id="2" creationId="{0880E0D6-AD23-5865-70DC-B85E01D734F3}"/>
          </ac:spMkLst>
        </pc:spChg>
        <pc:spChg chg="mod">
          <ac:chgData name="Wilson, Francis" userId="017697c0-860d-4e82-9e52-7c30af1dabde" providerId="ADAL" clId="{BCCEFA52-2F08-4756-99E9-EED72BA543B3}" dt="2022-07-11T19:49:21.006" v="1296" actId="20577"/>
          <ac:spMkLst>
            <pc:docMk/>
            <pc:sldMk cId="1028838145" sldId="273"/>
            <ac:spMk id="3" creationId="{913C387D-E3F5-81FA-72E8-DEEBDE9C8766}"/>
          </ac:spMkLst>
        </pc:spChg>
      </pc:sldChg>
      <pc:sldChg chg="addSp new mod">
        <pc:chgData name="Wilson, Francis" userId="017697c0-860d-4e82-9e52-7c30af1dabde" providerId="ADAL" clId="{BCCEFA52-2F08-4756-99E9-EED72BA543B3}" dt="2022-07-11T19:50:24.466" v="1298" actId="22"/>
        <pc:sldMkLst>
          <pc:docMk/>
          <pc:sldMk cId="1919762951" sldId="274"/>
        </pc:sldMkLst>
        <pc:picChg chg="add">
          <ac:chgData name="Wilson, Francis" userId="017697c0-860d-4e82-9e52-7c30af1dabde" providerId="ADAL" clId="{BCCEFA52-2F08-4756-99E9-EED72BA543B3}" dt="2022-07-11T19:50:24.466" v="1298" actId="22"/>
          <ac:picMkLst>
            <pc:docMk/>
            <pc:sldMk cId="1919762951" sldId="274"/>
            <ac:picMk id="5" creationId="{4EFA1DFF-B6FD-FA0E-ADC3-BEA459D04349}"/>
          </ac:picMkLst>
        </pc:picChg>
      </pc:sldChg>
      <pc:sldChg chg="modSp new mod">
        <pc:chgData name="Wilson, Francis" userId="017697c0-860d-4e82-9e52-7c30af1dabde" providerId="ADAL" clId="{BCCEFA52-2F08-4756-99E9-EED72BA543B3}" dt="2022-07-11T19:51:40.295" v="1339" actId="20577"/>
        <pc:sldMkLst>
          <pc:docMk/>
          <pc:sldMk cId="1391434854" sldId="275"/>
        </pc:sldMkLst>
        <pc:spChg chg="mod">
          <ac:chgData name="Wilson, Francis" userId="017697c0-860d-4e82-9e52-7c30af1dabde" providerId="ADAL" clId="{BCCEFA52-2F08-4756-99E9-EED72BA543B3}" dt="2022-07-11T19:51:29.686" v="1314" actId="20577"/>
          <ac:spMkLst>
            <pc:docMk/>
            <pc:sldMk cId="1391434854" sldId="275"/>
            <ac:spMk id="2" creationId="{52FDEF3F-1F87-D47A-F18E-C66361DE8A94}"/>
          </ac:spMkLst>
        </pc:spChg>
        <pc:spChg chg="mod">
          <ac:chgData name="Wilson, Francis" userId="017697c0-860d-4e82-9e52-7c30af1dabde" providerId="ADAL" clId="{BCCEFA52-2F08-4756-99E9-EED72BA543B3}" dt="2022-07-11T19:51:40.295" v="1339" actId="20577"/>
          <ac:spMkLst>
            <pc:docMk/>
            <pc:sldMk cId="1391434854" sldId="275"/>
            <ac:spMk id="3" creationId="{99DD7495-51FD-95AE-693C-90AE49BF64B4}"/>
          </ac:spMkLst>
        </pc:spChg>
      </pc:sldChg>
      <pc:sldChg chg="modSp new mod">
        <pc:chgData name="Wilson, Francis" userId="017697c0-860d-4e82-9e52-7c30af1dabde" providerId="ADAL" clId="{BCCEFA52-2F08-4756-99E9-EED72BA543B3}" dt="2022-07-11T19:54:59.760" v="1579" actId="20577"/>
        <pc:sldMkLst>
          <pc:docMk/>
          <pc:sldMk cId="998747594" sldId="276"/>
        </pc:sldMkLst>
        <pc:spChg chg="mod">
          <ac:chgData name="Wilson, Francis" userId="017697c0-860d-4e82-9e52-7c30af1dabde" providerId="ADAL" clId="{BCCEFA52-2F08-4756-99E9-EED72BA543B3}" dt="2022-07-11T19:54:08.513" v="1353" actId="20577"/>
          <ac:spMkLst>
            <pc:docMk/>
            <pc:sldMk cId="998747594" sldId="276"/>
            <ac:spMk id="2" creationId="{DC7D36E6-2D49-429E-0527-FAF0AC66160E}"/>
          </ac:spMkLst>
        </pc:spChg>
        <pc:spChg chg="mod">
          <ac:chgData name="Wilson, Francis" userId="017697c0-860d-4e82-9e52-7c30af1dabde" providerId="ADAL" clId="{BCCEFA52-2F08-4756-99E9-EED72BA543B3}" dt="2022-07-11T19:54:59.760" v="1579" actId="20577"/>
          <ac:spMkLst>
            <pc:docMk/>
            <pc:sldMk cId="998747594" sldId="276"/>
            <ac:spMk id="3" creationId="{737D2971-F15E-5F0E-2979-DF39B9111CE5}"/>
          </ac:spMkLst>
        </pc:spChg>
      </pc:sldChg>
      <pc:sldChg chg="addSp new mod">
        <pc:chgData name="Wilson, Francis" userId="017697c0-860d-4e82-9e52-7c30af1dabde" providerId="ADAL" clId="{BCCEFA52-2F08-4756-99E9-EED72BA543B3}" dt="2022-07-11T19:56:30.257" v="1581" actId="22"/>
        <pc:sldMkLst>
          <pc:docMk/>
          <pc:sldMk cId="3908732264" sldId="277"/>
        </pc:sldMkLst>
        <pc:picChg chg="add">
          <ac:chgData name="Wilson, Francis" userId="017697c0-860d-4e82-9e52-7c30af1dabde" providerId="ADAL" clId="{BCCEFA52-2F08-4756-99E9-EED72BA543B3}" dt="2022-07-11T19:56:30.257" v="1581" actId="22"/>
          <ac:picMkLst>
            <pc:docMk/>
            <pc:sldMk cId="3908732264" sldId="277"/>
            <ac:picMk id="5" creationId="{848A5B97-13C1-BBF6-2392-E92580AFCFF2}"/>
          </ac:picMkLst>
        </pc:picChg>
      </pc:sldChg>
      <pc:sldChg chg="modSp new mod">
        <pc:chgData name="Wilson, Francis" userId="017697c0-860d-4e82-9e52-7c30af1dabde" providerId="ADAL" clId="{BCCEFA52-2F08-4756-99E9-EED72BA543B3}" dt="2022-07-11T19:58:05.986" v="1762" actId="20577"/>
        <pc:sldMkLst>
          <pc:docMk/>
          <pc:sldMk cId="115282425" sldId="278"/>
        </pc:sldMkLst>
        <pc:spChg chg="mod">
          <ac:chgData name="Wilson, Francis" userId="017697c0-860d-4e82-9e52-7c30af1dabde" providerId="ADAL" clId="{BCCEFA52-2F08-4756-99E9-EED72BA543B3}" dt="2022-07-11T19:57:12.117" v="1593" actId="20577"/>
          <ac:spMkLst>
            <pc:docMk/>
            <pc:sldMk cId="115282425" sldId="278"/>
            <ac:spMk id="2" creationId="{0084D507-937A-F205-ED6E-D8FF7075ACE0}"/>
          </ac:spMkLst>
        </pc:spChg>
        <pc:spChg chg="mod">
          <ac:chgData name="Wilson, Francis" userId="017697c0-860d-4e82-9e52-7c30af1dabde" providerId="ADAL" clId="{BCCEFA52-2F08-4756-99E9-EED72BA543B3}" dt="2022-07-11T19:58:05.986" v="1762" actId="20577"/>
          <ac:spMkLst>
            <pc:docMk/>
            <pc:sldMk cId="115282425" sldId="278"/>
            <ac:spMk id="3" creationId="{70C1E580-DB8C-989D-F173-33DE4A6630BD}"/>
          </ac:spMkLst>
        </pc:spChg>
      </pc:sldChg>
      <pc:sldChg chg="addSp new mod">
        <pc:chgData name="Wilson, Francis" userId="017697c0-860d-4e82-9e52-7c30af1dabde" providerId="ADAL" clId="{BCCEFA52-2F08-4756-99E9-EED72BA543B3}" dt="2022-07-11T20:01:15.127" v="1764" actId="22"/>
        <pc:sldMkLst>
          <pc:docMk/>
          <pc:sldMk cId="1441055603" sldId="279"/>
        </pc:sldMkLst>
        <pc:picChg chg="add">
          <ac:chgData name="Wilson, Francis" userId="017697c0-860d-4e82-9e52-7c30af1dabde" providerId="ADAL" clId="{BCCEFA52-2F08-4756-99E9-EED72BA543B3}" dt="2022-07-11T20:01:15.127" v="1764" actId="22"/>
          <ac:picMkLst>
            <pc:docMk/>
            <pc:sldMk cId="1441055603" sldId="279"/>
            <ac:picMk id="5" creationId="{73449D50-BD60-8A0E-04BF-A7D544C06A95}"/>
          </ac:picMkLst>
        </pc:picChg>
      </pc:sldChg>
      <pc:sldChg chg="modSp new mod">
        <pc:chgData name="Wilson, Francis" userId="017697c0-860d-4e82-9e52-7c30af1dabde" providerId="ADAL" clId="{BCCEFA52-2F08-4756-99E9-EED72BA543B3}" dt="2022-07-11T20:02:17.921" v="1772" actId="20577"/>
        <pc:sldMkLst>
          <pc:docMk/>
          <pc:sldMk cId="881141525" sldId="280"/>
        </pc:sldMkLst>
        <pc:spChg chg="mod">
          <ac:chgData name="Wilson, Francis" userId="017697c0-860d-4e82-9e52-7c30af1dabde" providerId="ADAL" clId="{BCCEFA52-2F08-4756-99E9-EED72BA543B3}" dt="2022-07-11T20:02:17.921" v="1772" actId="20577"/>
          <ac:spMkLst>
            <pc:docMk/>
            <pc:sldMk cId="881141525" sldId="280"/>
            <ac:spMk id="2" creationId="{B3D09698-2CBF-F4AF-0D8C-98EA72F8789D}"/>
          </ac:spMkLst>
        </pc:spChg>
      </pc:sldChg>
      <pc:sldChg chg="addSp delSp modSp new mod">
        <pc:chgData name="Wilson, Francis" userId="017697c0-860d-4e82-9e52-7c30af1dabde" providerId="ADAL" clId="{BCCEFA52-2F08-4756-99E9-EED72BA543B3}" dt="2022-07-11T20:08:26.754" v="1963" actId="20577"/>
        <pc:sldMkLst>
          <pc:docMk/>
          <pc:sldMk cId="1370683675" sldId="281"/>
        </pc:sldMkLst>
        <pc:spChg chg="mod">
          <ac:chgData name="Wilson, Francis" userId="017697c0-860d-4e82-9e52-7c30af1dabde" providerId="ADAL" clId="{BCCEFA52-2F08-4756-99E9-EED72BA543B3}" dt="2022-07-11T20:02:26.490" v="1786" actId="20577"/>
          <ac:spMkLst>
            <pc:docMk/>
            <pc:sldMk cId="1370683675" sldId="281"/>
            <ac:spMk id="2" creationId="{754559A5-9EDA-E9C8-CC40-10CD2C893C23}"/>
          </ac:spMkLst>
        </pc:spChg>
        <pc:spChg chg="mod">
          <ac:chgData name="Wilson, Francis" userId="017697c0-860d-4e82-9e52-7c30af1dabde" providerId="ADAL" clId="{BCCEFA52-2F08-4756-99E9-EED72BA543B3}" dt="2022-07-11T20:08:26.754" v="1963" actId="20577"/>
          <ac:spMkLst>
            <pc:docMk/>
            <pc:sldMk cId="1370683675" sldId="281"/>
            <ac:spMk id="3" creationId="{F070E77D-3174-1A3B-B4EB-28FCD2CB6EAF}"/>
          </ac:spMkLst>
        </pc:spChg>
        <pc:picChg chg="add del">
          <ac:chgData name="Wilson, Francis" userId="017697c0-860d-4e82-9e52-7c30af1dabde" providerId="ADAL" clId="{BCCEFA52-2F08-4756-99E9-EED72BA543B3}" dt="2022-07-11T20:06:42.666" v="1883" actId="478"/>
          <ac:picMkLst>
            <pc:docMk/>
            <pc:sldMk cId="1370683675" sldId="281"/>
            <ac:picMk id="5" creationId="{86BCF170-C48E-6D92-9E11-323D58D62076}"/>
          </ac:picMkLst>
        </pc:picChg>
      </pc:sldChg>
      <pc:sldChg chg="addSp new del mod">
        <pc:chgData name="Wilson, Francis" userId="017697c0-860d-4e82-9e52-7c30af1dabde" providerId="ADAL" clId="{BCCEFA52-2F08-4756-99E9-EED72BA543B3}" dt="2022-07-11T20:08:14.092" v="1888" actId="47"/>
        <pc:sldMkLst>
          <pc:docMk/>
          <pc:sldMk cId="1975526080" sldId="282"/>
        </pc:sldMkLst>
        <pc:picChg chg="add">
          <ac:chgData name="Wilson, Francis" userId="017697c0-860d-4e82-9e52-7c30af1dabde" providerId="ADAL" clId="{BCCEFA52-2F08-4756-99E9-EED72BA543B3}" dt="2022-07-11T20:06:45.338" v="1885" actId="22"/>
          <ac:picMkLst>
            <pc:docMk/>
            <pc:sldMk cId="1975526080" sldId="282"/>
            <ac:picMk id="5" creationId="{FB73636C-E3DA-0E32-CBE9-901D9E509418}"/>
          </ac:picMkLst>
        </pc:picChg>
      </pc:sldChg>
      <pc:sldChg chg="addSp new mod">
        <pc:chgData name="Wilson, Francis" userId="017697c0-860d-4e82-9e52-7c30af1dabde" providerId="ADAL" clId="{BCCEFA52-2F08-4756-99E9-EED72BA543B3}" dt="2022-07-11T20:08:09.453" v="1887" actId="22"/>
        <pc:sldMkLst>
          <pc:docMk/>
          <pc:sldMk cId="2651736161" sldId="283"/>
        </pc:sldMkLst>
        <pc:picChg chg="add">
          <ac:chgData name="Wilson, Francis" userId="017697c0-860d-4e82-9e52-7c30af1dabde" providerId="ADAL" clId="{BCCEFA52-2F08-4756-99E9-EED72BA543B3}" dt="2022-07-11T20:08:09.453" v="1887" actId="22"/>
          <ac:picMkLst>
            <pc:docMk/>
            <pc:sldMk cId="2651736161" sldId="283"/>
            <ac:picMk id="5" creationId="{A01DF11C-7733-88F5-0345-AE07B436473F}"/>
          </ac:picMkLst>
        </pc:picChg>
      </pc:sldChg>
      <pc:sldChg chg="addSp modSp new mod">
        <pc:chgData name="Wilson, Francis" userId="017697c0-860d-4e82-9e52-7c30af1dabde" providerId="ADAL" clId="{BCCEFA52-2F08-4756-99E9-EED72BA543B3}" dt="2022-07-11T20:32:11.573" v="2215" actId="20577"/>
        <pc:sldMkLst>
          <pc:docMk/>
          <pc:sldMk cId="845369312" sldId="284"/>
        </pc:sldMkLst>
        <pc:spChg chg="mod">
          <ac:chgData name="Wilson, Francis" userId="017697c0-860d-4e82-9e52-7c30af1dabde" providerId="ADAL" clId="{BCCEFA52-2F08-4756-99E9-EED72BA543B3}" dt="2022-07-11T20:13:44.016" v="1989" actId="20577"/>
          <ac:spMkLst>
            <pc:docMk/>
            <pc:sldMk cId="845369312" sldId="284"/>
            <ac:spMk id="2" creationId="{A4014C71-8CE1-B629-9155-EEC6109E47B3}"/>
          </ac:spMkLst>
        </pc:spChg>
        <pc:spChg chg="mod">
          <ac:chgData name="Wilson, Francis" userId="017697c0-860d-4e82-9e52-7c30af1dabde" providerId="ADAL" clId="{BCCEFA52-2F08-4756-99E9-EED72BA543B3}" dt="2022-07-11T20:32:11.573" v="2215" actId="20577"/>
          <ac:spMkLst>
            <pc:docMk/>
            <pc:sldMk cId="845369312" sldId="284"/>
            <ac:spMk id="3" creationId="{44A4BED9-FA04-76A0-4988-E79BCE9DA64C}"/>
          </ac:spMkLst>
        </pc:spChg>
        <pc:graphicFrameChg chg="add mod modGraphic">
          <ac:chgData name="Wilson, Francis" userId="017697c0-860d-4e82-9e52-7c30af1dabde" providerId="ADAL" clId="{BCCEFA52-2F08-4756-99E9-EED72BA543B3}" dt="2022-07-11T20:15:56.952" v="2169" actId="20577"/>
          <ac:graphicFrameMkLst>
            <pc:docMk/>
            <pc:sldMk cId="845369312" sldId="284"/>
            <ac:graphicFrameMk id="4" creationId="{0DD362C4-5A52-60AD-9423-EC4DD2DB6DAD}"/>
          </ac:graphicFrameMkLst>
        </pc:graphicFrameChg>
      </pc:sldChg>
      <pc:sldChg chg="addSp new mod">
        <pc:chgData name="Wilson, Francis" userId="017697c0-860d-4e82-9e52-7c30af1dabde" providerId="ADAL" clId="{BCCEFA52-2F08-4756-99E9-EED72BA543B3}" dt="2022-07-11T20:32:36.081" v="2217" actId="22"/>
        <pc:sldMkLst>
          <pc:docMk/>
          <pc:sldMk cId="3139406420" sldId="285"/>
        </pc:sldMkLst>
        <pc:picChg chg="add">
          <ac:chgData name="Wilson, Francis" userId="017697c0-860d-4e82-9e52-7c30af1dabde" providerId="ADAL" clId="{BCCEFA52-2F08-4756-99E9-EED72BA543B3}" dt="2022-07-11T20:32:36.081" v="2217" actId="22"/>
          <ac:picMkLst>
            <pc:docMk/>
            <pc:sldMk cId="3139406420" sldId="285"/>
            <ac:picMk id="5" creationId="{583C763A-0EA0-A62D-184E-8F95D053285A}"/>
          </ac:picMkLst>
        </pc:picChg>
      </pc:sldChg>
      <pc:sldChg chg="modSp new mod">
        <pc:chgData name="Wilson, Francis" userId="017697c0-860d-4e82-9e52-7c30af1dabde" providerId="ADAL" clId="{BCCEFA52-2F08-4756-99E9-EED72BA543B3}" dt="2022-07-11T20:34:48.094" v="2414" actId="5793"/>
        <pc:sldMkLst>
          <pc:docMk/>
          <pc:sldMk cId="1536573180" sldId="286"/>
        </pc:sldMkLst>
        <pc:spChg chg="mod">
          <ac:chgData name="Wilson, Francis" userId="017697c0-860d-4e82-9e52-7c30af1dabde" providerId="ADAL" clId="{BCCEFA52-2F08-4756-99E9-EED72BA543B3}" dt="2022-07-11T20:34:05.012" v="2230" actId="20577"/>
          <ac:spMkLst>
            <pc:docMk/>
            <pc:sldMk cId="1536573180" sldId="286"/>
            <ac:spMk id="2" creationId="{7496E745-6763-0375-9F3F-5D1F45721FAD}"/>
          </ac:spMkLst>
        </pc:spChg>
        <pc:spChg chg="mod">
          <ac:chgData name="Wilson, Francis" userId="017697c0-860d-4e82-9e52-7c30af1dabde" providerId="ADAL" clId="{BCCEFA52-2F08-4756-99E9-EED72BA543B3}" dt="2022-07-11T20:34:48.094" v="2414" actId="5793"/>
          <ac:spMkLst>
            <pc:docMk/>
            <pc:sldMk cId="1536573180" sldId="286"/>
            <ac:spMk id="3" creationId="{F6665844-312C-3C3A-921D-C19F3B559EBB}"/>
          </ac:spMkLst>
        </pc:spChg>
      </pc:sldChg>
      <pc:sldChg chg="addSp new mod">
        <pc:chgData name="Wilson, Francis" userId="017697c0-860d-4e82-9e52-7c30af1dabde" providerId="ADAL" clId="{BCCEFA52-2F08-4756-99E9-EED72BA543B3}" dt="2022-07-11T20:35:52.767" v="2416" actId="22"/>
        <pc:sldMkLst>
          <pc:docMk/>
          <pc:sldMk cId="1832919580" sldId="287"/>
        </pc:sldMkLst>
        <pc:picChg chg="add">
          <ac:chgData name="Wilson, Francis" userId="017697c0-860d-4e82-9e52-7c30af1dabde" providerId="ADAL" clId="{BCCEFA52-2F08-4756-99E9-EED72BA543B3}" dt="2022-07-11T20:35:52.767" v="2416" actId="22"/>
          <ac:picMkLst>
            <pc:docMk/>
            <pc:sldMk cId="1832919580" sldId="287"/>
            <ac:picMk id="5" creationId="{E0D9EC11-7999-3313-9A10-25AD1AF2C52F}"/>
          </ac:picMkLst>
        </pc:picChg>
      </pc:sldChg>
      <pc:sldChg chg="modSp new mod">
        <pc:chgData name="Wilson, Francis" userId="017697c0-860d-4e82-9e52-7c30af1dabde" providerId="ADAL" clId="{BCCEFA52-2F08-4756-99E9-EED72BA543B3}" dt="2022-07-11T20:37:17.832" v="2452" actId="20577"/>
        <pc:sldMkLst>
          <pc:docMk/>
          <pc:sldMk cId="2140484322" sldId="288"/>
        </pc:sldMkLst>
        <pc:spChg chg="mod">
          <ac:chgData name="Wilson, Francis" userId="017697c0-860d-4e82-9e52-7c30af1dabde" providerId="ADAL" clId="{BCCEFA52-2F08-4756-99E9-EED72BA543B3}" dt="2022-07-11T20:37:17.832" v="2452" actId="20577"/>
          <ac:spMkLst>
            <pc:docMk/>
            <pc:sldMk cId="2140484322" sldId="288"/>
            <ac:spMk id="2" creationId="{9EA784AE-6A8C-97EE-B988-A0E8C78A2FD4}"/>
          </ac:spMkLst>
        </pc:spChg>
      </pc:sldChg>
      <pc:sldChg chg="modSp new mod">
        <pc:chgData name="Wilson, Francis" userId="017697c0-860d-4e82-9e52-7c30af1dabde" providerId="ADAL" clId="{BCCEFA52-2F08-4756-99E9-EED72BA543B3}" dt="2022-07-12T13:07:52.313" v="2751" actId="5793"/>
        <pc:sldMkLst>
          <pc:docMk/>
          <pc:sldMk cId="2800932879" sldId="289"/>
        </pc:sldMkLst>
        <pc:spChg chg="mod">
          <ac:chgData name="Wilson, Francis" userId="017697c0-860d-4e82-9e52-7c30af1dabde" providerId="ADAL" clId="{BCCEFA52-2F08-4756-99E9-EED72BA543B3}" dt="2022-07-11T20:38:31.916" v="2465" actId="20577"/>
          <ac:spMkLst>
            <pc:docMk/>
            <pc:sldMk cId="2800932879" sldId="289"/>
            <ac:spMk id="2" creationId="{A695B4FF-69DA-5468-7C35-F74720BAE1B1}"/>
          </ac:spMkLst>
        </pc:spChg>
        <pc:spChg chg="mod">
          <ac:chgData name="Wilson, Francis" userId="017697c0-860d-4e82-9e52-7c30af1dabde" providerId="ADAL" clId="{BCCEFA52-2F08-4756-99E9-EED72BA543B3}" dt="2022-07-12T13:07:52.313" v="2751" actId="5793"/>
          <ac:spMkLst>
            <pc:docMk/>
            <pc:sldMk cId="2800932879" sldId="289"/>
            <ac:spMk id="3" creationId="{5FBDD11C-C73F-4971-6A7F-63D7F63F84CD}"/>
          </ac:spMkLst>
        </pc:spChg>
      </pc:sldChg>
      <pc:sldChg chg="addSp new mod">
        <pc:chgData name="Wilson, Francis" userId="017697c0-860d-4e82-9e52-7c30af1dabde" providerId="ADAL" clId="{BCCEFA52-2F08-4756-99E9-EED72BA543B3}" dt="2022-07-12T13:08:24.457" v="2753" actId="22"/>
        <pc:sldMkLst>
          <pc:docMk/>
          <pc:sldMk cId="3147499952" sldId="291"/>
        </pc:sldMkLst>
        <pc:picChg chg="add">
          <ac:chgData name="Wilson, Francis" userId="017697c0-860d-4e82-9e52-7c30af1dabde" providerId="ADAL" clId="{BCCEFA52-2F08-4756-99E9-EED72BA543B3}" dt="2022-07-12T13:08:24.457" v="2753" actId="22"/>
          <ac:picMkLst>
            <pc:docMk/>
            <pc:sldMk cId="3147499952" sldId="291"/>
            <ac:picMk id="5" creationId="{7EB48DC4-2239-5A34-2E22-71A8120B580B}"/>
          </ac:picMkLst>
        </pc:picChg>
      </pc:sldChg>
      <pc:sldChg chg="modSp new mod">
        <pc:chgData name="Wilson, Francis" userId="017697c0-860d-4e82-9e52-7c30af1dabde" providerId="ADAL" clId="{BCCEFA52-2F08-4756-99E9-EED72BA543B3}" dt="2022-07-12T13:08:38.926" v="2815" actId="20577"/>
        <pc:sldMkLst>
          <pc:docMk/>
          <pc:sldMk cId="970045662" sldId="292"/>
        </pc:sldMkLst>
        <pc:spChg chg="mod">
          <ac:chgData name="Wilson, Francis" userId="017697c0-860d-4e82-9e52-7c30af1dabde" providerId="ADAL" clId="{BCCEFA52-2F08-4756-99E9-EED72BA543B3}" dt="2022-07-12T13:08:31.086" v="2772" actId="20577"/>
          <ac:spMkLst>
            <pc:docMk/>
            <pc:sldMk cId="970045662" sldId="292"/>
            <ac:spMk id="2" creationId="{84E7DD29-81A3-3F4A-BD89-DFB261DDDC28}"/>
          </ac:spMkLst>
        </pc:spChg>
        <pc:spChg chg="mod">
          <ac:chgData name="Wilson, Francis" userId="017697c0-860d-4e82-9e52-7c30af1dabde" providerId="ADAL" clId="{BCCEFA52-2F08-4756-99E9-EED72BA543B3}" dt="2022-07-12T13:08:38.926" v="2815" actId="20577"/>
          <ac:spMkLst>
            <pc:docMk/>
            <pc:sldMk cId="970045662" sldId="292"/>
            <ac:spMk id="3" creationId="{01B0E971-D01D-D2B0-BE08-E13F7E21272A}"/>
          </ac:spMkLst>
        </pc:spChg>
      </pc:sldChg>
      <pc:sldChg chg="addSp delSp new mod">
        <pc:chgData name="Wilson, Francis" userId="017697c0-860d-4e82-9e52-7c30af1dabde" providerId="ADAL" clId="{BCCEFA52-2F08-4756-99E9-EED72BA543B3}" dt="2022-07-12T14:11:20.303" v="2819" actId="22"/>
        <pc:sldMkLst>
          <pc:docMk/>
          <pc:sldMk cId="3334401650" sldId="293"/>
        </pc:sldMkLst>
        <pc:picChg chg="add del">
          <ac:chgData name="Wilson, Francis" userId="017697c0-860d-4e82-9e52-7c30af1dabde" providerId="ADAL" clId="{BCCEFA52-2F08-4756-99E9-EED72BA543B3}" dt="2022-07-12T14:11:19.828" v="2818" actId="478"/>
          <ac:picMkLst>
            <pc:docMk/>
            <pc:sldMk cId="3334401650" sldId="293"/>
            <ac:picMk id="5" creationId="{3E01B9A4-66C2-C7C9-73B9-344A8B7B67B3}"/>
          </ac:picMkLst>
        </pc:picChg>
        <pc:picChg chg="add">
          <ac:chgData name="Wilson, Francis" userId="017697c0-860d-4e82-9e52-7c30af1dabde" providerId="ADAL" clId="{BCCEFA52-2F08-4756-99E9-EED72BA543B3}" dt="2022-07-12T14:11:20.303" v="2819" actId="22"/>
          <ac:picMkLst>
            <pc:docMk/>
            <pc:sldMk cId="3334401650" sldId="293"/>
            <ac:picMk id="7" creationId="{9B2DA073-34B8-2874-204C-75BE0FE1EDD1}"/>
          </ac:picMkLst>
        </pc:picChg>
      </pc:sldChg>
    </pc:docChg>
  </pc:docChgLst>
  <pc:docChgLst>
    <pc:chgData name="Wilson, Francis" userId="S::francis.p.wilson@yale.edu::017697c0-860d-4e82-9e52-7c30af1dabde" providerId="AD" clId="Web-{CBF8C462-921F-48B8-94B3-F2DEF6A7FD4A}"/>
    <pc:docChg chg="addSld modSld">
      <pc:chgData name="Wilson, Francis" userId="S::francis.p.wilson@yale.edu::017697c0-860d-4e82-9e52-7c30af1dabde" providerId="AD" clId="Web-{CBF8C462-921F-48B8-94B3-F2DEF6A7FD4A}" dt="2022-07-12T10:21:39.170" v="66" actId="20577"/>
      <pc:docMkLst>
        <pc:docMk/>
      </pc:docMkLst>
      <pc:sldChg chg="modSp">
        <pc:chgData name="Wilson, Francis" userId="S::francis.p.wilson@yale.edu::017697c0-860d-4e82-9e52-7c30af1dabde" providerId="AD" clId="Web-{CBF8C462-921F-48B8-94B3-F2DEF6A7FD4A}" dt="2022-07-12T10:21:28.841" v="62" actId="20577"/>
        <pc:sldMkLst>
          <pc:docMk/>
          <pc:sldMk cId="2800932879" sldId="289"/>
        </pc:sldMkLst>
        <pc:spChg chg="mod">
          <ac:chgData name="Wilson, Francis" userId="S::francis.p.wilson@yale.edu::017697c0-860d-4e82-9e52-7c30af1dabde" providerId="AD" clId="Web-{CBF8C462-921F-48B8-94B3-F2DEF6A7FD4A}" dt="2022-07-12T10:21:28.841" v="62" actId="20577"/>
          <ac:spMkLst>
            <pc:docMk/>
            <pc:sldMk cId="2800932879" sldId="289"/>
            <ac:spMk id="3" creationId="{5FBDD11C-C73F-4971-6A7F-63D7F63F84CD}"/>
          </ac:spMkLst>
        </pc:spChg>
      </pc:sldChg>
      <pc:sldChg chg="modSp new">
        <pc:chgData name="Wilson, Francis" userId="S::francis.p.wilson@yale.edu::017697c0-860d-4e82-9e52-7c30af1dabde" providerId="AD" clId="Web-{CBF8C462-921F-48B8-94B3-F2DEF6A7FD4A}" dt="2022-07-12T10:21:39.170" v="66" actId="20577"/>
        <pc:sldMkLst>
          <pc:docMk/>
          <pc:sldMk cId="1200974932" sldId="290"/>
        </pc:sldMkLst>
        <pc:spChg chg="mod">
          <ac:chgData name="Wilson, Francis" userId="S::francis.p.wilson@yale.edu::017697c0-860d-4e82-9e52-7c30af1dabde" providerId="AD" clId="Web-{CBF8C462-921F-48B8-94B3-F2DEF6A7FD4A}" dt="2022-07-12T10:21:39.170" v="66" actId="20577"/>
          <ac:spMkLst>
            <pc:docMk/>
            <pc:sldMk cId="1200974932" sldId="290"/>
            <ac:spMk id="2" creationId="{D48B6F6B-12F1-10A2-51BF-A40346B21C7C}"/>
          </ac:spMkLst>
        </pc:spChg>
      </pc:sldChg>
    </pc:docChg>
  </pc:docChgLst>
  <pc:docChgLst>
    <pc:chgData name="Wilson, Francis" userId="S::francis.p.wilson@yale.edu::017697c0-860d-4e82-9e52-7c30af1dabde" providerId="AD" clId="Web-{8BF040C9-5234-4339-8BA4-10EDD8CD043C}"/>
    <pc:docChg chg="modSld">
      <pc:chgData name="Wilson, Francis" userId="S::francis.p.wilson@yale.edu::017697c0-860d-4e82-9e52-7c30af1dabde" providerId="AD" clId="Web-{8BF040C9-5234-4339-8BA4-10EDD8CD043C}" dt="2022-07-12T13:10:26.346" v="37" actId="20577"/>
      <pc:docMkLst>
        <pc:docMk/>
      </pc:docMkLst>
      <pc:sldChg chg="modSp">
        <pc:chgData name="Wilson, Francis" userId="S::francis.p.wilson@yale.edu::017697c0-860d-4e82-9e52-7c30af1dabde" providerId="AD" clId="Web-{8BF040C9-5234-4339-8BA4-10EDD8CD043C}" dt="2022-07-12T13:10:26.346" v="37" actId="20577"/>
        <pc:sldMkLst>
          <pc:docMk/>
          <pc:sldMk cId="970045662" sldId="292"/>
        </pc:sldMkLst>
        <pc:spChg chg="mod">
          <ac:chgData name="Wilson, Francis" userId="S::francis.p.wilson@yale.edu::017697c0-860d-4e82-9e52-7c30af1dabde" providerId="AD" clId="Web-{8BF040C9-5234-4339-8BA4-10EDD8CD043C}" dt="2022-07-12T13:10:26.346" v="37" actId="20577"/>
          <ac:spMkLst>
            <pc:docMk/>
            <pc:sldMk cId="970045662" sldId="292"/>
            <ac:spMk id="3" creationId="{01B0E971-D01D-D2B0-BE08-E13F7E21272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8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19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33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26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80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3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7/12/2022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94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7/12/2022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37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7/12/2022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70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8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36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5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43" r:id="rId6"/>
    <p:sldLayoutId id="2147483739" r:id="rId7"/>
    <p:sldLayoutId id="2147483740" r:id="rId8"/>
    <p:sldLayoutId id="2147483741" r:id="rId9"/>
    <p:sldLayoutId id="2147483742" r:id="rId10"/>
    <p:sldLayoutId id="214748374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BF642132-805A-497E-9C84-8D6774339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F1E7F1DA-407F-41FD-AC0F-D9CAD1187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685800"/>
            <a:ext cx="47244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67600" y="1371599"/>
            <a:ext cx="3390900" cy="236042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2"/>
                </a:solidFill>
                <a:cs typeface="Calibri Light"/>
              </a:rPr>
              <a:t>Biostats Boot Camp – Session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67600" y="4114800"/>
            <a:ext cx="3390900" cy="13716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F. Perry Wilson</a:t>
            </a:r>
          </a:p>
          <a:p>
            <a:r>
              <a:rPr lang="en-US">
                <a:solidFill>
                  <a:schemeClr val="bg2"/>
                </a:solidFill>
              </a:rPr>
              <a:t>Aditya Biswas</a:t>
            </a:r>
          </a:p>
        </p:txBody>
      </p:sp>
      <p:pic>
        <p:nvPicPr>
          <p:cNvPr id="23" name="Picture 3">
            <a:extLst>
              <a:ext uri="{FF2B5EF4-FFF2-40B4-BE49-F238E27FC236}">
                <a16:creationId xmlns:a16="http://schemas.microsoft.com/office/drawing/2014/main" id="{D366B808-AB7F-8F7E-8FC2-828D8980DE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13" r="30440" b="-3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D9DEC-60DF-6967-6E8C-C49868C57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5FEBC-E1D0-0649-0755-7C8A5AF56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Create an integer variable called </a:t>
            </a:r>
            <a:r>
              <a:rPr lang="en-US" err="1"/>
              <a:t>pints.of.beer</a:t>
            </a:r>
            <a:r>
              <a:rPr lang="en-US"/>
              <a:t> equal to 8.</a:t>
            </a:r>
          </a:p>
          <a:p>
            <a:r>
              <a:rPr lang="en-US"/>
              <a:t>Confirm that the new variable is indeed an integer</a:t>
            </a:r>
          </a:p>
          <a:p>
            <a:r>
              <a:rPr lang="en-US"/>
              <a:t>Confirm whether the new variable is also numeric</a:t>
            </a:r>
          </a:p>
          <a:p>
            <a:r>
              <a:rPr lang="en-US"/>
              <a:t>Confirm whether the new variable is also character</a:t>
            </a:r>
          </a:p>
        </p:txBody>
      </p:sp>
    </p:spTree>
    <p:extLst>
      <p:ext uri="{BB962C8B-B14F-4D97-AF65-F5344CB8AC3E}">
        <p14:creationId xmlns:p14="http://schemas.microsoft.com/office/powerpoint/2010/main" val="3988948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41B8B-315C-A032-C2CF-CC6C8B936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AEF16-D7D7-67DD-7178-3D44EF3A5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BC2362-E546-455E-E65E-03CEFE782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400050"/>
            <a:ext cx="11268075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533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1EBD3-5E3C-24A0-4F2B-C80276151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982E6-A0CB-DFBE-B88C-590C81657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Create a variable called </a:t>
            </a:r>
            <a:r>
              <a:rPr lang="en-US" err="1"/>
              <a:t>date_of_birth</a:t>
            </a:r>
            <a:r>
              <a:rPr lang="en-US"/>
              <a:t> equal to December 5</a:t>
            </a:r>
            <a:r>
              <a:rPr lang="en-US" baseline="30000"/>
              <a:t>th</a:t>
            </a:r>
            <a:r>
              <a:rPr lang="en-US"/>
              <a:t>, 1979</a:t>
            </a:r>
          </a:p>
          <a:p>
            <a:r>
              <a:rPr lang="en-US"/>
              <a:t>Is this new variable an integer?</a:t>
            </a:r>
          </a:p>
          <a:p>
            <a:r>
              <a:rPr lang="en-US"/>
              <a:t>Is it numeric?</a:t>
            </a:r>
          </a:p>
          <a:p>
            <a:r>
              <a:rPr lang="en-US"/>
              <a:t>Is it character?</a:t>
            </a:r>
          </a:p>
          <a:p>
            <a:r>
              <a:rPr lang="en-US"/>
              <a:t>How can you tell what class it is?</a:t>
            </a:r>
          </a:p>
        </p:txBody>
      </p:sp>
    </p:spTree>
    <p:extLst>
      <p:ext uri="{BB962C8B-B14F-4D97-AF65-F5344CB8AC3E}">
        <p14:creationId xmlns:p14="http://schemas.microsoft.com/office/powerpoint/2010/main" val="2157371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E92AB-260F-16C7-F3FA-FA1BE59FB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9BFE3-5F32-6990-0383-CFFB0CE9B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FEF4D7-EB93-0F7A-2456-97EE86274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57200"/>
            <a:ext cx="11430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69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CA25-4273-36E1-63DA-2E4C3A5C5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545A7F-9849-22D8-D15D-DFA84FBD1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7905" y="535021"/>
            <a:ext cx="7950168" cy="5972783"/>
          </a:xfrm>
        </p:spPr>
      </p:pic>
    </p:spTree>
    <p:extLst>
      <p:ext uri="{BB962C8B-B14F-4D97-AF65-F5344CB8AC3E}">
        <p14:creationId xmlns:p14="http://schemas.microsoft.com/office/powerpoint/2010/main" val="1565492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C0030-8B73-9B7C-F578-FC8080313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#4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CA05-12B9-D2B0-04D2-8884235D2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is the sum of 10, 20, 30, 40, and 50?</a:t>
            </a:r>
          </a:p>
          <a:p>
            <a:r>
              <a:rPr lang="en-US"/>
              <a:t>What is the sum of 10, 20, 30, 40, 50, and </a:t>
            </a:r>
            <a:r>
              <a:rPr lang="en-US" err="1"/>
              <a:t>NaN</a:t>
            </a:r>
            <a:r>
              <a:rPr lang="en-US"/>
              <a:t>?</a:t>
            </a:r>
          </a:p>
          <a:p>
            <a:r>
              <a:rPr lang="en-US"/>
              <a:t>What is the sum of 10, 20, 30, 40, 50, and </a:t>
            </a:r>
            <a:r>
              <a:rPr lang="en-US" err="1"/>
              <a:t>NaN</a:t>
            </a:r>
            <a:r>
              <a:rPr lang="en-US"/>
              <a:t> if you allow R to ignore </a:t>
            </a:r>
            <a:r>
              <a:rPr lang="en-US" err="1"/>
              <a:t>NaN</a:t>
            </a:r>
            <a:r>
              <a:rPr lang="en-US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66294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ECD8-8660-CDF7-EA94-54703BF3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B083D-939D-B6C8-E229-5B613BB33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BAC0A-4292-F13D-C8A0-16A5585EF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849" y="0"/>
            <a:ext cx="102223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380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7278A-C02B-D487-0CFD-64BEE1826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E1CE5-9429-8ADE-4C71-6FEEFD099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3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0E0D6-AD23-5865-70DC-B85E01D73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#5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C387D-E3F5-81FA-72E8-DEEBDE9C8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Create a variable called creatinine equal to 5.5</a:t>
            </a:r>
          </a:p>
          <a:p>
            <a:r>
              <a:rPr lang="en-US"/>
              <a:t>Create a variable called potassium equal to 7.2</a:t>
            </a:r>
          </a:p>
          <a:p>
            <a:r>
              <a:rPr lang="en-US"/>
              <a:t>(You should probably call a nephrologist)</a:t>
            </a:r>
          </a:p>
          <a:p>
            <a:r>
              <a:rPr lang="en-US"/>
              <a:t>Create a variable called ouch that will be true if potassium is greater than creatinine</a:t>
            </a:r>
          </a:p>
          <a:p>
            <a:r>
              <a:rPr lang="en-US"/>
              <a:t>Display that variable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38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EA23F-C7F1-4122-CDF0-2BE743662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344A3-6DEC-8760-6E6C-05753ACBF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FA1DFF-B6FD-FA0E-ADC3-BEA459D04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654" y="0"/>
            <a:ext cx="102606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762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BC8BB-EE0F-5AEA-E4D9-D7587F93B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we are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A3CE1-DF6B-7446-BC95-E9176B54DF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F. Perry Wilson, MD MSCE</a:t>
            </a:r>
          </a:p>
          <a:p>
            <a:pPr marL="0" indent="0">
              <a:buNone/>
            </a:pPr>
            <a:r>
              <a:rPr lang="en-US"/>
              <a:t>-Director of CTRA</a:t>
            </a:r>
          </a:p>
          <a:p>
            <a:pPr marL="0" indent="0">
              <a:buNone/>
            </a:pPr>
            <a:r>
              <a:rPr lang="en-US"/>
              <a:t>-Nephrologist</a:t>
            </a:r>
          </a:p>
          <a:p>
            <a:pPr marL="0" indent="0">
              <a:buNone/>
            </a:pPr>
            <a:r>
              <a:rPr lang="en-US"/>
              <a:t>-Here for the intuition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179A78-B68D-0A03-C7D3-C041F2BFC7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Aditya Biswas, MS</a:t>
            </a:r>
          </a:p>
          <a:p>
            <a:pPr marL="0" indent="0">
              <a:buNone/>
            </a:pPr>
            <a:r>
              <a:rPr lang="en-US"/>
              <a:t>-Data scientist</a:t>
            </a:r>
          </a:p>
          <a:p>
            <a:pPr marL="0" indent="0">
              <a:buNone/>
            </a:pPr>
            <a:r>
              <a:rPr lang="en-US"/>
              <a:t>-Machine-learning guru</a:t>
            </a:r>
          </a:p>
          <a:p>
            <a:pPr marL="0" indent="0">
              <a:buNone/>
            </a:pPr>
            <a:r>
              <a:rPr lang="en-US"/>
              <a:t>-Here for the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820594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EF3F-1F87-D47A-F18E-C66361DE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D7495-51FD-95AE-693C-90AE49BF6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Vectors</a:t>
            </a:r>
          </a:p>
          <a:p>
            <a:r>
              <a:rPr lang="en-US"/>
              <a:t>Lists</a:t>
            </a:r>
          </a:p>
          <a:p>
            <a:r>
              <a:rPr lang="en-US"/>
              <a:t>Data Frames</a:t>
            </a:r>
          </a:p>
        </p:txBody>
      </p:sp>
    </p:spTree>
    <p:extLst>
      <p:ext uri="{BB962C8B-B14F-4D97-AF65-F5344CB8AC3E}">
        <p14:creationId xmlns:p14="http://schemas.microsoft.com/office/powerpoint/2010/main" val="1391434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D36E6-2D49-429E-0527-FAF0AC661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#6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D2971-F15E-5F0E-2979-DF39B9111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Create a vector called income with the following values: 100, 200, 1000, sixty</a:t>
            </a:r>
          </a:p>
          <a:p>
            <a:r>
              <a:rPr lang="en-US"/>
              <a:t>Remember to guard your strings</a:t>
            </a:r>
          </a:p>
          <a:p>
            <a:r>
              <a:rPr lang="en-US"/>
              <a:t>What class does this vector take?</a:t>
            </a:r>
          </a:p>
        </p:txBody>
      </p:sp>
    </p:spTree>
    <p:extLst>
      <p:ext uri="{BB962C8B-B14F-4D97-AF65-F5344CB8AC3E}">
        <p14:creationId xmlns:p14="http://schemas.microsoft.com/office/powerpoint/2010/main" val="998747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FBC0D-FA98-E0F2-F339-1FEA964D9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B11F2-DCB2-E0C3-AD64-4EE95FD32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8A5B97-13C1-BBF6-2392-E92580AFC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1652587"/>
            <a:ext cx="1140142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732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4D507-937A-F205-ED6E-D8FF7075A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#7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1E580-DB8C-989D-F173-33DE4A663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Create a vector called </a:t>
            </a:r>
            <a:r>
              <a:rPr lang="en-US" i="1"/>
              <a:t>days</a:t>
            </a:r>
            <a:r>
              <a:rPr lang="en-US"/>
              <a:t> which count from 2 to 30 by 3s</a:t>
            </a:r>
          </a:p>
          <a:p>
            <a:r>
              <a:rPr lang="en-US"/>
              <a:t>Create a vector called </a:t>
            </a:r>
            <a:r>
              <a:rPr lang="en-US" i="1"/>
              <a:t>song</a:t>
            </a:r>
            <a:r>
              <a:rPr lang="en-US"/>
              <a:t> which repeats “</a:t>
            </a:r>
            <a:r>
              <a:rPr lang="en-US" err="1"/>
              <a:t>dum</a:t>
            </a:r>
            <a:r>
              <a:rPr lang="en-US"/>
              <a:t>”, “dee”, “doo” 6 times</a:t>
            </a:r>
          </a:p>
        </p:txBody>
      </p:sp>
    </p:spTree>
    <p:extLst>
      <p:ext uri="{BB962C8B-B14F-4D97-AF65-F5344CB8AC3E}">
        <p14:creationId xmlns:p14="http://schemas.microsoft.com/office/powerpoint/2010/main" val="115282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E052F-22DE-AAC1-B756-1A808FAA5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43362-6180-8856-23EA-46A939CF6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449D50-BD60-8A0E-04BF-A7D544C06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1204912"/>
            <a:ext cx="1142047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556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09698-2CBF-F4AF-0D8C-98EA72F87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4BF36-854E-86A2-4BCC-A17ADBAEF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41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59A5-9EDA-E9C8-CC40-10CD2C893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#8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0E77D-3174-1A3B-B4EB-28FCD2CB6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Create a vector called pie with values: 3,1,4,1,5,9,2,6,5,3</a:t>
            </a:r>
          </a:p>
          <a:p>
            <a:r>
              <a:rPr lang="en-US"/>
              <a:t>Sort it in ascending order</a:t>
            </a:r>
          </a:p>
          <a:p>
            <a:r>
              <a:rPr lang="en-US"/>
              <a:t>Sort it in descending order</a:t>
            </a:r>
          </a:p>
        </p:txBody>
      </p:sp>
    </p:spTree>
    <p:extLst>
      <p:ext uri="{BB962C8B-B14F-4D97-AF65-F5344CB8AC3E}">
        <p14:creationId xmlns:p14="http://schemas.microsoft.com/office/powerpoint/2010/main" val="13706836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8B6B-CD9E-6996-489D-218FFE464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64AAD-6BEC-73C0-5D5A-B36C16BB4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1DF11C-7733-88F5-0345-AE07B4364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762125"/>
            <a:ext cx="113538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7361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14C71-8CE1-B629-9155-EEC6109E4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#9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4BED9-FA04-76A0-4988-E79BCE9DA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54103"/>
            <a:ext cx="9486901" cy="4418546"/>
          </a:xfrm>
        </p:spPr>
        <p:txBody>
          <a:bodyPr>
            <a:normAutofit/>
          </a:bodyPr>
          <a:lstStyle/>
          <a:p>
            <a:r>
              <a:rPr lang="en-US"/>
              <a:t>Create a vector called age that captures this information: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Display Aragorn’s age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D362C4-5A52-60AD-9423-EC4DD2DB6D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877786"/>
              </p:ext>
            </p:extLst>
          </p:nvPr>
        </p:nvGraphicFramePr>
        <p:xfrm>
          <a:off x="1784865" y="3129373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51645529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5806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443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Frodo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434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Gandalf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2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Aragorn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569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Galadriel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8374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840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Pippin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327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53693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EFF6C-A090-A7C2-0271-A98F73051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EDEA1-CBDC-D394-8736-8BA236B0E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3C763A-0EA0-A62D-184E-8F95D0532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1585912"/>
            <a:ext cx="113061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406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CB7F2-D5E6-90B0-B38A-D7551B742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A1862-A2D7-F270-6BF4-1E35896EB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Major Goal: </a:t>
            </a:r>
            <a:r>
              <a:rPr lang="en-US"/>
              <a:t>By the end of the bootcamp, you should be able to take a dataset, make basic analyses of the data, perform simply hypothesis testing and regressions, and create figures that accurately represent and communicate the underlying data\</a:t>
            </a:r>
          </a:p>
          <a:p>
            <a:endParaRPr lang="en-US" b="1"/>
          </a:p>
          <a:p>
            <a:r>
              <a:rPr lang="en-US" b="1"/>
              <a:t>Assumptions: </a:t>
            </a:r>
            <a:r>
              <a:rPr lang="en-US"/>
              <a:t>No biostats experience, no R experience, no programming experience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9960432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6E745-6763-0375-9F3F-5D1F45721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#10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65844-312C-3C3A-921D-C19F3B559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Data entry error!  Frodo is actually 55.  Update this datapoint.</a:t>
            </a:r>
          </a:p>
          <a:p>
            <a:r>
              <a:rPr lang="en-US"/>
              <a:t>Let’s figure out how old everyone would be if they were alive today. Add 8000 to each age.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731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BD8A1-48DF-FADA-B9A5-84BF55901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7806E-1FFD-38DE-72F5-9DDF7905C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D9EC11-7999-3313-9A10-25AD1AF2C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1733550"/>
            <a:ext cx="1130617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9195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784AE-6A8C-97EE-B988-A0E8C78A2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Factor Data (Critical in Medicine!)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8DE36-0A0F-810F-BE61-035B56C3B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43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5B4FF-69DA-5468-7C35-F74720BAE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#11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DD11C-C73F-4971-6A7F-63D7F63F8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Create a variable called "race" that has the following values: hobbit, </a:t>
            </a:r>
            <a:r>
              <a:rPr lang="en-US" err="1"/>
              <a:t>maiar</a:t>
            </a:r>
            <a:r>
              <a:rPr lang="en-US"/>
              <a:t>, human, elf, hobbit</a:t>
            </a:r>
          </a:p>
          <a:p>
            <a:pPr marL="0" indent="0">
              <a:buNone/>
            </a:pPr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328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8E7C9-AD45-86B9-C3D0-5ACF4265C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9A3B0-D60C-AB7B-359F-C8CA36C2B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B48DC4-2239-5A34-2E22-71A8120B5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1466850"/>
            <a:ext cx="1130617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4999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B6F6B-12F1-10A2-51BF-A40346B21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E74BB-9AEE-8DEC-2265-FE7C4088D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749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7DD29-81A3-3F4A-BD89-DFB261DDD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#12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0E971-D01D-D2B0-BE08-E13F7E212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Create a data frame called </a:t>
            </a:r>
            <a:r>
              <a:rPr lang="en-US" err="1"/>
              <a:t>mid.earth</a:t>
            </a:r>
            <a:r>
              <a:rPr lang="en-US"/>
              <a:t> that combines the age and race vectors</a:t>
            </a:r>
          </a:p>
          <a:p>
            <a:endParaRPr lang="en-US"/>
          </a:p>
          <a:p>
            <a:r>
              <a:rPr lang="en-US"/>
              <a:t>Display the data for individuals who are &gt;9999 years old</a:t>
            </a:r>
          </a:p>
        </p:txBody>
      </p:sp>
    </p:spTree>
    <p:extLst>
      <p:ext uri="{BB962C8B-B14F-4D97-AF65-F5344CB8AC3E}">
        <p14:creationId xmlns:p14="http://schemas.microsoft.com/office/powerpoint/2010/main" val="9700456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1E6A-3560-DEF0-3C2F-18B01040B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2E324-2F78-50CA-31B6-E096FFC5C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2DA073-34B8-2874-204C-75BE0FE1E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1538287"/>
            <a:ext cx="114395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40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EAC92-DE04-9EA8-DD6C-858BED145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1C2FA-5CCE-6BD3-9ED6-A8C952571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Orient to R/</a:t>
            </a:r>
            <a:r>
              <a:rPr lang="en-US" err="1"/>
              <a:t>Rstudio</a:t>
            </a:r>
            <a:r>
              <a:rPr lang="en-US"/>
              <a:t> – basic commands, how variables work, fundamentals of programming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Initial analysis of a dataset, Exploration of probability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Hypothesis testing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Adjustment and estimation</a:t>
            </a:r>
          </a:p>
          <a:p>
            <a:pPr marL="457200" indent="-457200"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89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8C4B-7835-1909-FB16-B6CA9C3AF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Orienting to RStudio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24097-C2A8-B316-DB4E-9C56CB31C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Left Top – Editor, Variable Explorer</a:t>
            </a:r>
          </a:p>
          <a:p>
            <a:r>
              <a:rPr lang="en-US"/>
              <a:t>Left Bottom – Console Window</a:t>
            </a:r>
          </a:p>
          <a:p>
            <a:r>
              <a:rPr lang="en-US"/>
              <a:t>Right Top – Environment, History</a:t>
            </a:r>
          </a:p>
          <a:p>
            <a:r>
              <a:rPr lang="en-US"/>
              <a:t>Right Bottom – Plots, Help</a:t>
            </a:r>
          </a:p>
        </p:txBody>
      </p:sp>
    </p:spTree>
    <p:extLst>
      <p:ext uri="{BB962C8B-B14F-4D97-AF65-F5344CB8AC3E}">
        <p14:creationId xmlns:p14="http://schemas.microsoft.com/office/powerpoint/2010/main" val="2601675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B1836-13DA-9D84-D63E-B6A91A938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A7A21-3CA5-A9E4-6748-7DF2F98D1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Creation</a:t>
            </a:r>
          </a:p>
          <a:p>
            <a:r>
              <a:rPr lang="en-US"/>
              <a:t>Reuse</a:t>
            </a:r>
          </a:p>
          <a:p>
            <a:r>
              <a:rPr lang="en-US"/>
              <a:t>Deletion</a:t>
            </a:r>
          </a:p>
        </p:txBody>
      </p:sp>
    </p:spTree>
    <p:extLst>
      <p:ext uri="{BB962C8B-B14F-4D97-AF65-F5344CB8AC3E}">
        <p14:creationId xmlns:p14="http://schemas.microsoft.com/office/powerpoint/2010/main" val="1662936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8A7B0-045B-1252-4B22-2E65BE27C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BFAAE-6D03-A1BD-E566-02EFDA17A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Create a variable named </a:t>
            </a:r>
            <a:r>
              <a:rPr lang="en-US" err="1"/>
              <a:t>biostats.class</a:t>
            </a:r>
            <a:r>
              <a:rPr lang="en-US"/>
              <a:t> which has the value 60</a:t>
            </a:r>
          </a:p>
          <a:p>
            <a:r>
              <a:rPr lang="en-US"/>
              <a:t>Print that variable</a:t>
            </a:r>
          </a:p>
          <a:p>
            <a:r>
              <a:rPr lang="en-US"/>
              <a:t>Remove it</a:t>
            </a:r>
          </a:p>
        </p:txBody>
      </p:sp>
    </p:spTree>
    <p:extLst>
      <p:ext uri="{BB962C8B-B14F-4D97-AF65-F5344CB8AC3E}">
        <p14:creationId xmlns:p14="http://schemas.microsoft.com/office/powerpoint/2010/main" val="755252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54B31-63B8-F5DD-96E3-0A67024D5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A1106-4A7D-6623-04B8-F565B4BE2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67FFA8-A430-2EDE-6249-B073E44DE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9525"/>
            <a:ext cx="11334750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964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94361-1ECE-5E9C-C577-3044231DB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8025D-FC93-0259-1528-01994D8C4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Logicals</a:t>
            </a:r>
            <a:endParaRPr lang="en-US"/>
          </a:p>
          <a:p>
            <a:r>
              <a:rPr lang="en-US" err="1"/>
              <a:t>Numerics</a:t>
            </a:r>
            <a:endParaRPr lang="en-US"/>
          </a:p>
          <a:p>
            <a:r>
              <a:rPr lang="en-US"/>
              <a:t>Integers</a:t>
            </a:r>
          </a:p>
          <a:p>
            <a:r>
              <a:rPr lang="en-US"/>
              <a:t>Characters</a:t>
            </a:r>
          </a:p>
          <a:p>
            <a:r>
              <a:rPr lang="en-US"/>
              <a:t>Dates (sort of)</a:t>
            </a:r>
          </a:p>
        </p:txBody>
      </p:sp>
    </p:spTree>
    <p:extLst>
      <p:ext uri="{BB962C8B-B14F-4D97-AF65-F5344CB8AC3E}">
        <p14:creationId xmlns:p14="http://schemas.microsoft.com/office/powerpoint/2010/main" val="3463296228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LightSeedLeftStep">
      <a:dk1>
        <a:srgbClr val="000000"/>
      </a:dk1>
      <a:lt1>
        <a:srgbClr val="FFFFFF"/>
      </a:lt1>
      <a:dk2>
        <a:srgbClr val="2E2441"/>
      </a:dk2>
      <a:lt2>
        <a:srgbClr val="E2E8E6"/>
      </a:lt2>
      <a:accent1>
        <a:srgbClr val="EE6EA3"/>
      </a:accent1>
      <a:accent2>
        <a:srgbClr val="EB4ED0"/>
      </a:accent2>
      <a:accent3>
        <a:srgbClr val="CF6EEE"/>
      </a:accent3>
      <a:accent4>
        <a:srgbClr val="834EEB"/>
      </a:accent4>
      <a:accent5>
        <a:srgbClr val="6E78EE"/>
      </a:accent5>
      <a:accent6>
        <a:srgbClr val="4E9CEB"/>
      </a:accent6>
      <a:hlink>
        <a:srgbClr val="578F78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EB9BCB6826B34EBD6BE2401AC8A679" ma:contentTypeVersion="16" ma:contentTypeDescription="Create a new document." ma:contentTypeScope="" ma:versionID="5021dfdbd2060101f5f2e6afbaca4887">
  <xsd:schema xmlns:xsd="http://www.w3.org/2001/XMLSchema" xmlns:xs="http://www.w3.org/2001/XMLSchema" xmlns:p="http://schemas.microsoft.com/office/2006/metadata/properties" xmlns:ns2="be3c59e3-ffde-430d-8295-47dbe5b3f528" xmlns:ns3="05512b6f-d1ad-4cf9-afe6-f35b19ea282f" targetNamespace="http://schemas.microsoft.com/office/2006/metadata/properties" ma:root="true" ma:fieldsID="d9da6dba51e7ea6a8b6043f2fcc93b07" ns2:_="" ns3:_="">
    <xsd:import namespace="be3c59e3-ffde-430d-8295-47dbe5b3f528"/>
    <xsd:import namespace="05512b6f-d1ad-4cf9-afe6-f35b19ea28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3c59e3-ffde-430d-8295-47dbe5b3f5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cd9ce95e-1345-4484-817e-41007f75531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512b6f-d1ad-4cf9-afe6-f35b19ea282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4ef26183-14df-45c7-9d9a-f2fba5f617b5}" ma:internalName="TaxCatchAll" ma:showField="CatchAllData" ma:web="05512b6f-d1ad-4cf9-afe6-f35b19ea28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5512b6f-d1ad-4cf9-afe6-f35b19ea282f" xsi:nil="true"/>
    <lcf76f155ced4ddcb4097134ff3c332f xmlns="be3c59e3-ffde-430d-8295-47dbe5b3f52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7D81548-7767-4AA1-BB08-2BC7435185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3C1064D-52F5-4ABB-A904-F3B17984EA07}">
  <ds:schemaRefs>
    <ds:schemaRef ds:uri="05512b6f-d1ad-4cf9-afe6-f35b19ea282f"/>
    <ds:schemaRef ds:uri="be3c59e3-ffde-430d-8295-47dbe5b3f52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8E69A67-C739-4870-AEDE-166A568F4AB7}">
  <ds:schemaRefs>
    <ds:schemaRef ds:uri="05512b6f-d1ad-4cf9-afe6-f35b19ea282f"/>
    <ds:schemaRef ds:uri="be3c59e3-ffde-430d-8295-47dbe5b3f52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ClassicFrameVTI</vt:lpstr>
      <vt:lpstr>Biostats Boot Camp – Session 1</vt:lpstr>
      <vt:lpstr>Who we are</vt:lpstr>
      <vt:lpstr>Overview</vt:lpstr>
      <vt:lpstr>Session breakdown</vt:lpstr>
      <vt:lpstr>Orienting to RStudio</vt:lpstr>
      <vt:lpstr>Variables </vt:lpstr>
      <vt:lpstr>Exercise #1</vt:lpstr>
      <vt:lpstr>PowerPoint Presentation</vt:lpstr>
      <vt:lpstr>Basic Data Types</vt:lpstr>
      <vt:lpstr>Exercise #2</vt:lpstr>
      <vt:lpstr>PowerPoint Presentation</vt:lpstr>
      <vt:lpstr>Exercise #3</vt:lpstr>
      <vt:lpstr>PowerPoint Presentation</vt:lpstr>
      <vt:lpstr>Functions</vt:lpstr>
      <vt:lpstr>Exercise #4</vt:lpstr>
      <vt:lpstr>PowerPoint Presentation</vt:lpstr>
      <vt:lpstr>Logical Operations</vt:lpstr>
      <vt:lpstr>Exercise #5</vt:lpstr>
      <vt:lpstr>PowerPoint Presentation</vt:lpstr>
      <vt:lpstr>Data Structures</vt:lpstr>
      <vt:lpstr>Exercise #6</vt:lpstr>
      <vt:lpstr>PowerPoint Presentation</vt:lpstr>
      <vt:lpstr>Exercise #7</vt:lpstr>
      <vt:lpstr>PowerPoint Presentation</vt:lpstr>
      <vt:lpstr>Sorting</vt:lpstr>
      <vt:lpstr>Exercise #8</vt:lpstr>
      <vt:lpstr>PowerPoint Presentation</vt:lpstr>
      <vt:lpstr>Exercise #9</vt:lpstr>
      <vt:lpstr>PowerPoint Presentation</vt:lpstr>
      <vt:lpstr>Exercise #10</vt:lpstr>
      <vt:lpstr>PowerPoint Presentation</vt:lpstr>
      <vt:lpstr>Factor Data (Critical in Medicine!)</vt:lpstr>
      <vt:lpstr>Exercise #11</vt:lpstr>
      <vt:lpstr>PowerPoint Presentation</vt:lpstr>
      <vt:lpstr>Data Frames</vt:lpstr>
      <vt:lpstr>Exercise #12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</dc:title>
  <dc:creator/>
  <cp:revision>1</cp:revision>
  <dcterms:created xsi:type="dcterms:W3CDTF">2022-07-11T16:50:59Z</dcterms:created>
  <dcterms:modified xsi:type="dcterms:W3CDTF">2022-07-12T14:11:22Z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0x0101000AEB9BCB6826B34EBD6BE2401AC8A679</vt:lpwstr>
  </property>
  <property fmtid="{D5CDD505-2E9C-101B-9397-08002B2CF9AE}" pid="3" name="MediaServiceImageTags">
    <vt:lpwstr/>
  </property>
</Properties>
</file>