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958" r:id="rId5"/>
  </p:sldMasterIdLst>
  <p:notesMasterIdLst>
    <p:notesMasterId r:id="rId40"/>
  </p:notesMasterIdLst>
  <p:sldIdLst>
    <p:sldId id="256" r:id="rId6"/>
    <p:sldId id="257" r:id="rId7"/>
    <p:sldId id="273" r:id="rId8"/>
    <p:sldId id="272" r:id="rId9"/>
    <p:sldId id="271" r:id="rId10"/>
    <p:sldId id="270" r:id="rId11"/>
    <p:sldId id="269" r:id="rId12"/>
    <p:sldId id="268" r:id="rId13"/>
    <p:sldId id="267" r:id="rId14"/>
    <p:sldId id="266" r:id="rId15"/>
    <p:sldId id="265" r:id="rId16"/>
    <p:sldId id="264" r:id="rId17"/>
    <p:sldId id="263" r:id="rId18"/>
    <p:sldId id="262" r:id="rId19"/>
    <p:sldId id="261" r:id="rId20"/>
    <p:sldId id="260" r:id="rId21"/>
    <p:sldId id="259" r:id="rId22"/>
    <p:sldId id="280" r:id="rId23"/>
    <p:sldId id="258" r:id="rId24"/>
    <p:sldId id="274" r:id="rId25"/>
    <p:sldId id="282" r:id="rId26"/>
    <p:sldId id="281" r:id="rId27"/>
    <p:sldId id="275" r:id="rId28"/>
    <p:sldId id="276" r:id="rId29"/>
    <p:sldId id="283" r:id="rId30"/>
    <p:sldId id="277" r:id="rId31"/>
    <p:sldId id="286" r:id="rId32"/>
    <p:sldId id="284" r:id="rId33"/>
    <p:sldId id="278" r:id="rId34"/>
    <p:sldId id="285" r:id="rId35"/>
    <p:sldId id="279" r:id="rId36"/>
    <p:sldId id="287" r:id="rId37"/>
    <p:sldId id="289" r:id="rId38"/>
    <p:sldId id="29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16E8FA-A61C-49AF-9B7A-A6C016144025}" v="4" dt="2022-07-19T17:31:34.575"/>
    <p1510:client id="{8AB21045-BCCC-4135-82D7-DBDD1516DAAB}" v="5" dt="2022-07-19T13:50:09.705"/>
    <p1510:client id="{C4B68141-DE31-49AE-B725-2230ED755B1F}" v="2" dt="2022-07-19T16:25:07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microsoft.com/office/2015/10/relationships/revisionInfo" Target="revisionInfo.xml"/><Relationship Id="rId20" Type="http://schemas.openxmlformats.org/officeDocument/2006/relationships/slide" Target="slides/slide15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son, Francis" userId="017697c0-860d-4e82-9e52-7c30af1dabde" providerId="ADAL" clId="{8AB21045-BCCC-4135-82D7-DBDD1516DAAB}"/>
    <pc:docChg chg="custSel addSld delSld modSld">
      <pc:chgData name="Wilson, Francis" userId="017697c0-860d-4e82-9e52-7c30af1dabde" providerId="ADAL" clId="{8AB21045-BCCC-4135-82D7-DBDD1516DAAB}" dt="2022-07-19T14:01:40.543" v="547" actId="1076"/>
      <pc:docMkLst>
        <pc:docMk/>
      </pc:docMkLst>
      <pc:sldChg chg="addSp delSp modSp mod">
        <pc:chgData name="Wilson, Francis" userId="017697c0-860d-4e82-9e52-7c30af1dabde" providerId="ADAL" clId="{8AB21045-BCCC-4135-82D7-DBDD1516DAAB}" dt="2022-07-19T13:09:06.584" v="7" actId="14100"/>
        <pc:sldMkLst>
          <pc:docMk/>
          <pc:sldMk cId="1686685751" sldId="275"/>
        </pc:sldMkLst>
        <pc:spChg chg="del">
          <ac:chgData name="Wilson, Francis" userId="017697c0-860d-4e82-9e52-7c30af1dabde" providerId="ADAL" clId="{8AB21045-BCCC-4135-82D7-DBDD1516DAAB}" dt="2022-07-19T13:08:43.540" v="0" actId="3680"/>
          <ac:spMkLst>
            <pc:docMk/>
            <pc:sldMk cId="1686685751" sldId="275"/>
            <ac:spMk id="3" creationId="{C91AABC1-002F-C83F-925C-44B99AA042BA}"/>
          </ac:spMkLst>
        </pc:spChg>
        <pc:graphicFrameChg chg="add mod ord modGraphic">
          <ac:chgData name="Wilson, Francis" userId="017697c0-860d-4e82-9e52-7c30af1dabde" providerId="ADAL" clId="{8AB21045-BCCC-4135-82D7-DBDD1516DAAB}" dt="2022-07-19T13:09:06.584" v="7" actId="14100"/>
          <ac:graphicFrameMkLst>
            <pc:docMk/>
            <pc:sldMk cId="1686685751" sldId="275"/>
            <ac:graphicFrameMk id="4" creationId="{F0269396-E89A-6D38-3869-FD4098E9E829}"/>
          </ac:graphicFrameMkLst>
        </pc:graphicFrameChg>
        <pc:graphicFrameChg chg="add del mod">
          <ac:chgData name="Wilson, Francis" userId="017697c0-860d-4e82-9e52-7c30af1dabde" providerId="ADAL" clId="{8AB21045-BCCC-4135-82D7-DBDD1516DAAB}" dt="2022-07-19T13:08:46.019" v="2"/>
          <ac:graphicFrameMkLst>
            <pc:docMk/>
            <pc:sldMk cId="1686685751" sldId="275"/>
            <ac:graphicFrameMk id="5" creationId="{214CF7B0-4E9F-AC7B-53F4-0CBA925C6A0D}"/>
          </ac:graphicFrameMkLst>
        </pc:graphicFrameChg>
      </pc:sldChg>
      <pc:sldChg chg="modSp mod">
        <pc:chgData name="Wilson, Francis" userId="017697c0-860d-4e82-9e52-7c30af1dabde" providerId="ADAL" clId="{8AB21045-BCCC-4135-82D7-DBDD1516DAAB}" dt="2022-07-19T13:19:09.962" v="76" actId="20577"/>
        <pc:sldMkLst>
          <pc:docMk/>
          <pc:sldMk cId="2817590321" sldId="276"/>
        </pc:sldMkLst>
        <pc:spChg chg="mod">
          <ac:chgData name="Wilson, Francis" userId="017697c0-860d-4e82-9e52-7c30af1dabde" providerId="ADAL" clId="{8AB21045-BCCC-4135-82D7-DBDD1516DAAB}" dt="2022-07-19T13:19:09.962" v="76" actId="20577"/>
          <ac:spMkLst>
            <pc:docMk/>
            <pc:sldMk cId="2817590321" sldId="276"/>
            <ac:spMk id="3" creationId="{5286BDEE-09BB-89CD-F187-65571926B21A}"/>
          </ac:spMkLst>
        </pc:spChg>
      </pc:sldChg>
      <pc:sldChg chg="modSp mod">
        <pc:chgData name="Wilson, Francis" userId="017697c0-860d-4e82-9e52-7c30af1dabde" providerId="ADAL" clId="{8AB21045-BCCC-4135-82D7-DBDD1516DAAB}" dt="2022-07-19T13:32:40.648" v="354" actId="20577"/>
        <pc:sldMkLst>
          <pc:docMk/>
          <pc:sldMk cId="577977497" sldId="279"/>
        </pc:sldMkLst>
        <pc:spChg chg="mod">
          <ac:chgData name="Wilson, Francis" userId="017697c0-860d-4e82-9e52-7c30af1dabde" providerId="ADAL" clId="{8AB21045-BCCC-4135-82D7-DBDD1516DAAB}" dt="2022-07-19T13:32:40.648" v="354" actId="20577"/>
          <ac:spMkLst>
            <pc:docMk/>
            <pc:sldMk cId="577977497" sldId="279"/>
            <ac:spMk id="3" creationId="{4BF91793-2C7E-BD8B-991A-9024C5B48062}"/>
          </ac:spMkLst>
        </pc:spChg>
      </pc:sldChg>
      <pc:sldChg chg="addSp delSp modSp new mod">
        <pc:chgData name="Wilson, Francis" userId="017697c0-860d-4e82-9e52-7c30af1dabde" providerId="ADAL" clId="{8AB21045-BCCC-4135-82D7-DBDD1516DAAB}" dt="2022-07-19T13:25:09.664" v="108" actId="1076"/>
        <pc:sldMkLst>
          <pc:docMk/>
          <pc:sldMk cId="1370320615" sldId="283"/>
        </pc:sldMkLst>
        <pc:picChg chg="add del">
          <ac:chgData name="Wilson, Francis" userId="017697c0-860d-4e82-9e52-7c30af1dabde" providerId="ADAL" clId="{8AB21045-BCCC-4135-82D7-DBDD1516DAAB}" dt="2022-07-19T13:25:05.076" v="106" actId="478"/>
          <ac:picMkLst>
            <pc:docMk/>
            <pc:sldMk cId="1370320615" sldId="283"/>
            <ac:picMk id="5" creationId="{C615A933-FF07-4B3C-9202-62FB63615456}"/>
          </ac:picMkLst>
        </pc:picChg>
        <pc:picChg chg="add mod">
          <ac:chgData name="Wilson, Francis" userId="017697c0-860d-4e82-9e52-7c30af1dabde" providerId="ADAL" clId="{8AB21045-BCCC-4135-82D7-DBDD1516DAAB}" dt="2022-07-19T13:25:09.664" v="108" actId="1076"/>
          <ac:picMkLst>
            <pc:docMk/>
            <pc:sldMk cId="1370320615" sldId="283"/>
            <ac:picMk id="7" creationId="{B2492774-C3C7-FA34-787B-8BE6BC1C5A44}"/>
          </ac:picMkLst>
        </pc:picChg>
      </pc:sldChg>
      <pc:sldChg chg="addSp modSp new mod">
        <pc:chgData name="Wilson, Francis" userId="017697c0-860d-4e82-9e52-7c30af1dabde" providerId="ADAL" clId="{8AB21045-BCCC-4135-82D7-DBDD1516DAAB}" dt="2022-07-19T13:23:39.839" v="105" actId="20577"/>
        <pc:sldMkLst>
          <pc:docMk/>
          <pc:sldMk cId="1228267279" sldId="284"/>
        </pc:sldMkLst>
        <pc:spChg chg="mod">
          <ac:chgData name="Wilson, Francis" userId="017697c0-860d-4e82-9e52-7c30af1dabde" providerId="ADAL" clId="{8AB21045-BCCC-4135-82D7-DBDD1516DAAB}" dt="2022-07-19T13:23:39.839" v="105" actId="20577"/>
          <ac:spMkLst>
            <pc:docMk/>
            <pc:sldMk cId="1228267279" sldId="284"/>
            <ac:spMk id="2" creationId="{BFAEBD2E-616E-B1FD-1920-A08658CDAB6D}"/>
          </ac:spMkLst>
        </pc:spChg>
        <pc:picChg chg="add mod">
          <ac:chgData name="Wilson, Francis" userId="017697c0-860d-4e82-9e52-7c30af1dabde" providerId="ADAL" clId="{8AB21045-BCCC-4135-82D7-DBDD1516DAAB}" dt="2022-07-19T13:23:33.607" v="81" actId="1076"/>
          <ac:picMkLst>
            <pc:docMk/>
            <pc:sldMk cId="1228267279" sldId="284"/>
            <ac:picMk id="5" creationId="{49363E34-3556-F56E-7D37-C2D4158AFAE2}"/>
          </ac:picMkLst>
        </pc:picChg>
      </pc:sldChg>
      <pc:sldChg chg="addSp delSp modSp new mod">
        <pc:chgData name="Wilson, Francis" userId="017697c0-860d-4e82-9e52-7c30af1dabde" providerId="ADAL" clId="{8AB21045-BCCC-4135-82D7-DBDD1516DAAB}" dt="2022-07-19T14:01:40.543" v="547" actId="1076"/>
        <pc:sldMkLst>
          <pc:docMk/>
          <pc:sldMk cId="230649179" sldId="285"/>
        </pc:sldMkLst>
        <pc:picChg chg="add del mod">
          <ac:chgData name="Wilson, Francis" userId="017697c0-860d-4e82-9e52-7c30af1dabde" providerId="ADAL" clId="{8AB21045-BCCC-4135-82D7-DBDD1516DAAB}" dt="2022-07-19T13:47:27.225" v="358" actId="478"/>
          <ac:picMkLst>
            <pc:docMk/>
            <pc:sldMk cId="230649179" sldId="285"/>
            <ac:picMk id="5" creationId="{5A4C82DD-DCAF-A025-EC57-0174C4B456FA}"/>
          </ac:picMkLst>
        </pc:picChg>
        <pc:picChg chg="add del mod">
          <ac:chgData name="Wilson, Francis" userId="017697c0-860d-4e82-9e52-7c30af1dabde" providerId="ADAL" clId="{8AB21045-BCCC-4135-82D7-DBDD1516DAAB}" dt="2022-07-19T14:01:33.143" v="543" actId="478"/>
          <ac:picMkLst>
            <pc:docMk/>
            <pc:sldMk cId="230649179" sldId="285"/>
            <ac:picMk id="7" creationId="{FB723B89-4882-135C-07D2-66066AE81451}"/>
          </ac:picMkLst>
        </pc:picChg>
        <pc:picChg chg="add mod">
          <ac:chgData name="Wilson, Francis" userId="017697c0-860d-4e82-9e52-7c30af1dabde" providerId="ADAL" clId="{8AB21045-BCCC-4135-82D7-DBDD1516DAAB}" dt="2022-07-19T14:01:40.543" v="547" actId="1076"/>
          <ac:picMkLst>
            <pc:docMk/>
            <pc:sldMk cId="230649179" sldId="285"/>
            <ac:picMk id="9" creationId="{2FC8110D-C32E-3A6E-CECB-279D5568B7F8}"/>
          </ac:picMkLst>
        </pc:picChg>
      </pc:sldChg>
      <pc:sldChg chg="addSp modSp new mod">
        <pc:chgData name="Wilson, Francis" userId="017697c0-860d-4e82-9e52-7c30af1dabde" providerId="ADAL" clId="{8AB21045-BCCC-4135-82D7-DBDD1516DAAB}" dt="2022-07-19T13:30:44.430" v="133" actId="20577"/>
        <pc:sldMkLst>
          <pc:docMk/>
          <pc:sldMk cId="589917113" sldId="286"/>
        </pc:sldMkLst>
        <pc:spChg chg="mod">
          <ac:chgData name="Wilson, Francis" userId="017697c0-860d-4e82-9e52-7c30af1dabde" providerId="ADAL" clId="{8AB21045-BCCC-4135-82D7-DBDD1516DAAB}" dt="2022-07-19T13:30:44.430" v="133" actId="20577"/>
          <ac:spMkLst>
            <pc:docMk/>
            <pc:sldMk cId="589917113" sldId="286"/>
            <ac:spMk id="2" creationId="{CE73AEE3-11A4-9DB0-CA86-70FADF57FDB5}"/>
          </ac:spMkLst>
        </pc:spChg>
        <pc:picChg chg="add mod">
          <ac:chgData name="Wilson, Francis" userId="017697c0-860d-4e82-9e52-7c30af1dabde" providerId="ADAL" clId="{8AB21045-BCCC-4135-82D7-DBDD1516DAAB}" dt="2022-07-19T13:30:41.690" v="115" actId="1076"/>
          <ac:picMkLst>
            <pc:docMk/>
            <pc:sldMk cId="589917113" sldId="286"/>
            <ac:picMk id="5" creationId="{74BC19CC-1DE0-189C-C6A0-F65D4A659893}"/>
          </ac:picMkLst>
        </pc:picChg>
      </pc:sldChg>
      <pc:sldChg chg="addSp modSp new mod">
        <pc:chgData name="Wilson, Francis" userId="017697c0-860d-4e82-9e52-7c30af1dabde" providerId="ADAL" clId="{8AB21045-BCCC-4135-82D7-DBDD1516DAAB}" dt="2022-07-19T13:45:19.237" v="357" actId="14100"/>
        <pc:sldMkLst>
          <pc:docMk/>
          <pc:sldMk cId="2047217554" sldId="287"/>
        </pc:sldMkLst>
        <pc:picChg chg="add mod">
          <ac:chgData name="Wilson, Francis" userId="017697c0-860d-4e82-9e52-7c30af1dabde" providerId="ADAL" clId="{8AB21045-BCCC-4135-82D7-DBDD1516DAAB}" dt="2022-07-19T13:45:19.237" v="357" actId="14100"/>
          <ac:picMkLst>
            <pc:docMk/>
            <pc:sldMk cId="2047217554" sldId="287"/>
            <ac:picMk id="5" creationId="{CF0B6D98-E2E6-2441-14FD-12001FAC8598}"/>
          </ac:picMkLst>
        </pc:picChg>
      </pc:sldChg>
      <pc:sldChg chg="modSp new del mod">
        <pc:chgData name="Wilson, Francis" userId="017697c0-860d-4e82-9e52-7c30af1dabde" providerId="ADAL" clId="{8AB21045-BCCC-4135-82D7-DBDD1516DAAB}" dt="2022-07-19T13:49:48.602" v="386" actId="47"/>
        <pc:sldMkLst>
          <pc:docMk/>
          <pc:sldMk cId="2453428066" sldId="288"/>
        </pc:sldMkLst>
        <pc:spChg chg="mod">
          <ac:chgData name="Wilson, Francis" userId="017697c0-860d-4e82-9e52-7c30af1dabde" providerId="ADAL" clId="{8AB21045-BCCC-4135-82D7-DBDD1516DAAB}" dt="2022-07-19T13:47:46.932" v="373" actId="20577"/>
          <ac:spMkLst>
            <pc:docMk/>
            <pc:sldMk cId="2453428066" sldId="288"/>
            <ac:spMk id="2" creationId="{EA8B020C-B9E4-35CE-048F-880B6463F703}"/>
          </ac:spMkLst>
        </pc:spChg>
      </pc:sldChg>
      <pc:sldChg chg="modSp add mod">
        <pc:chgData name="Wilson, Francis" userId="017697c0-860d-4e82-9e52-7c30af1dabde" providerId="ADAL" clId="{8AB21045-BCCC-4135-82D7-DBDD1516DAAB}" dt="2022-07-19T13:55:05.041" v="456" actId="20577"/>
        <pc:sldMkLst>
          <pc:docMk/>
          <pc:sldMk cId="4005198669" sldId="289"/>
        </pc:sldMkLst>
        <pc:spChg chg="mod">
          <ac:chgData name="Wilson, Francis" userId="017697c0-860d-4e82-9e52-7c30af1dabde" providerId="ADAL" clId="{8AB21045-BCCC-4135-82D7-DBDD1516DAAB}" dt="2022-07-19T13:49:46.577" v="385" actId="20577"/>
          <ac:spMkLst>
            <pc:docMk/>
            <pc:sldMk cId="4005198669" sldId="289"/>
            <ac:spMk id="2" creationId="{3B80460E-1756-4BF6-8A70-7904208BEC32}"/>
          </ac:spMkLst>
        </pc:spChg>
        <pc:graphicFrameChg chg="modGraphic">
          <ac:chgData name="Wilson, Francis" userId="017697c0-860d-4e82-9e52-7c30af1dabde" providerId="ADAL" clId="{8AB21045-BCCC-4135-82D7-DBDD1516DAAB}" dt="2022-07-19T13:55:05.041" v="456" actId="20577"/>
          <ac:graphicFrameMkLst>
            <pc:docMk/>
            <pc:sldMk cId="4005198669" sldId="289"/>
            <ac:graphicFrameMk id="4" creationId="{77720E2B-4A12-4162-8670-147B0F8C5E53}"/>
          </ac:graphicFrameMkLst>
        </pc:graphicFrameChg>
      </pc:sldChg>
      <pc:sldChg chg="modSp add mod">
        <pc:chgData name="Wilson, Francis" userId="017697c0-860d-4e82-9e52-7c30af1dabde" providerId="ADAL" clId="{8AB21045-BCCC-4135-82D7-DBDD1516DAAB}" dt="2022-07-19T13:58:57.135" v="542" actId="6549"/>
        <pc:sldMkLst>
          <pc:docMk/>
          <pc:sldMk cId="1240389200" sldId="290"/>
        </pc:sldMkLst>
        <pc:graphicFrameChg chg="modGraphic">
          <ac:chgData name="Wilson, Francis" userId="017697c0-860d-4e82-9e52-7c30af1dabde" providerId="ADAL" clId="{8AB21045-BCCC-4135-82D7-DBDD1516DAAB}" dt="2022-07-19T13:58:57.135" v="542" actId="6549"/>
          <ac:graphicFrameMkLst>
            <pc:docMk/>
            <pc:sldMk cId="1240389200" sldId="290"/>
            <ac:graphicFrameMk id="4" creationId="{77720E2B-4A12-4162-8670-147B0F8C5E53}"/>
          </ac:graphicFrameMkLst>
        </pc:graphicFrameChg>
      </pc:sldChg>
    </pc:docChg>
  </pc:docChgLst>
  <pc:docChgLst>
    <pc:chgData name="Wilson, Francis" userId="S::francis.p.wilson@yale.edu::017697c0-860d-4e82-9e52-7c30af1dabde" providerId="AD" clId="Web-{7FA8B056-063B-4EDE-9564-33800C1B9F8E}"/>
    <pc:docChg chg="addSld modSld">
      <pc:chgData name="Wilson, Francis" userId="S::francis.p.wilson@yale.edu::017697c0-860d-4e82-9e52-7c30af1dabde" providerId="AD" clId="Web-{7FA8B056-063B-4EDE-9564-33800C1B9F8E}" dt="2022-07-15T15:43:59.045" v="4" actId="20577"/>
      <pc:docMkLst>
        <pc:docMk/>
      </pc:docMkLst>
      <pc:sldChg chg="modSp new">
        <pc:chgData name="Wilson, Francis" userId="S::francis.p.wilson@yale.edu::017697c0-860d-4e82-9e52-7c30af1dabde" providerId="AD" clId="Web-{7FA8B056-063B-4EDE-9564-33800C1B9F8E}" dt="2022-07-15T15:43:59.045" v="4" actId="20577"/>
        <pc:sldMkLst>
          <pc:docMk/>
          <pc:sldMk cId="2644512077" sldId="277"/>
        </pc:sldMkLst>
        <pc:spChg chg="mod">
          <ac:chgData name="Wilson, Francis" userId="S::francis.p.wilson@yale.edu::017697c0-860d-4e82-9e52-7c30af1dabde" providerId="AD" clId="Web-{7FA8B056-063B-4EDE-9564-33800C1B9F8E}" dt="2022-07-15T15:41:51.869" v="1" actId="20577"/>
          <ac:spMkLst>
            <pc:docMk/>
            <pc:sldMk cId="2644512077" sldId="277"/>
            <ac:spMk id="2" creationId="{030ECBB1-7F16-55BB-1E78-69D2C6E61F21}"/>
          </ac:spMkLst>
        </pc:spChg>
        <pc:spChg chg="mod">
          <ac:chgData name="Wilson, Francis" userId="S::francis.p.wilson@yale.edu::017697c0-860d-4e82-9e52-7c30af1dabde" providerId="AD" clId="Web-{7FA8B056-063B-4EDE-9564-33800C1B9F8E}" dt="2022-07-15T15:43:59.045" v="4" actId="20577"/>
          <ac:spMkLst>
            <pc:docMk/>
            <pc:sldMk cId="2644512077" sldId="277"/>
            <ac:spMk id="3" creationId="{D6110444-3D94-A426-3C18-52142BF858D7}"/>
          </ac:spMkLst>
        </pc:spChg>
      </pc:sldChg>
    </pc:docChg>
  </pc:docChgLst>
  <pc:docChgLst>
    <pc:chgData name="Wilson, Francis" userId="S::francis.p.wilson@yale.edu::017697c0-860d-4e82-9e52-7c30af1dabde" providerId="AD" clId="Web-{5E9C655D-1ACA-44E2-9DD0-33EF3CE9588E}"/>
    <pc:docChg chg="addSld modSld">
      <pc:chgData name="Wilson, Francis" userId="S::francis.p.wilson@yale.edu::017697c0-860d-4e82-9e52-7c30af1dabde" providerId="AD" clId="Web-{5E9C655D-1ACA-44E2-9DD0-33EF3CE9588E}" dt="2022-07-14T20:40:06.766" v="101" actId="20577"/>
      <pc:docMkLst>
        <pc:docMk/>
      </pc:docMkLst>
      <pc:sldChg chg="modSp new">
        <pc:chgData name="Wilson, Francis" userId="S::francis.p.wilson@yale.edu::017697c0-860d-4e82-9e52-7c30af1dabde" providerId="AD" clId="Web-{5E9C655D-1ACA-44E2-9DD0-33EF3CE9588E}" dt="2022-07-14T20:40:06.766" v="101" actId="20577"/>
        <pc:sldMkLst>
          <pc:docMk/>
          <pc:sldMk cId="2817590321" sldId="276"/>
        </pc:sldMkLst>
        <pc:spChg chg="mod">
          <ac:chgData name="Wilson, Francis" userId="S::francis.p.wilson@yale.edu::017697c0-860d-4e82-9e52-7c30af1dabde" providerId="AD" clId="Web-{5E9C655D-1ACA-44E2-9DD0-33EF3CE9588E}" dt="2022-07-14T20:39:13.811" v="24" actId="20577"/>
          <ac:spMkLst>
            <pc:docMk/>
            <pc:sldMk cId="2817590321" sldId="276"/>
            <ac:spMk id="2" creationId="{443B6138-8535-CC89-48D2-3463327FB7B9}"/>
          </ac:spMkLst>
        </pc:spChg>
        <pc:spChg chg="mod">
          <ac:chgData name="Wilson, Francis" userId="S::francis.p.wilson@yale.edu::017697c0-860d-4e82-9e52-7c30af1dabde" providerId="AD" clId="Web-{5E9C655D-1ACA-44E2-9DD0-33EF3CE9588E}" dt="2022-07-14T20:40:06.766" v="101" actId="20577"/>
          <ac:spMkLst>
            <pc:docMk/>
            <pc:sldMk cId="2817590321" sldId="276"/>
            <ac:spMk id="3" creationId="{5286BDEE-09BB-89CD-F187-65571926B21A}"/>
          </ac:spMkLst>
        </pc:spChg>
      </pc:sldChg>
    </pc:docChg>
  </pc:docChgLst>
  <pc:docChgLst>
    <pc:chgData clId="Web-{FEB51058-427A-419A-A913-EF7E3B10966F}"/>
    <pc:docChg chg="addSld">
      <pc:chgData name="" userId="" providerId="" clId="Web-{FEB51058-427A-419A-A913-EF7E3B10966F}" dt="2022-07-14T17:59:31.786" v="0"/>
      <pc:docMkLst>
        <pc:docMk/>
      </pc:docMkLst>
      <pc:sldChg chg="new">
        <pc:chgData name="" userId="" providerId="" clId="Web-{FEB51058-427A-419A-A913-EF7E3B10966F}" dt="2022-07-14T17:59:31.786" v="0"/>
        <pc:sldMkLst>
          <pc:docMk/>
          <pc:sldMk cId="2798931150" sldId="256"/>
        </pc:sldMkLst>
      </pc:sldChg>
    </pc:docChg>
  </pc:docChgLst>
  <pc:docChgLst>
    <pc:chgData name="Wilson, Francis" userId="017697c0-860d-4e82-9e52-7c30af1dabde" providerId="ADAL" clId="{14626191-6D7D-42A1-9F88-6F82C149E123}"/>
    <pc:docChg chg="custSel modSld">
      <pc:chgData name="Wilson, Francis" userId="017697c0-860d-4e82-9e52-7c30af1dabde" providerId="ADAL" clId="{14626191-6D7D-42A1-9F88-6F82C149E123}" dt="2022-07-19T13:05:20.999" v="344" actId="20577"/>
      <pc:docMkLst>
        <pc:docMk/>
      </pc:docMkLst>
      <pc:sldChg chg="modSp mod">
        <pc:chgData name="Wilson, Francis" userId="017697c0-860d-4e82-9e52-7c30af1dabde" providerId="ADAL" clId="{14626191-6D7D-42A1-9F88-6F82C149E123}" dt="2022-07-19T13:04:31.631" v="341" actId="20577"/>
        <pc:sldMkLst>
          <pc:docMk/>
          <pc:sldMk cId="3399572877" sldId="257"/>
        </pc:sldMkLst>
        <pc:spChg chg="mod">
          <ac:chgData name="Wilson, Francis" userId="017697c0-860d-4e82-9e52-7c30af1dabde" providerId="ADAL" clId="{14626191-6D7D-42A1-9F88-6F82C149E123}" dt="2022-07-19T13:03:34.454" v="4" actId="20577"/>
          <ac:spMkLst>
            <pc:docMk/>
            <pc:sldMk cId="3399572877" sldId="257"/>
            <ac:spMk id="2" creationId="{91094767-5E53-CAD5-B99A-7D9423C35299}"/>
          </ac:spMkLst>
        </pc:spChg>
        <pc:spChg chg="mod">
          <ac:chgData name="Wilson, Francis" userId="017697c0-860d-4e82-9e52-7c30af1dabde" providerId="ADAL" clId="{14626191-6D7D-42A1-9F88-6F82C149E123}" dt="2022-07-19T13:04:31.631" v="341" actId="20577"/>
          <ac:spMkLst>
            <pc:docMk/>
            <pc:sldMk cId="3399572877" sldId="257"/>
            <ac:spMk id="3" creationId="{6E8536D5-BE4C-B244-E45B-F505E3A002F5}"/>
          </ac:spMkLst>
        </pc:spChg>
      </pc:sldChg>
      <pc:sldChg chg="modSp mod">
        <pc:chgData name="Wilson, Francis" userId="017697c0-860d-4e82-9e52-7c30af1dabde" providerId="ADAL" clId="{14626191-6D7D-42A1-9F88-6F82C149E123}" dt="2022-07-19T13:04:49.827" v="342" actId="1076"/>
        <pc:sldMkLst>
          <pc:docMk/>
          <pc:sldMk cId="2543397611" sldId="260"/>
        </pc:sldMkLst>
        <pc:cxnChg chg="mod">
          <ac:chgData name="Wilson, Francis" userId="017697c0-860d-4e82-9e52-7c30af1dabde" providerId="ADAL" clId="{14626191-6D7D-42A1-9F88-6F82C149E123}" dt="2022-07-19T13:04:49.827" v="342" actId="1076"/>
          <ac:cxnSpMkLst>
            <pc:docMk/>
            <pc:sldMk cId="2543397611" sldId="260"/>
            <ac:cxnSpMk id="5" creationId="{00000000-0000-0000-0000-000000000000}"/>
          </ac:cxnSpMkLst>
        </pc:cxnChg>
      </pc:sldChg>
      <pc:sldChg chg="modSp mod">
        <pc:chgData name="Wilson, Francis" userId="017697c0-860d-4e82-9e52-7c30af1dabde" providerId="ADAL" clId="{14626191-6D7D-42A1-9F88-6F82C149E123}" dt="2022-07-19T13:05:20.999" v="344" actId="20577"/>
        <pc:sldMkLst>
          <pc:docMk/>
          <pc:sldMk cId="2840882224" sldId="280"/>
        </pc:sldMkLst>
        <pc:spChg chg="mod">
          <ac:chgData name="Wilson, Francis" userId="017697c0-860d-4e82-9e52-7c30af1dabde" providerId="ADAL" clId="{14626191-6D7D-42A1-9F88-6F82C149E123}" dt="2022-07-19T13:05:20.999" v="344" actId="20577"/>
          <ac:spMkLst>
            <pc:docMk/>
            <pc:sldMk cId="2840882224" sldId="280"/>
            <ac:spMk id="3" creationId="{F174DCC6-D856-DB37-C341-6588FEFA44A6}"/>
          </ac:spMkLst>
        </pc:spChg>
      </pc:sldChg>
    </pc:docChg>
  </pc:docChgLst>
  <pc:docChgLst>
    <pc:chgData name="Wilson, Francis" userId="S::francis.p.wilson@yale.edu::017697c0-860d-4e82-9e52-7c30af1dabde" providerId="AD" clId="Web-{FEB51058-427A-419A-A913-EF7E3B10966F}"/>
    <pc:docChg chg="addSld modSld addMainMaster">
      <pc:chgData name="Wilson, Francis" userId="S::francis.p.wilson@yale.edu::017697c0-860d-4e82-9e52-7c30af1dabde" providerId="AD" clId="Web-{FEB51058-427A-419A-A913-EF7E3B10966F}" dt="2022-07-14T18:00:51.789" v="25"/>
      <pc:docMkLst>
        <pc:docMk/>
      </pc:docMkLst>
      <pc:sldChg chg="modSp">
        <pc:chgData name="Wilson, Francis" userId="S::francis.p.wilson@yale.edu::017697c0-860d-4e82-9e52-7c30af1dabde" providerId="AD" clId="Web-{FEB51058-427A-419A-A913-EF7E3B10966F}" dt="2022-07-14T17:59:42.942" v="8" actId="20577"/>
        <pc:sldMkLst>
          <pc:docMk/>
          <pc:sldMk cId="2798931150" sldId="256"/>
        </pc:sldMkLst>
        <pc:spChg chg="mod">
          <ac:chgData name="Wilson, Francis" userId="S::francis.p.wilson@yale.edu::017697c0-860d-4e82-9e52-7c30af1dabde" providerId="AD" clId="Web-{FEB51058-427A-419A-A913-EF7E3B10966F}" dt="2022-07-14T17:59:37.802" v="5" actId="20577"/>
          <ac:spMkLst>
            <pc:docMk/>
            <pc:sldMk cId="2798931150" sldId="256"/>
            <ac:spMk id="2" creationId="{900A804C-BB3F-E2CF-6DF6-DA85D9466A77}"/>
          </ac:spMkLst>
        </pc:spChg>
        <pc:spChg chg="mod">
          <ac:chgData name="Wilson, Francis" userId="S::francis.p.wilson@yale.edu::017697c0-860d-4e82-9e52-7c30af1dabde" providerId="AD" clId="Web-{FEB51058-427A-419A-A913-EF7E3B10966F}" dt="2022-07-14T17:59:42.942" v="8" actId="20577"/>
          <ac:spMkLst>
            <pc:docMk/>
            <pc:sldMk cId="2798931150" sldId="256"/>
            <ac:spMk id="3" creationId="{729A3290-5A59-2C55-D99D-92DE9AB9A4A2}"/>
          </ac:spMkLst>
        </pc:spChg>
      </pc:sldChg>
      <pc:sldChg chg="new">
        <pc:chgData name="Wilson, Francis" userId="S::francis.p.wilson@yale.edu::017697c0-860d-4e82-9e52-7c30af1dabde" providerId="AD" clId="Web-{FEB51058-427A-419A-A913-EF7E3B10966F}" dt="2022-07-14T17:59:47.818" v="9"/>
        <pc:sldMkLst>
          <pc:docMk/>
          <pc:sldMk cId="3399572877" sldId="257"/>
        </pc:sldMkLst>
      </pc:sldChg>
      <pc:sldChg chg="add">
        <pc:chgData name="Wilson, Francis" userId="S::francis.p.wilson@yale.edu::017697c0-860d-4e82-9e52-7c30af1dabde" providerId="AD" clId="Web-{FEB51058-427A-419A-A913-EF7E3B10966F}" dt="2022-07-14T18:00:49.382" v="10"/>
        <pc:sldMkLst>
          <pc:docMk/>
          <pc:sldMk cId="1138818186" sldId="258"/>
        </pc:sldMkLst>
      </pc:sldChg>
      <pc:sldChg chg="add">
        <pc:chgData name="Wilson, Francis" userId="S::francis.p.wilson@yale.edu::017697c0-860d-4e82-9e52-7c30af1dabde" providerId="AD" clId="Web-{FEB51058-427A-419A-A913-EF7E3B10966F}" dt="2022-07-14T18:00:49.523" v="11"/>
        <pc:sldMkLst>
          <pc:docMk/>
          <pc:sldMk cId="749659344" sldId="259"/>
        </pc:sldMkLst>
      </pc:sldChg>
      <pc:sldChg chg="add">
        <pc:chgData name="Wilson, Francis" userId="S::francis.p.wilson@yale.edu::017697c0-860d-4e82-9e52-7c30af1dabde" providerId="AD" clId="Web-{FEB51058-427A-419A-A913-EF7E3B10966F}" dt="2022-07-14T18:00:49.711" v="12"/>
        <pc:sldMkLst>
          <pc:docMk/>
          <pc:sldMk cId="2543397611" sldId="260"/>
        </pc:sldMkLst>
      </pc:sldChg>
      <pc:sldChg chg="add">
        <pc:chgData name="Wilson, Francis" userId="S::francis.p.wilson@yale.edu::017697c0-860d-4e82-9e52-7c30af1dabde" providerId="AD" clId="Web-{FEB51058-427A-419A-A913-EF7E3B10966F}" dt="2022-07-14T18:00:49.883" v="13"/>
        <pc:sldMkLst>
          <pc:docMk/>
          <pc:sldMk cId="733813311" sldId="261"/>
        </pc:sldMkLst>
      </pc:sldChg>
      <pc:sldChg chg="add">
        <pc:chgData name="Wilson, Francis" userId="S::francis.p.wilson@yale.edu::017697c0-860d-4e82-9e52-7c30af1dabde" providerId="AD" clId="Web-{FEB51058-427A-419A-A913-EF7E3B10966F}" dt="2022-07-14T18:00:50.054" v="14"/>
        <pc:sldMkLst>
          <pc:docMk/>
          <pc:sldMk cId="4251171016" sldId="262"/>
        </pc:sldMkLst>
      </pc:sldChg>
      <pc:sldChg chg="add">
        <pc:chgData name="Wilson, Francis" userId="S::francis.p.wilson@yale.edu::017697c0-860d-4e82-9e52-7c30af1dabde" providerId="AD" clId="Web-{FEB51058-427A-419A-A913-EF7E3B10966F}" dt="2022-07-14T18:00:50.226" v="15"/>
        <pc:sldMkLst>
          <pc:docMk/>
          <pc:sldMk cId="1215490662" sldId="263"/>
        </pc:sldMkLst>
      </pc:sldChg>
      <pc:sldChg chg="add">
        <pc:chgData name="Wilson, Francis" userId="S::francis.p.wilson@yale.edu::017697c0-860d-4e82-9e52-7c30af1dabde" providerId="AD" clId="Web-{FEB51058-427A-419A-A913-EF7E3B10966F}" dt="2022-07-14T18:00:50.383" v="16"/>
        <pc:sldMkLst>
          <pc:docMk/>
          <pc:sldMk cId="688895784" sldId="264"/>
        </pc:sldMkLst>
      </pc:sldChg>
      <pc:sldChg chg="add">
        <pc:chgData name="Wilson, Francis" userId="S::francis.p.wilson@yale.edu::017697c0-860d-4e82-9e52-7c30af1dabde" providerId="AD" clId="Web-{FEB51058-427A-419A-A913-EF7E3B10966F}" dt="2022-07-14T18:00:50.539" v="17"/>
        <pc:sldMkLst>
          <pc:docMk/>
          <pc:sldMk cId="1630339828" sldId="265"/>
        </pc:sldMkLst>
      </pc:sldChg>
      <pc:sldChg chg="add">
        <pc:chgData name="Wilson, Francis" userId="S::francis.p.wilson@yale.edu::017697c0-860d-4e82-9e52-7c30af1dabde" providerId="AD" clId="Web-{FEB51058-427A-419A-A913-EF7E3B10966F}" dt="2022-07-14T18:00:50.695" v="18"/>
        <pc:sldMkLst>
          <pc:docMk/>
          <pc:sldMk cId="2571756446" sldId="266"/>
        </pc:sldMkLst>
      </pc:sldChg>
      <pc:sldChg chg="add">
        <pc:chgData name="Wilson, Francis" userId="S::francis.p.wilson@yale.edu::017697c0-860d-4e82-9e52-7c30af1dabde" providerId="AD" clId="Web-{FEB51058-427A-419A-A913-EF7E3B10966F}" dt="2022-07-14T18:00:50.867" v="19"/>
        <pc:sldMkLst>
          <pc:docMk/>
          <pc:sldMk cId="233151050" sldId="267"/>
        </pc:sldMkLst>
      </pc:sldChg>
      <pc:sldChg chg="add">
        <pc:chgData name="Wilson, Francis" userId="S::francis.p.wilson@yale.edu::017697c0-860d-4e82-9e52-7c30af1dabde" providerId="AD" clId="Web-{FEB51058-427A-419A-A913-EF7E3B10966F}" dt="2022-07-14T18:00:51.008" v="20"/>
        <pc:sldMkLst>
          <pc:docMk/>
          <pc:sldMk cId="2779011075" sldId="268"/>
        </pc:sldMkLst>
      </pc:sldChg>
      <pc:sldChg chg="add">
        <pc:chgData name="Wilson, Francis" userId="S::francis.p.wilson@yale.edu::017697c0-860d-4e82-9e52-7c30af1dabde" providerId="AD" clId="Web-{FEB51058-427A-419A-A913-EF7E3B10966F}" dt="2022-07-14T18:00:51.148" v="21"/>
        <pc:sldMkLst>
          <pc:docMk/>
          <pc:sldMk cId="2127712870" sldId="269"/>
        </pc:sldMkLst>
      </pc:sldChg>
      <pc:sldChg chg="add">
        <pc:chgData name="Wilson, Francis" userId="S::francis.p.wilson@yale.edu::017697c0-860d-4e82-9e52-7c30af1dabde" providerId="AD" clId="Web-{FEB51058-427A-419A-A913-EF7E3B10966F}" dt="2022-07-14T18:00:51.304" v="22"/>
        <pc:sldMkLst>
          <pc:docMk/>
          <pc:sldMk cId="3004837589" sldId="270"/>
        </pc:sldMkLst>
      </pc:sldChg>
      <pc:sldChg chg="add">
        <pc:chgData name="Wilson, Francis" userId="S::francis.p.wilson@yale.edu::017697c0-860d-4e82-9e52-7c30af1dabde" providerId="AD" clId="Web-{FEB51058-427A-419A-A913-EF7E3B10966F}" dt="2022-07-14T18:00:51.445" v="23"/>
        <pc:sldMkLst>
          <pc:docMk/>
          <pc:sldMk cId="3149012387" sldId="271"/>
        </pc:sldMkLst>
      </pc:sldChg>
      <pc:sldChg chg="add">
        <pc:chgData name="Wilson, Francis" userId="S::francis.p.wilson@yale.edu::017697c0-860d-4e82-9e52-7c30af1dabde" providerId="AD" clId="Web-{FEB51058-427A-419A-A913-EF7E3B10966F}" dt="2022-07-14T18:00:51.648" v="24"/>
        <pc:sldMkLst>
          <pc:docMk/>
          <pc:sldMk cId="8116378" sldId="272"/>
        </pc:sldMkLst>
      </pc:sldChg>
      <pc:sldChg chg="add">
        <pc:chgData name="Wilson, Francis" userId="S::francis.p.wilson@yale.edu::017697c0-860d-4e82-9e52-7c30af1dabde" providerId="AD" clId="Web-{FEB51058-427A-419A-A913-EF7E3B10966F}" dt="2022-07-14T18:00:51.789" v="25"/>
        <pc:sldMkLst>
          <pc:docMk/>
          <pc:sldMk cId="2132023559" sldId="273"/>
        </pc:sldMkLst>
      </pc:sldChg>
      <pc:sldMasterChg chg="add addSldLayout">
        <pc:chgData name="Wilson, Francis" userId="S::francis.p.wilson@yale.edu::017697c0-860d-4e82-9e52-7c30af1dabde" providerId="AD" clId="Web-{FEB51058-427A-419A-A913-EF7E3B10966F}" dt="2022-07-14T18:00:49.382" v="10"/>
        <pc:sldMasterMkLst>
          <pc:docMk/>
          <pc:sldMasterMk cId="3304703891" sldId="2147483958"/>
        </pc:sldMasterMkLst>
        <pc:sldLayoutChg chg="add">
          <pc:chgData name="Wilson, Francis" userId="S::francis.p.wilson@yale.edu::017697c0-860d-4e82-9e52-7c30af1dabde" providerId="AD" clId="Web-{FEB51058-427A-419A-A913-EF7E3B10966F}" dt="2022-07-14T18:00:49.382" v="10"/>
          <pc:sldLayoutMkLst>
            <pc:docMk/>
            <pc:sldMasterMk cId="3304703891" sldId="2147483958"/>
            <pc:sldLayoutMk cId="770517537" sldId="2147483959"/>
          </pc:sldLayoutMkLst>
        </pc:sldLayoutChg>
        <pc:sldLayoutChg chg="add">
          <pc:chgData name="Wilson, Francis" userId="S::francis.p.wilson@yale.edu::017697c0-860d-4e82-9e52-7c30af1dabde" providerId="AD" clId="Web-{FEB51058-427A-419A-A913-EF7E3B10966F}" dt="2022-07-14T18:00:49.382" v="10"/>
          <pc:sldLayoutMkLst>
            <pc:docMk/>
            <pc:sldMasterMk cId="3304703891" sldId="2147483958"/>
            <pc:sldLayoutMk cId="1222842581" sldId="2147483960"/>
          </pc:sldLayoutMkLst>
        </pc:sldLayoutChg>
        <pc:sldLayoutChg chg="add">
          <pc:chgData name="Wilson, Francis" userId="S::francis.p.wilson@yale.edu::017697c0-860d-4e82-9e52-7c30af1dabde" providerId="AD" clId="Web-{FEB51058-427A-419A-A913-EF7E3B10966F}" dt="2022-07-14T18:00:49.382" v="10"/>
          <pc:sldLayoutMkLst>
            <pc:docMk/>
            <pc:sldMasterMk cId="3304703891" sldId="2147483958"/>
            <pc:sldLayoutMk cId="1165222465" sldId="2147483961"/>
          </pc:sldLayoutMkLst>
        </pc:sldLayoutChg>
        <pc:sldLayoutChg chg="add">
          <pc:chgData name="Wilson, Francis" userId="S::francis.p.wilson@yale.edu::017697c0-860d-4e82-9e52-7c30af1dabde" providerId="AD" clId="Web-{FEB51058-427A-419A-A913-EF7E3B10966F}" dt="2022-07-14T18:00:49.382" v="10"/>
          <pc:sldLayoutMkLst>
            <pc:docMk/>
            <pc:sldMasterMk cId="3304703891" sldId="2147483958"/>
            <pc:sldLayoutMk cId="2162563457" sldId="2147483962"/>
          </pc:sldLayoutMkLst>
        </pc:sldLayoutChg>
        <pc:sldLayoutChg chg="add">
          <pc:chgData name="Wilson, Francis" userId="S::francis.p.wilson@yale.edu::017697c0-860d-4e82-9e52-7c30af1dabde" providerId="AD" clId="Web-{FEB51058-427A-419A-A913-EF7E3B10966F}" dt="2022-07-14T18:00:49.382" v="10"/>
          <pc:sldLayoutMkLst>
            <pc:docMk/>
            <pc:sldMasterMk cId="3304703891" sldId="2147483958"/>
            <pc:sldLayoutMk cId="2544788310" sldId="2147483963"/>
          </pc:sldLayoutMkLst>
        </pc:sldLayoutChg>
        <pc:sldLayoutChg chg="add">
          <pc:chgData name="Wilson, Francis" userId="S::francis.p.wilson@yale.edu::017697c0-860d-4e82-9e52-7c30af1dabde" providerId="AD" clId="Web-{FEB51058-427A-419A-A913-EF7E3B10966F}" dt="2022-07-14T18:00:49.382" v="10"/>
          <pc:sldLayoutMkLst>
            <pc:docMk/>
            <pc:sldMasterMk cId="3304703891" sldId="2147483958"/>
            <pc:sldLayoutMk cId="1037547948" sldId="2147483964"/>
          </pc:sldLayoutMkLst>
        </pc:sldLayoutChg>
        <pc:sldLayoutChg chg="add">
          <pc:chgData name="Wilson, Francis" userId="S::francis.p.wilson@yale.edu::017697c0-860d-4e82-9e52-7c30af1dabde" providerId="AD" clId="Web-{FEB51058-427A-419A-A913-EF7E3B10966F}" dt="2022-07-14T18:00:49.382" v="10"/>
          <pc:sldLayoutMkLst>
            <pc:docMk/>
            <pc:sldMasterMk cId="3304703891" sldId="2147483958"/>
            <pc:sldLayoutMk cId="1769584774" sldId="2147483965"/>
          </pc:sldLayoutMkLst>
        </pc:sldLayoutChg>
        <pc:sldLayoutChg chg="add">
          <pc:chgData name="Wilson, Francis" userId="S::francis.p.wilson@yale.edu::017697c0-860d-4e82-9e52-7c30af1dabde" providerId="AD" clId="Web-{FEB51058-427A-419A-A913-EF7E3B10966F}" dt="2022-07-14T18:00:49.382" v="10"/>
          <pc:sldLayoutMkLst>
            <pc:docMk/>
            <pc:sldMasterMk cId="3304703891" sldId="2147483958"/>
            <pc:sldLayoutMk cId="1552301855" sldId="2147483966"/>
          </pc:sldLayoutMkLst>
        </pc:sldLayoutChg>
        <pc:sldLayoutChg chg="add">
          <pc:chgData name="Wilson, Francis" userId="S::francis.p.wilson@yale.edu::017697c0-860d-4e82-9e52-7c30af1dabde" providerId="AD" clId="Web-{FEB51058-427A-419A-A913-EF7E3B10966F}" dt="2022-07-14T18:00:49.382" v="10"/>
          <pc:sldLayoutMkLst>
            <pc:docMk/>
            <pc:sldMasterMk cId="3304703891" sldId="2147483958"/>
            <pc:sldLayoutMk cId="4075596047" sldId="2147483967"/>
          </pc:sldLayoutMkLst>
        </pc:sldLayoutChg>
        <pc:sldLayoutChg chg="add">
          <pc:chgData name="Wilson, Francis" userId="S::francis.p.wilson@yale.edu::017697c0-860d-4e82-9e52-7c30af1dabde" providerId="AD" clId="Web-{FEB51058-427A-419A-A913-EF7E3B10966F}" dt="2022-07-14T18:00:49.382" v="10"/>
          <pc:sldLayoutMkLst>
            <pc:docMk/>
            <pc:sldMasterMk cId="3304703891" sldId="2147483958"/>
            <pc:sldLayoutMk cId="4214963534" sldId="2147483968"/>
          </pc:sldLayoutMkLst>
        </pc:sldLayoutChg>
        <pc:sldLayoutChg chg="add">
          <pc:chgData name="Wilson, Francis" userId="S::francis.p.wilson@yale.edu::017697c0-860d-4e82-9e52-7c30af1dabde" providerId="AD" clId="Web-{FEB51058-427A-419A-A913-EF7E3B10966F}" dt="2022-07-14T18:00:49.382" v="10"/>
          <pc:sldLayoutMkLst>
            <pc:docMk/>
            <pc:sldMasterMk cId="3304703891" sldId="2147483958"/>
            <pc:sldLayoutMk cId="2267444897" sldId="2147483969"/>
          </pc:sldLayoutMkLst>
        </pc:sldLayoutChg>
        <pc:sldLayoutChg chg="add">
          <pc:chgData name="Wilson, Francis" userId="S::francis.p.wilson@yale.edu::017697c0-860d-4e82-9e52-7c30af1dabde" providerId="AD" clId="Web-{FEB51058-427A-419A-A913-EF7E3B10966F}" dt="2022-07-14T18:00:49.382" v="10"/>
          <pc:sldLayoutMkLst>
            <pc:docMk/>
            <pc:sldMasterMk cId="3304703891" sldId="2147483958"/>
            <pc:sldLayoutMk cId="2490264012" sldId="2147483970"/>
          </pc:sldLayoutMkLst>
        </pc:sldLayoutChg>
        <pc:sldLayoutChg chg="add">
          <pc:chgData name="Wilson, Francis" userId="S::francis.p.wilson@yale.edu::017697c0-860d-4e82-9e52-7c30af1dabde" providerId="AD" clId="Web-{FEB51058-427A-419A-A913-EF7E3B10966F}" dt="2022-07-14T18:00:49.382" v="10"/>
          <pc:sldLayoutMkLst>
            <pc:docMk/>
            <pc:sldMasterMk cId="3304703891" sldId="2147483958"/>
            <pc:sldLayoutMk cId="3207973089" sldId="2147483971"/>
          </pc:sldLayoutMkLst>
        </pc:sldLayoutChg>
        <pc:sldLayoutChg chg="add">
          <pc:chgData name="Wilson, Francis" userId="S::francis.p.wilson@yale.edu::017697c0-860d-4e82-9e52-7c30af1dabde" providerId="AD" clId="Web-{FEB51058-427A-419A-A913-EF7E3B10966F}" dt="2022-07-14T18:00:49.382" v="10"/>
          <pc:sldLayoutMkLst>
            <pc:docMk/>
            <pc:sldMasterMk cId="3304703891" sldId="2147483958"/>
            <pc:sldLayoutMk cId="2935815765" sldId="2147483972"/>
          </pc:sldLayoutMkLst>
        </pc:sldLayoutChg>
        <pc:sldLayoutChg chg="add">
          <pc:chgData name="Wilson, Francis" userId="S::francis.p.wilson@yale.edu::017697c0-860d-4e82-9e52-7c30af1dabde" providerId="AD" clId="Web-{FEB51058-427A-419A-A913-EF7E3B10966F}" dt="2022-07-14T18:00:49.382" v="10"/>
          <pc:sldLayoutMkLst>
            <pc:docMk/>
            <pc:sldMasterMk cId="3304703891" sldId="2147483958"/>
            <pc:sldLayoutMk cId="1346110390" sldId="2147483973"/>
          </pc:sldLayoutMkLst>
        </pc:sldLayoutChg>
        <pc:sldLayoutChg chg="add">
          <pc:chgData name="Wilson, Francis" userId="S::francis.p.wilson@yale.edu::017697c0-860d-4e82-9e52-7c30af1dabde" providerId="AD" clId="Web-{FEB51058-427A-419A-A913-EF7E3B10966F}" dt="2022-07-14T18:00:49.382" v="10"/>
          <pc:sldLayoutMkLst>
            <pc:docMk/>
            <pc:sldMasterMk cId="3304703891" sldId="2147483958"/>
            <pc:sldLayoutMk cId="3242794156" sldId="2147483974"/>
          </pc:sldLayoutMkLst>
        </pc:sldLayoutChg>
        <pc:sldLayoutChg chg="add">
          <pc:chgData name="Wilson, Francis" userId="S::francis.p.wilson@yale.edu::017697c0-860d-4e82-9e52-7c30af1dabde" providerId="AD" clId="Web-{FEB51058-427A-419A-A913-EF7E3B10966F}" dt="2022-07-14T18:00:49.382" v="10"/>
          <pc:sldLayoutMkLst>
            <pc:docMk/>
            <pc:sldMasterMk cId="3304703891" sldId="2147483958"/>
            <pc:sldLayoutMk cId="2344817867" sldId="2147483975"/>
          </pc:sldLayoutMkLst>
        </pc:sldLayoutChg>
      </pc:sldMasterChg>
    </pc:docChg>
  </pc:docChgLst>
  <pc:docChgLst>
    <pc:chgData name="Biswas, Aditya" userId="S::aditya.biswas@yale.edu::e7f8a15c-6994-4317-9e61-9c6d67ef2f2c" providerId="AD" clId="Web-{832394DE-3877-4724-B4C9-FF6E1E129755}"/>
    <pc:docChg chg="addSld modSld">
      <pc:chgData name="Biswas, Aditya" userId="S::aditya.biswas@yale.edu::e7f8a15c-6994-4317-9e61-9c6d67ef2f2c" providerId="AD" clId="Web-{832394DE-3877-4724-B4C9-FF6E1E129755}" dt="2022-07-17T21:39:37.102" v="681" actId="20577"/>
      <pc:docMkLst>
        <pc:docMk/>
      </pc:docMkLst>
      <pc:sldChg chg="modSp">
        <pc:chgData name="Biswas, Aditya" userId="S::aditya.biswas@yale.edu::e7f8a15c-6994-4317-9e61-9c6d67ef2f2c" providerId="AD" clId="Web-{832394DE-3877-4724-B4C9-FF6E1E129755}" dt="2022-07-17T21:20:43.369" v="437" actId="20577"/>
        <pc:sldMkLst>
          <pc:docMk/>
          <pc:sldMk cId="1138818186" sldId="258"/>
        </pc:sldMkLst>
        <pc:spChg chg="mod">
          <ac:chgData name="Biswas, Aditya" userId="S::aditya.biswas@yale.edu::e7f8a15c-6994-4317-9e61-9c6d67ef2f2c" providerId="AD" clId="Web-{832394DE-3877-4724-B4C9-FF6E1E129755}" dt="2022-07-17T21:11:53.263" v="164" actId="20577"/>
          <ac:spMkLst>
            <pc:docMk/>
            <pc:sldMk cId="1138818186" sldId="258"/>
            <ac:spMk id="2" creationId="{88D1FD36-BECE-4D94-BA36-8E061C93F483}"/>
          </ac:spMkLst>
        </pc:spChg>
        <pc:spChg chg="mod">
          <ac:chgData name="Biswas, Aditya" userId="S::aditya.biswas@yale.edu::e7f8a15c-6994-4317-9e61-9c6d67ef2f2c" providerId="AD" clId="Web-{832394DE-3877-4724-B4C9-FF6E1E129755}" dt="2022-07-17T21:20:43.369" v="437" actId="20577"/>
          <ac:spMkLst>
            <pc:docMk/>
            <pc:sldMk cId="1138818186" sldId="258"/>
            <ac:spMk id="3" creationId="{0754C2E1-DE50-4942-991C-BE262CF19739}"/>
          </ac:spMkLst>
        </pc:spChg>
      </pc:sldChg>
      <pc:sldChg chg="modSp">
        <pc:chgData name="Biswas, Aditya" userId="S::aditya.biswas@yale.edu::e7f8a15c-6994-4317-9e61-9c6d67ef2f2c" providerId="AD" clId="Web-{832394DE-3877-4724-B4C9-FF6E1E129755}" dt="2022-07-17T21:39:37.102" v="681" actId="20577"/>
        <pc:sldMkLst>
          <pc:docMk/>
          <pc:sldMk cId="749659344" sldId="259"/>
        </pc:sldMkLst>
        <pc:spChg chg="mod">
          <ac:chgData name="Biswas, Aditya" userId="S::aditya.biswas@yale.edu::e7f8a15c-6994-4317-9e61-9c6d67ef2f2c" providerId="AD" clId="Web-{832394DE-3877-4724-B4C9-FF6E1E129755}" dt="2022-07-17T21:39:37.102" v="681" actId="20577"/>
          <ac:spMkLst>
            <pc:docMk/>
            <pc:sldMk cId="749659344" sldId="259"/>
            <ac:spMk id="3" creationId="{00000000-0000-0000-0000-000000000000}"/>
          </ac:spMkLst>
        </pc:spChg>
      </pc:sldChg>
      <pc:sldChg chg="addSp delSp modSp new">
        <pc:chgData name="Biswas, Aditya" userId="S::aditya.biswas@yale.edu::e7f8a15c-6994-4317-9e61-9c6d67ef2f2c" providerId="AD" clId="Web-{832394DE-3877-4724-B4C9-FF6E1E129755}" dt="2022-07-17T21:19:52.695" v="434" actId="20577"/>
        <pc:sldMkLst>
          <pc:docMk/>
          <pc:sldMk cId="2840882224" sldId="280"/>
        </pc:sldMkLst>
        <pc:spChg chg="mod">
          <ac:chgData name="Biswas, Aditya" userId="S::aditya.biswas@yale.edu::e7f8a15c-6994-4317-9e61-9c6d67ef2f2c" providerId="AD" clId="Web-{832394DE-3877-4724-B4C9-FF6E1E129755}" dt="2022-07-17T21:15:31.150" v="260" actId="20577"/>
          <ac:spMkLst>
            <pc:docMk/>
            <pc:sldMk cId="2840882224" sldId="280"/>
            <ac:spMk id="2" creationId="{9DD0199F-4265-DACA-2240-32DDBEF17C53}"/>
          </ac:spMkLst>
        </pc:spChg>
        <pc:spChg chg="mod">
          <ac:chgData name="Biswas, Aditya" userId="S::aditya.biswas@yale.edu::e7f8a15c-6994-4317-9e61-9c6d67ef2f2c" providerId="AD" clId="Web-{832394DE-3877-4724-B4C9-FF6E1E129755}" dt="2022-07-17T21:19:52.695" v="434" actId="20577"/>
          <ac:spMkLst>
            <pc:docMk/>
            <pc:sldMk cId="2840882224" sldId="280"/>
            <ac:spMk id="3" creationId="{F174DCC6-D856-DB37-C341-6588FEFA44A6}"/>
          </ac:spMkLst>
        </pc:spChg>
        <pc:spChg chg="add del">
          <ac:chgData name="Biswas, Aditya" userId="S::aditya.biswas@yale.edu::e7f8a15c-6994-4317-9e61-9c6d67ef2f2c" providerId="AD" clId="Web-{832394DE-3877-4724-B4C9-FF6E1E129755}" dt="2022-07-17T21:14:15.646" v="217"/>
          <ac:spMkLst>
            <pc:docMk/>
            <pc:sldMk cId="2840882224" sldId="280"/>
            <ac:spMk id="4" creationId="{040F29B2-4BB7-9C21-FBFC-B7BEB4449283}"/>
          </ac:spMkLst>
        </pc:spChg>
      </pc:sldChg>
      <pc:sldChg chg="modSp new">
        <pc:chgData name="Biswas, Aditya" userId="S::aditya.biswas@yale.edu::e7f8a15c-6994-4317-9e61-9c6d67ef2f2c" providerId="AD" clId="Web-{832394DE-3877-4724-B4C9-FF6E1E129755}" dt="2022-07-17T21:33:09.503" v="450" actId="20577"/>
        <pc:sldMkLst>
          <pc:docMk/>
          <pc:sldMk cId="2997315137" sldId="281"/>
        </pc:sldMkLst>
        <pc:spChg chg="mod">
          <ac:chgData name="Biswas, Aditya" userId="S::aditya.biswas@yale.edu::e7f8a15c-6994-4317-9e61-9c6d67ef2f2c" providerId="AD" clId="Web-{832394DE-3877-4724-B4C9-FF6E1E129755}" dt="2022-07-17T21:33:09.503" v="450" actId="20577"/>
          <ac:spMkLst>
            <pc:docMk/>
            <pc:sldMk cId="2997315137" sldId="281"/>
            <ac:spMk id="3" creationId="{1687D268-7CB0-BE74-EAB3-1FE07C3BA325}"/>
          </ac:spMkLst>
        </pc:spChg>
      </pc:sldChg>
      <pc:sldChg chg="modSp new">
        <pc:chgData name="Biswas, Aditya" userId="S::aditya.biswas@yale.edu::e7f8a15c-6994-4317-9e61-9c6d67ef2f2c" providerId="AD" clId="Web-{832394DE-3877-4724-B4C9-FF6E1E129755}" dt="2022-07-17T21:38:50.537" v="655" actId="20577"/>
        <pc:sldMkLst>
          <pc:docMk/>
          <pc:sldMk cId="4250170236" sldId="282"/>
        </pc:sldMkLst>
        <pc:spChg chg="mod">
          <ac:chgData name="Biswas, Aditya" userId="S::aditya.biswas@yale.edu::e7f8a15c-6994-4317-9e61-9c6d67ef2f2c" providerId="AD" clId="Web-{832394DE-3877-4724-B4C9-FF6E1E129755}" dt="2022-07-17T21:33:27.691" v="460" actId="20577"/>
          <ac:spMkLst>
            <pc:docMk/>
            <pc:sldMk cId="4250170236" sldId="282"/>
            <ac:spMk id="2" creationId="{24FD61F2-2E49-62CD-EB4E-CC7D1893AF6F}"/>
          </ac:spMkLst>
        </pc:spChg>
        <pc:spChg chg="mod">
          <ac:chgData name="Biswas, Aditya" userId="S::aditya.biswas@yale.edu::e7f8a15c-6994-4317-9e61-9c6d67ef2f2c" providerId="AD" clId="Web-{832394DE-3877-4724-B4C9-FF6E1E129755}" dt="2022-07-17T21:38:50.537" v="655" actId="20577"/>
          <ac:spMkLst>
            <pc:docMk/>
            <pc:sldMk cId="4250170236" sldId="282"/>
            <ac:spMk id="3" creationId="{7522726B-1051-D056-2B34-28604B14F479}"/>
          </ac:spMkLst>
        </pc:spChg>
      </pc:sldChg>
    </pc:docChg>
  </pc:docChgLst>
  <pc:docChgLst>
    <pc:chgData name="Biswas, Aditya" userId="S::aditya.biswas@yale.edu::e7f8a15c-6994-4317-9e61-9c6d67ef2f2c" providerId="AD" clId="Web-{7E16E8FA-A61C-49AF-9B7A-A6C016144025}"/>
    <pc:docChg chg="modSld">
      <pc:chgData name="Biswas, Aditya" userId="S::aditya.biswas@yale.edu::e7f8a15c-6994-4317-9e61-9c6d67ef2f2c" providerId="AD" clId="Web-{7E16E8FA-A61C-49AF-9B7A-A6C016144025}" dt="2022-07-19T17:31:34.575" v="3" actId="1076"/>
      <pc:docMkLst>
        <pc:docMk/>
      </pc:docMkLst>
      <pc:sldChg chg="modSp">
        <pc:chgData name="Biswas, Aditya" userId="S::aditya.biswas@yale.edu::e7f8a15c-6994-4317-9e61-9c6d67ef2f2c" providerId="AD" clId="Web-{7E16E8FA-A61C-49AF-9B7A-A6C016144025}" dt="2022-07-19T17:31:34.575" v="3" actId="1076"/>
        <pc:sldMkLst>
          <pc:docMk/>
          <pc:sldMk cId="1228267279" sldId="284"/>
        </pc:sldMkLst>
        <pc:picChg chg="mod">
          <ac:chgData name="Biswas, Aditya" userId="S::aditya.biswas@yale.edu::e7f8a15c-6994-4317-9e61-9c6d67ef2f2c" providerId="AD" clId="Web-{7E16E8FA-A61C-49AF-9B7A-A6C016144025}" dt="2022-07-19T17:31:34.575" v="3" actId="1076"/>
          <ac:picMkLst>
            <pc:docMk/>
            <pc:sldMk cId="1228267279" sldId="284"/>
            <ac:picMk id="6" creationId="{36186EA0-FC1F-FA6B-C35F-3E681A868087}"/>
          </ac:picMkLst>
        </pc:picChg>
      </pc:sldChg>
    </pc:docChg>
  </pc:docChgLst>
  <pc:docChgLst>
    <pc:chgData name="Wilson, Francis" userId="S::francis.p.wilson@yale.edu::017697c0-860d-4e82-9e52-7c30af1dabde" providerId="AD" clId="Web-{090579FD-7619-47DB-9E1C-D56F607560F3}"/>
    <pc:docChg chg="addSld modSld">
      <pc:chgData name="Wilson, Francis" userId="S::francis.p.wilson@yale.edu::017697c0-860d-4e82-9e52-7c30af1dabde" providerId="AD" clId="Web-{090579FD-7619-47DB-9E1C-D56F607560F3}" dt="2022-07-14T20:35:14.252" v="113" actId="20577"/>
      <pc:docMkLst>
        <pc:docMk/>
      </pc:docMkLst>
      <pc:sldChg chg="modSp new">
        <pc:chgData name="Wilson, Francis" userId="S::francis.p.wilson@yale.edu::017697c0-860d-4e82-9e52-7c30af1dabde" providerId="AD" clId="Web-{090579FD-7619-47DB-9E1C-D56F607560F3}" dt="2022-07-14T20:35:05.987" v="105" actId="20577"/>
        <pc:sldMkLst>
          <pc:docMk/>
          <pc:sldMk cId="1599546823" sldId="274"/>
        </pc:sldMkLst>
        <pc:spChg chg="mod">
          <ac:chgData name="Wilson, Francis" userId="S::francis.p.wilson@yale.edu::017697c0-860d-4e82-9e52-7c30af1dabde" providerId="AD" clId="Web-{090579FD-7619-47DB-9E1C-D56F607560F3}" dt="2022-07-14T20:33:57.547" v="4" actId="20577"/>
          <ac:spMkLst>
            <pc:docMk/>
            <pc:sldMk cId="1599546823" sldId="274"/>
            <ac:spMk id="2" creationId="{611229EB-E1FE-9008-0970-674EEF4E7262}"/>
          </ac:spMkLst>
        </pc:spChg>
        <pc:spChg chg="mod">
          <ac:chgData name="Wilson, Francis" userId="S::francis.p.wilson@yale.edu::017697c0-860d-4e82-9e52-7c30af1dabde" providerId="AD" clId="Web-{090579FD-7619-47DB-9E1C-D56F607560F3}" dt="2022-07-14T20:35:05.987" v="105" actId="20577"/>
          <ac:spMkLst>
            <pc:docMk/>
            <pc:sldMk cId="1599546823" sldId="274"/>
            <ac:spMk id="3" creationId="{59594B56-CCA3-D946-412D-6A5485ED3436}"/>
          </ac:spMkLst>
        </pc:spChg>
      </pc:sldChg>
      <pc:sldChg chg="modSp new">
        <pc:chgData name="Wilson, Francis" userId="S::francis.p.wilson@yale.edu::017697c0-860d-4e82-9e52-7c30af1dabde" providerId="AD" clId="Web-{090579FD-7619-47DB-9E1C-D56F607560F3}" dt="2022-07-14T20:35:14.252" v="113" actId="20577"/>
        <pc:sldMkLst>
          <pc:docMk/>
          <pc:sldMk cId="1686685751" sldId="275"/>
        </pc:sldMkLst>
        <pc:spChg chg="mod">
          <ac:chgData name="Wilson, Francis" userId="S::francis.p.wilson@yale.edu::017697c0-860d-4e82-9e52-7c30af1dabde" providerId="AD" clId="Web-{090579FD-7619-47DB-9E1C-D56F607560F3}" dt="2022-07-14T20:35:14.252" v="113" actId="20577"/>
          <ac:spMkLst>
            <pc:docMk/>
            <pc:sldMk cId="1686685751" sldId="275"/>
            <ac:spMk id="2" creationId="{87AB2630-378D-DFD8-86BA-B8987B57C7D2}"/>
          </ac:spMkLst>
        </pc:spChg>
      </pc:sldChg>
    </pc:docChg>
  </pc:docChgLst>
  <pc:docChgLst>
    <pc:chgData name="Wilson, Francis" userId="017697c0-860d-4e82-9e52-7c30af1dabde" providerId="ADAL" clId="{C4B68141-DE31-49AE-B725-2230ED755B1F}"/>
    <pc:docChg chg="custSel addSld modSld">
      <pc:chgData name="Wilson, Francis" userId="017697c0-860d-4e82-9e52-7c30af1dabde" providerId="ADAL" clId="{C4B68141-DE31-49AE-B725-2230ED755B1F}" dt="2022-07-19T16:30:05.524" v="1070" actId="22"/>
      <pc:docMkLst>
        <pc:docMk/>
      </pc:docMkLst>
      <pc:sldChg chg="modSp mod">
        <pc:chgData name="Wilson, Francis" userId="017697c0-860d-4e82-9e52-7c30af1dabde" providerId="ADAL" clId="{C4B68141-DE31-49AE-B725-2230ED755B1F}" dt="2022-07-15T16:03:44.253" v="512" actId="20577"/>
        <pc:sldMkLst>
          <pc:docMk/>
          <pc:sldMk cId="2644512077" sldId="277"/>
        </pc:sldMkLst>
        <pc:spChg chg="mod">
          <ac:chgData name="Wilson, Francis" userId="017697c0-860d-4e82-9e52-7c30af1dabde" providerId="ADAL" clId="{C4B68141-DE31-49AE-B725-2230ED755B1F}" dt="2022-07-15T16:03:44.253" v="512" actId="20577"/>
          <ac:spMkLst>
            <pc:docMk/>
            <pc:sldMk cId="2644512077" sldId="277"/>
            <ac:spMk id="3" creationId="{D6110444-3D94-A426-3C18-52142BF858D7}"/>
          </ac:spMkLst>
        </pc:spChg>
      </pc:sldChg>
      <pc:sldChg chg="modSp new mod">
        <pc:chgData name="Wilson, Francis" userId="017697c0-860d-4e82-9e52-7c30af1dabde" providerId="ADAL" clId="{C4B68141-DE31-49AE-B725-2230ED755B1F}" dt="2022-07-15T16:06:50.911" v="1017" actId="20577"/>
        <pc:sldMkLst>
          <pc:docMk/>
          <pc:sldMk cId="52761069" sldId="278"/>
        </pc:sldMkLst>
        <pc:spChg chg="mod">
          <ac:chgData name="Wilson, Francis" userId="017697c0-860d-4e82-9e52-7c30af1dabde" providerId="ADAL" clId="{C4B68141-DE31-49AE-B725-2230ED755B1F}" dt="2022-07-15T16:03:54.387" v="521" actId="20577"/>
          <ac:spMkLst>
            <pc:docMk/>
            <pc:sldMk cId="52761069" sldId="278"/>
            <ac:spMk id="2" creationId="{30EA9ABC-EB32-7546-1F32-F3838C1833A8}"/>
          </ac:spMkLst>
        </pc:spChg>
        <pc:spChg chg="mod">
          <ac:chgData name="Wilson, Francis" userId="017697c0-860d-4e82-9e52-7c30af1dabde" providerId="ADAL" clId="{C4B68141-DE31-49AE-B725-2230ED755B1F}" dt="2022-07-15T16:06:50.911" v="1017" actId="20577"/>
          <ac:spMkLst>
            <pc:docMk/>
            <pc:sldMk cId="52761069" sldId="278"/>
            <ac:spMk id="3" creationId="{86076843-5A0F-1173-0991-12C6CF77A9A5}"/>
          </ac:spMkLst>
        </pc:spChg>
      </pc:sldChg>
      <pc:sldChg chg="modSp new mod modNotesTx">
        <pc:chgData name="Wilson, Francis" userId="017697c0-860d-4e82-9e52-7c30af1dabde" providerId="ADAL" clId="{C4B68141-DE31-49AE-B725-2230ED755B1F}" dt="2022-07-15T16:09:11.246" v="1068" actId="20577"/>
        <pc:sldMkLst>
          <pc:docMk/>
          <pc:sldMk cId="577977497" sldId="279"/>
        </pc:sldMkLst>
        <pc:spChg chg="mod">
          <ac:chgData name="Wilson, Francis" userId="017697c0-860d-4e82-9e52-7c30af1dabde" providerId="ADAL" clId="{C4B68141-DE31-49AE-B725-2230ED755B1F}" dt="2022-07-15T16:05:09.791" v="761" actId="20577"/>
          <ac:spMkLst>
            <pc:docMk/>
            <pc:sldMk cId="577977497" sldId="279"/>
            <ac:spMk id="2" creationId="{A80E13E4-C3D6-DBF7-7170-CB01C280131C}"/>
          </ac:spMkLst>
        </pc:spChg>
        <pc:spChg chg="mod">
          <ac:chgData name="Wilson, Francis" userId="017697c0-860d-4e82-9e52-7c30af1dabde" providerId="ADAL" clId="{C4B68141-DE31-49AE-B725-2230ED755B1F}" dt="2022-07-15T16:08:23.973" v="1039" actId="20577"/>
          <ac:spMkLst>
            <pc:docMk/>
            <pc:sldMk cId="577977497" sldId="279"/>
            <ac:spMk id="3" creationId="{4BF91793-2C7E-BD8B-991A-9024C5B48062}"/>
          </ac:spMkLst>
        </pc:spChg>
      </pc:sldChg>
      <pc:sldChg chg="addSp delSp mod">
        <pc:chgData name="Wilson, Francis" userId="017697c0-860d-4e82-9e52-7c30af1dabde" providerId="ADAL" clId="{C4B68141-DE31-49AE-B725-2230ED755B1F}" dt="2022-07-19T16:30:05.524" v="1070" actId="22"/>
        <pc:sldMkLst>
          <pc:docMk/>
          <pc:sldMk cId="1228267279" sldId="284"/>
        </pc:sldMkLst>
        <pc:picChg chg="del">
          <ac:chgData name="Wilson, Francis" userId="017697c0-860d-4e82-9e52-7c30af1dabde" providerId="ADAL" clId="{C4B68141-DE31-49AE-B725-2230ED755B1F}" dt="2022-07-19T16:30:05.021" v="1069" actId="478"/>
          <ac:picMkLst>
            <pc:docMk/>
            <pc:sldMk cId="1228267279" sldId="284"/>
            <ac:picMk id="5" creationId="{49363E34-3556-F56E-7D37-C2D4158AFAE2}"/>
          </ac:picMkLst>
        </pc:picChg>
        <pc:picChg chg="add">
          <ac:chgData name="Wilson, Francis" userId="017697c0-860d-4e82-9e52-7c30af1dabde" providerId="ADAL" clId="{C4B68141-DE31-49AE-B725-2230ED755B1F}" dt="2022-07-19T16:30:05.524" v="1070" actId="22"/>
          <ac:picMkLst>
            <pc:docMk/>
            <pc:sldMk cId="1228267279" sldId="284"/>
            <ac:picMk id="6" creationId="{36186EA0-FC1F-FA6B-C35F-3E681A86808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4ADAD-C8D7-4AAF-A5F2-2BC37029928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AD02-E8F5-4869-8FB8-4B253213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3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Omg this works out </a:t>
            </a:r>
            <a:r>
              <a:rPr lang="en-US"/>
              <a:t>so nicely.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AD02-E8F5-4869-8FB8-4B25321383A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8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2AB3F20-6F13-4A7A-BBF7-B09D756BE6A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6FD7707-3829-4098-8FFE-B7220E16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17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3F20-6F13-4A7A-BBF7-B09D756BE6A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7707-3829-4098-8FFE-B7220E16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42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3F20-6F13-4A7A-BBF7-B09D756BE6A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7707-3829-4098-8FFE-B7220E16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22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3F20-6F13-4A7A-BBF7-B09D756BE6A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7707-3829-4098-8FFE-B7220E16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63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3F20-6F13-4A7A-BBF7-B09D756BE6A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7707-3829-4098-8FFE-B7220E16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883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3F20-6F13-4A7A-BBF7-B09D756BE6A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7707-3829-4098-8FFE-B7220E16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47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3F20-6F13-4A7A-BBF7-B09D756BE6A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7707-3829-4098-8FFE-B7220E16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84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3F20-6F13-4A7A-BBF7-B09D756BE6A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7707-3829-4098-8FFE-B7220E16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01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3F20-6F13-4A7A-BBF7-B09D756BE6A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7707-3829-4098-8FFE-B7220E16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96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3F20-6F13-4A7A-BBF7-B09D756BE6A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7707-3829-4098-8FFE-B7220E16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63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3F20-6F13-4A7A-BBF7-B09D756BE6A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7707-3829-4098-8FFE-B7220E16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4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3F20-6F13-4A7A-BBF7-B09D756BE6A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7707-3829-4098-8FFE-B7220E16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64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3F20-6F13-4A7A-BBF7-B09D756BE6A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7707-3829-4098-8FFE-B7220E16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730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3F20-6F13-4A7A-BBF7-B09D756BE6A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7707-3829-4098-8FFE-B7220E16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157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3F20-6F13-4A7A-BBF7-B09D756BE6A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7707-3829-4098-8FFE-B7220E16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103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3F20-6F13-4A7A-BBF7-B09D756BE6A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7707-3829-4098-8FFE-B7220E16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4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3F20-6F13-4A7A-BBF7-B09D756BE6A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7707-3829-4098-8FFE-B7220E16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1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2AB3F20-6F13-4A7A-BBF7-B09D756BE6A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6FD7707-3829-4098-8FFE-B7220E16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0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  <p:sldLayoutId id="2147483974" r:id="rId16"/>
    <p:sldLayoutId id="21474839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804C-BB3F-E2CF-6DF6-DA85D9466A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Biostats Boot Camp – Session 3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A3290-5A59-2C55-D99D-92DE9AB9A4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Aditya Biswas, Perry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3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Raise your hand when you feel relatively confident that the quarter has two heads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99738" y="2065867"/>
          <a:ext cx="812799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75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Raise your hand when you feel relatively confident that the quarter has two heads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99738" y="2065867"/>
          <a:ext cx="8127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33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Raise your hand when you feel relatively confident that the quarter has two heads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99738" y="2065867"/>
          <a:ext cx="8127999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895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Raise your hand when you feel relatively confident that the quarter has two heads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99738" y="2065867"/>
          <a:ext cx="8127999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490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Raise your hand when you feel relatively confident that the quarter has two heads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99738" y="2065867"/>
          <a:ext cx="8127999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171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Raise your hand when you feel relatively confident that the quarter has two heads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99738" y="2065867"/>
          <a:ext cx="8127999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81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Raise your hand when you feel relatively confident that the quarter has two heads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99738" y="2065867"/>
          <a:ext cx="8127999" cy="4348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Probability</a:t>
                      </a:r>
                      <a:r>
                        <a:rPr lang="en-US" baseline="0"/>
                        <a:t> Assuming H0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567904" y="4224837"/>
            <a:ext cx="10857390" cy="88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39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Operationalizing What Just happened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Two hypotheses:</a:t>
            </a:r>
          </a:p>
          <a:p>
            <a:pPr lvl="1"/>
            <a:r>
              <a:rPr lang="en-US" sz="2000"/>
              <a:t>H1: The quarter has two heads</a:t>
            </a:r>
          </a:p>
          <a:p>
            <a:pPr lvl="1"/>
            <a:r>
              <a:rPr lang="en-US" sz="2000"/>
              <a:t>H0: The quarter is an ordinary quarter with a head and a tail</a:t>
            </a:r>
          </a:p>
          <a:p>
            <a:r>
              <a:rPr lang="en-US" sz="2400"/>
              <a:t>We calculated the probability of what we saw happening given that the H0 was true</a:t>
            </a:r>
          </a:p>
          <a:p>
            <a:pPr lvl="1"/>
            <a:r>
              <a:rPr lang="en-US" sz="2000"/>
              <a:t>This is very close to the definition of a p-value</a:t>
            </a:r>
          </a:p>
          <a:p>
            <a:pPr lvl="1"/>
            <a:r>
              <a:rPr lang="en-US" sz="2000" dirty="0"/>
              <a:t>We use this to make a binary conclusion</a:t>
            </a:r>
          </a:p>
          <a:p>
            <a:pPr marL="457200" lvl="1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49659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199F-4265-DACA-2240-32DDBEF1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 for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DCC6-D856-DB37-C341-6588FEFA4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Often evaluating a fixed, rigid null hypothesis for the </a:t>
            </a:r>
            <a:r>
              <a:rPr lang="en-US">
                <a:ea typeface="+mn-lt"/>
                <a:cs typeface="+mn-lt"/>
              </a:rPr>
              <a:t>way nature works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e.g. these two subpopulations are </a:t>
            </a:r>
            <a:r>
              <a:rPr lang="en-US" i="1" dirty="0">
                <a:ea typeface="+mn-lt"/>
                <a:cs typeface="+mn-lt"/>
              </a:rPr>
              <a:t>exactly</a:t>
            </a:r>
            <a:r>
              <a:rPr lang="en-US" dirty="0">
                <a:ea typeface="+mn-lt"/>
                <a:cs typeface="+mn-lt"/>
              </a:rPr>
              <a:t> the same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Rigid null hypotheses allow for tractable mathematics</a:t>
            </a:r>
          </a:p>
          <a:p>
            <a:pPr lvl="1"/>
            <a:r>
              <a:rPr lang="en-US" dirty="0">
                <a:ea typeface="+mn-lt"/>
                <a:cs typeface="+mn-lt"/>
              </a:rPr>
              <a:t>i.e. the null hypothesis implies a specific, analyzable probability model</a:t>
            </a:r>
          </a:p>
          <a:p>
            <a:endParaRPr lang="en-US" dirty="0"/>
          </a:p>
          <a:p>
            <a:r>
              <a:rPr lang="en-US" dirty="0"/>
              <a:t>Conclusions are easy to communicate</a:t>
            </a:r>
          </a:p>
          <a:p>
            <a:pPr lvl="1"/>
            <a:r>
              <a:rPr lang="en-US" dirty="0"/>
              <a:t>e.g.  women experience higher rates of recovery than men under x medication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82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FD36-BECE-4D94-BA36-8E061C93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 </a:t>
            </a:r>
            <a:r>
              <a:rPr lang="en-US"/>
              <a:t>the 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C2E1-DE50-4942-991C-BE262CF19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It give NO sense of clinical importance</a:t>
            </a:r>
          </a:p>
          <a:p>
            <a:endParaRPr lang="en-US"/>
          </a:p>
          <a:p>
            <a:r>
              <a:rPr lang="en-US"/>
              <a:t>It is NOT the chance that the study is a false positive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gives WAY LESS information than the confidence interval (which is part of our other statistical inference task: </a:t>
            </a:r>
            <a:r>
              <a:rPr lang="en-US" i="1" dirty="0"/>
              <a:t>estimation</a:t>
            </a:r>
            <a:r>
              <a:rPr lang="en-US" dirty="0"/>
              <a:t>)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881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4767-5E53-CAD5-B99A-7D9423C3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536D5-BE4C-B244-E45B-F505E3A00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hypothesis testing</a:t>
            </a:r>
          </a:p>
          <a:p>
            <a:pPr lvl="1"/>
            <a:r>
              <a:rPr lang="en-US" dirty="0"/>
              <a:t>“Is my observed data sufficiently odd compared to some standard distribution that I can conclude something interesting is going on”?</a:t>
            </a:r>
          </a:p>
          <a:p>
            <a:r>
              <a:rPr lang="en-US" dirty="0"/>
              <a:t>Provide intuition regarding the math underlying hypothesis testing</a:t>
            </a:r>
          </a:p>
          <a:p>
            <a:r>
              <a:rPr lang="en-US" dirty="0"/>
              <a:t>And the basic techniques of conducting these tests in 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72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29EB-E1FE-9008-0970-674EEF4E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Weird Is My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94B56-CCA3-D946-412D-6A5485ED3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only get to do our study once, but we can simulate the outcome of our study as many times as we want, assuming the null hypothesis</a:t>
            </a:r>
          </a:p>
          <a:p>
            <a:endParaRPr lang="en-US"/>
          </a:p>
          <a:p>
            <a:r>
              <a:rPr lang="en-US"/>
              <a:t>Then we can look at how weird our observed data is compared to all those hypothetical results.</a:t>
            </a:r>
          </a:p>
          <a:p>
            <a:endParaRPr lang="en-US"/>
          </a:p>
          <a:p>
            <a:r>
              <a:rPr lang="en-US"/>
              <a:t>Very weird == potentially interesting</a:t>
            </a:r>
          </a:p>
        </p:txBody>
      </p:sp>
    </p:spTree>
    <p:extLst>
      <p:ext uri="{BB962C8B-B14F-4D97-AF65-F5344CB8AC3E}">
        <p14:creationId xmlns:p14="http://schemas.microsoft.com/office/powerpoint/2010/main" val="1599546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61F2-2E49-62CD-EB4E-CC7D1893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726B-1051-D056-2B34-28604B14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Choice of alternative hypothesis formalizes two things:</a:t>
            </a:r>
          </a:p>
          <a:p>
            <a:pPr lvl="1"/>
            <a:r>
              <a:rPr lang="en-US" dirty="0"/>
              <a:t>What you mean by "weird"</a:t>
            </a:r>
          </a:p>
          <a:p>
            <a:pPr lvl="1"/>
            <a:r>
              <a:rPr lang="en-US" dirty="0"/>
              <a:t>The "direction" you are interested in finding a positive result</a:t>
            </a:r>
          </a:p>
          <a:p>
            <a:pPr lvl="1"/>
            <a:endParaRPr lang="en-US" dirty="0"/>
          </a:p>
          <a:p>
            <a:r>
              <a:rPr lang="en-US" dirty="0"/>
              <a:t>One-Sided Tests</a:t>
            </a:r>
          </a:p>
          <a:p>
            <a:endParaRPr lang="en-US" dirty="0"/>
          </a:p>
          <a:p>
            <a:r>
              <a:rPr lang="en-US" dirty="0"/>
              <a:t>Two-Sided Tests</a:t>
            </a:r>
          </a:p>
        </p:txBody>
      </p:sp>
    </p:spTree>
    <p:extLst>
      <p:ext uri="{BB962C8B-B14F-4D97-AF65-F5344CB8AC3E}">
        <p14:creationId xmlns:p14="http://schemas.microsoft.com/office/powerpoint/2010/main" val="4250170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22F7-BDCC-9113-7455-8486E455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7D268-7CB0-BE74-EAB3-1FE07C3BA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 to notebook</a:t>
            </a:r>
          </a:p>
        </p:txBody>
      </p:sp>
    </p:spTree>
    <p:extLst>
      <p:ext uri="{BB962C8B-B14F-4D97-AF65-F5344CB8AC3E}">
        <p14:creationId xmlns:p14="http://schemas.microsoft.com/office/powerpoint/2010/main" val="2997315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2630-378D-DFD8-86BA-B8987B57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Statistical Test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269396-E89A-6D38-3869-FD4098E9E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176957"/>
              </p:ext>
            </p:extLst>
          </p:nvPr>
        </p:nvGraphicFramePr>
        <p:xfrm>
          <a:off x="374073" y="2603500"/>
          <a:ext cx="11216985" cy="3550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397">
                  <a:extLst>
                    <a:ext uri="{9D8B030D-6E8A-4147-A177-3AD203B41FA5}">
                      <a16:colId xmlns:a16="http://schemas.microsoft.com/office/drawing/2014/main" val="675107598"/>
                    </a:ext>
                  </a:extLst>
                </a:gridCol>
                <a:gridCol w="2243397">
                  <a:extLst>
                    <a:ext uri="{9D8B030D-6E8A-4147-A177-3AD203B41FA5}">
                      <a16:colId xmlns:a16="http://schemas.microsoft.com/office/drawing/2014/main" val="3348197590"/>
                    </a:ext>
                  </a:extLst>
                </a:gridCol>
                <a:gridCol w="2243397">
                  <a:extLst>
                    <a:ext uri="{9D8B030D-6E8A-4147-A177-3AD203B41FA5}">
                      <a16:colId xmlns:a16="http://schemas.microsoft.com/office/drawing/2014/main" val="3757442988"/>
                    </a:ext>
                  </a:extLst>
                </a:gridCol>
                <a:gridCol w="2243397">
                  <a:extLst>
                    <a:ext uri="{9D8B030D-6E8A-4147-A177-3AD203B41FA5}">
                      <a16:colId xmlns:a16="http://schemas.microsoft.com/office/drawing/2014/main" val="968874141"/>
                    </a:ext>
                  </a:extLst>
                </a:gridCol>
                <a:gridCol w="2243397">
                  <a:extLst>
                    <a:ext uri="{9D8B030D-6E8A-4147-A177-3AD203B41FA5}">
                      <a16:colId xmlns:a16="http://schemas.microsoft.com/office/drawing/2014/main" val="2929753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Looking to Detect</a:t>
                      </a: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1 (x)</a:t>
                      </a: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2 (y)</a:t>
                      </a: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Statistical Test</a:t>
                      </a: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Function</a:t>
                      </a:r>
                    </a:p>
                  </a:txBody>
                  <a:tcPr marL="4763" marR="4763" marT="4763" anchor="b"/>
                </a:tc>
                <a:extLst>
                  <a:ext uri="{0D108BD9-81ED-4DB2-BD59-A6C34878D82A}">
                    <a16:rowId xmlns:a16="http://schemas.microsoft.com/office/drawing/2014/main" val="322260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Statistical Dependence</a:t>
                      </a: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continuous, normal</a:t>
                      </a: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continuous, normal</a:t>
                      </a: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Pearson correlation coefficient</a:t>
                      </a: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cor.test</a:t>
                      </a:r>
                    </a:p>
                  </a:txBody>
                  <a:tcPr marL="4763" marR="4763" marT="4763" anchor="b"/>
                </a:tc>
                <a:extLst>
                  <a:ext uri="{0D108BD9-81ED-4DB2-BD59-A6C34878D82A}">
                    <a16:rowId xmlns:a16="http://schemas.microsoft.com/office/drawing/2014/main" val="323912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continuous, non-normal</a:t>
                      </a: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continuous, non-normal</a:t>
                      </a: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Spearman correlation coefficient</a:t>
                      </a: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cor.test</a:t>
                      </a:r>
                    </a:p>
                  </a:txBody>
                  <a:tcPr marL="4763" marR="4763" marT="4763" anchor="b"/>
                </a:tc>
                <a:extLst>
                  <a:ext uri="{0D108BD9-81ED-4DB2-BD59-A6C34878D82A}">
                    <a16:rowId xmlns:a16="http://schemas.microsoft.com/office/drawing/2014/main" val="118243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Chi-Squared Test</a:t>
                      </a: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chisq.test</a:t>
                      </a:r>
                    </a:p>
                  </a:txBody>
                  <a:tcPr marL="4763" marR="4763" marT="4763" anchor="b"/>
                </a:tc>
                <a:extLst>
                  <a:ext uri="{0D108BD9-81ED-4DB2-BD59-A6C34878D82A}">
                    <a16:rowId xmlns:a16="http://schemas.microsoft.com/office/drawing/2014/main" val="176192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Differences in Distribution btw Groups</a:t>
                      </a: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continuous, normal</a:t>
                      </a: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Binary</a:t>
                      </a: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Student's t-Test</a:t>
                      </a: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t.test</a:t>
                      </a:r>
                    </a:p>
                  </a:txBody>
                  <a:tcPr marL="4763" marR="4763" marT="4763" anchor="b"/>
                </a:tc>
                <a:extLst>
                  <a:ext uri="{0D108BD9-81ED-4DB2-BD59-A6C34878D82A}">
                    <a16:rowId xmlns:a16="http://schemas.microsoft.com/office/drawing/2014/main" val="162073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continuous, non-normal</a:t>
                      </a: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Binary</a:t>
                      </a: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Wilcoxon Rank-Sum Test</a:t>
                      </a: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wilcox.test</a:t>
                      </a:r>
                    </a:p>
                  </a:txBody>
                  <a:tcPr marL="4763" marR="4763" marT="4763" anchor="b"/>
                </a:tc>
                <a:extLst>
                  <a:ext uri="{0D108BD9-81ED-4DB2-BD59-A6C34878D82A}">
                    <a16:rowId xmlns:a16="http://schemas.microsoft.com/office/drawing/2014/main" val="360523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continuous, normal</a:t>
                      </a: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or more categories</a:t>
                      </a: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ANOVA</a:t>
                      </a: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aov</a:t>
                      </a:r>
                    </a:p>
                  </a:txBody>
                  <a:tcPr marL="4763" marR="4763" marT="4763" anchor="b"/>
                </a:tc>
                <a:extLst>
                  <a:ext uri="{0D108BD9-81ED-4DB2-BD59-A6C34878D82A}">
                    <a16:rowId xmlns:a16="http://schemas.microsoft.com/office/drawing/2014/main" val="264018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continuous, non-normal</a:t>
                      </a: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or more categories</a:t>
                      </a: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Kruskal-Wallis Test</a:t>
                      </a: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kruskal.test</a:t>
                      </a:r>
                    </a:p>
                  </a:txBody>
                  <a:tcPr marL="4763" marR="4763" marT="4763" anchor="b"/>
                </a:tc>
                <a:extLst>
                  <a:ext uri="{0D108BD9-81ED-4DB2-BD59-A6C34878D82A}">
                    <a16:rowId xmlns:a16="http://schemas.microsoft.com/office/drawing/2014/main" val="277945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Chi-Squared Test</a:t>
                      </a: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chisq.test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anchor="b"/>
                </a:tc>
                <a:extLst>
                  <a:ext uri="{0D108BD9-81ED-4DB2-BD59-A6C34878D82A}">
                    <a16:rowId xmlns:a16="http://schemas.microsoft.com/office/drawing/2014/main" val="3880150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685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6138-8535-CC89-48D2-3463327F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6BDEE-09BB-89CD-F187-65571926B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a scatter plot comparing </a:t>
            </a:r>
            <a:r>
              <a:rPr lang="en-US" dirty="0" err="1"/>
              <a:t>creatinine_max</a:t>
            </a:r>
            <a:r>
              <a:rPr lang="en-US" dirty="0"/>
              <a:t> and </a:t>
            </a:r>
            <a:r>
              <a:rPr lang="en-US" dirty="0" err="1"/>
              <a:t>bicarbonate_min</a:t>
            </a:r>
            <a:endParaRPr lang="en-US" dirty="0"/>
          </a:p>
          <a:p>
            <a:r>
              <a:rPr lang="en-US"/>
              <a:t>Are </a:t>
            </a:r>
            <a:r>
              <a:rPr lang="en-US" err="1"/>
              <a:t>creatinine_max</a:t>
            </a:r>
            <a:r>
              <a:rPr lang="en-US"/>
              <a:t> and </a:t>
            </a:r>
            <a:r>
              <a:rPr lang="en-US" err="1"/>
              <a:t>bicarbonate_min</a:t>
            </a:r>
            <a:r>
              <a:rPr lang="en-US"/>
              <a:t> significantly correlated?  What correlation statistic should you report?</a:t>
            </a:r>
          </a:p>
        </p:txBody>
      </p:sp>
    </p:spTree>
    <p:extLst>
      <p:ext uri="{BB962C8B-B14F-4D97-AF65-F5344CB8AC3E}">
        <p14:creationId xmlns:p14="http://schemas.microsoft.com/office/powerpoint/2010/main" val="2817590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7408-AB81-44E0-D241-EF026B26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F3183-4F49-08F9-38F3-3D4B6EFC3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492774-C3C7-FA34-787B-8BE6BC1C5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36" y="1893848"/>
            <a:ext cx="11020506" cy="466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20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CBB1-7F16-55BB-1E78-69D2C6E6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0444-3D94-A426-3C18-52142BF8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a figure that compares the central tendency and </a:t>
            </a:r>
            <a:r>
              <a:rPr lang="en-US" dirty="0" err="1"/>
              <a:t>disperision</a:t>
            </a:r>
            <a:r>
              <a:rPr lang="en-US" dirty="0"/>
              <a:t> of “</a:t>
            </a:r>
            <a:r>
              <a:rPr lang="en-US" dirty="0" err="1"/>
              <a:t>temperature_max</a:t>
            </a:r>
            <a:r>
              <a:rPr lang="en-US" dirty="0"/>
              <a:t>” across groups defined by the died variable.</a:t>
            </a:r>
          </a:p>
          <a:p>
            <a:r>
              <a:rPr lang="en-US" dirty="0"/>
              <a:t>Is there a statistically significant difference between </a:t>
            </a:r>
            <a:r>
              <a:rPr lang="en-US" dirty="0" err="1"/>
              <a:t>temperature_max</a:t>
            </a:r>
            <a:r>
              <a:rPr lang="en-US" dirty="0"/>
              <a:t> between these two groups?</a:t>
            </a:r>
          </a:p>
        </p:txBody>
      </p:sp>
    </p:spTree>
    <p:extLst>
      <p:ext uri="{BB962C8B-B14F-4D97-AF65-F5344CB8AC3E}">
        <p14:creationId xmlns:p14="http://schemas.microsoft.com/office/powerpoint/2010/main" val="2644512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AEE3-11A4-9DB0-CA86-70FADF57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B7CE-0968-E670-93A6-6FC12B482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C19CC-1DE0-189C-C6A0-F65D4A659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8" y="1978008"/>
            <a:ext cx="11201482" cy="466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17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BD2E-616E-B1FD-1920-A08658CD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(Non-parametric version)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62A6C-756D-A5EB-AC7A-BABDEFD35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186EA0-FC1F-FA6B-C35F-3E681A868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98" y="2725721"/>
            <a:ext cx="11353288" cy="370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67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9ABC-EB32-7546-1F32-F3838C18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76843-5A0F-1173-0991-12C6CF77A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risk of death among those who identify as </a:t>
            </a:r>
            <a:r>
              <a:rPr lang="en-US" dirty="0" err="1"/>
              <a:t>latino</a:t>
            </a:r>
            <a:r>
              <a:rPr lang="en-US" dirty="0"/>
              <a:t> in this dataset?  What about those who do not so identify?</a:t>
            </a:r>
          </a:p>
          <a:p>
            <a:r>
              <a:rPr lang="en-US" dirty="0"/>
              <a:t>Is there a statistically significant difference in these proportions?</a:t>
            </a:r>
          </a:p>
        </p:txBody>
      </p:sp>
    </p:spTree>
    <p:extLst>
      <p:ext uri="{BB962C8B-B14F-4D97-AF65-F5344CB8AC3E}">
        <p14:creationId xmlns:p14="http://schemas.microsoft.com/office/powerpoint/2010/main" val="5276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BD77-920D-4A34-AB4D-2490A325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Tyranny of the P-Value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084D1-53B6-4B6F-9030-8DE09E758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23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1BF7-30B0-78B7-43B3-0B0AD99A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4A6-F991-6E72-1A63-2313D9799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C8110D-C32E-3A6E-CECB-279D5568B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88" y="766293"/>
            <a:ext cx="11870823" cy="55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9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13E4-C3D6-DBF7-7170-CB01C280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91793-2C7E-BD8B-991A-9024C5B4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variable that identifies individuals who are age 65 and above or not</a:t>
            </a:r>
          </a:p>
          <a:p>
            <a:r>
              <a:rPr lang="en-US" dirty="0"/>
              <a:t>Among those below age 65, what is the risk of death among those who identify as </a:t>
            </a:r>
            <a:r>
              <a:rPr lang="en-US" dirty="0" err="1"/>
              <a:t>latino</a:t>
            </a:r>
            <a:r>
              <a:rPr lang="en-US" dirty="0"/>
              <a:t> vs. those who do not?</a:t>
            </a:r>
          </a:p>
          <a:p>
            <a:r>
              <a:rPr lang="en-US" dirty="0"/>
              <a:t>What about above age 65?</a:t>
            </a:r>
          </a:p>
          <a:p>
            <a:r>
              <a:rPr lang="en-US" dirty="0"/>
              <a:t>Is there a significant relationship between </a:t>
            </a:r>
            <a:r>
              <a:rPr lang="en-US" dirty="0" err="1"/>
              <a:t>latino</a:t>
            </a:r>
            <a:r>
              <a:rPr lang="en-US" dirty="0"/>
              <a:t> ethnicity and death among those below age 65?</a:t>
            </a:r>
          </a:p>
          <a:p>
            <a:r>
              <a:rPr lang="en-US" dirty="0"/>
              <a:t>What about among those above age 65?</a:t>
            </a:r>
          </a:p>
        </p:txBody>
      </p:sp>
    </p:spTree>
    <p:extLst>
      <p:ext uri="{BB962C8B-B14F-4D97-AF65-F5344CB8AC3E}">
        <p14:creationId xmlns:p14="http://schemas.microsoft.com/office/powerpoint/2010/main" val="577977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92D1-D8AA-0F60-C87F-D88FC0B4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94CA9-97AF-ECBF-6D16-7BF49DCD2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B6D98-E2E6-2441-14FD-12001FAC8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34" y="0"/>
            <a:ext cx="7706984" cy="679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17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460E-1756-4BF6-8A70-7904208B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it in!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7F69-CD50-4732-9D6C-C0C4B23BD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Table 1</a:t>
            </a:r>
          </a:p>
          <a:p>
            <a:r>
              <a:rPr lang="en-US"/>
              <a:t>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720E2B-4A12-4162-8670-147B0F8C5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23030"/>
              </p:ext>
            </p:extLst>
          </p:nvPr>
        </p:nvGraphicFramePr>
        <p:xfrm>
          <a:off x="914399" y="2410063"/>
          <a:ext cx="7648224" cy="39451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1647">
                  <a:extLst>
                    <a:ext uri="{9D8B030D-6E8A-4147-A177-3AD203B41FA5}">
                      <a16:colId xmlns:a16="http://schemas.microsoft.com/office/drawing/2014/main" val="2368209672"/>
                    </a:ext>
                  </a:extLst>
                </a:gridCol>
                <a:gridCol w="1911647">
                  <a:extLst>
                    <a:ext uri="{9D8B030D-6E8A-4147-A177-3AD203B41FA5}">
                      <a16:colId xmlns:a16="http://schemas.microsoft.com/office/drawing/2014/main" val="266617916"/>
                    </a:ext>
                  </a:extLst>
                </a:gridCol>
                <a:gridCol w="1912465">
                  <a:extLst>
                    <a:ext uri="{9D8B030D-6E8A-4147-A177-3AD203B41FA5}">
                      <a16:colId xmlns:a16="http://schemas.microsoft.com/office/drawing/2014/main" val="17850806"/>
                    </a:ext>
                  </a:extLst>
                </a:gridCol>
                <a:gridCol w="1912465">
                  <a:extLst>
                    <a:ext uri="{9D8B030D-6E8A-4147-A177-3AD203B41FA5}">
                      <a16:colId xmlns:a16="http://schemas.microsoft.com/office/drawing/2014/main" val="1427103186"/>
                    </a:ext>
                  </a:extLst>
                </a:gridCol>
              </a:tblGrid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died==0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died==1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0314312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14480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1595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0213086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Age (IQR)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61 (45 – 75)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78 (66 – 86)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6718956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Creatinine (IQR)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1.01 (0.80 – 1.43)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2.1 (1.3 – 3.86)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234261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err="1">
                          <a:effectLst/>
                        </a:rPr>
                        <a:t>AST_max</a:t>
                      </a:r>
                      <a:r>
                        <a:rPr lang="en-US" sz="1800">
                          <a:effectLst/>
                        </a:rPr>
                        <a:t> (IQR)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48 (32 – 80)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91 (51 – 204)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018720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err="1">
                          <a:effectLst/>
                        </a:rPr>
                        <a:t>ALT_max</a:t>
                      </a:r>
                      <a:r>
                        <a:rPr lang="en-US" sz="1800">
                          <a:effectLst/>
                        </a:rPr>
                        <a:t> (IQR)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40 (23 – 78)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51 (28 – 130)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727148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Female Sex (%)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7364 (50.9%)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733 (46.0%)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2700563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Uncomplicated Diabetes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8907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198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460E-1756-4BF6-8A70-7904208B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it in!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7F69-CD50-4732-9D6C-C0C4B23BD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Table 1</a:t>
            </a:r>
          </a:p>
          <a:p>
            <a:r>
              <a:rPr lang="en-US"/>
              <a:t>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720E2B-4A12-4162-8670-147B0F8C5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79416"/>
              </p:ext>
            </p:extLst>
          </p:nvPr>
        </p:nvGraphicFramePr>
        <p:xfrm>
          <a:off x="914399" y="2410063"/>
          <a:ext cx="7648224" cy="39451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1647">
                  <a:extLst>
                    <a:ext uri="{9D8B030D-6E8A-4147-A177-3AD203B41FA5}">
                      <a16:colId xmlns:a16="http://schemas.microsoft.com/office/drawing/2014/main" val="2368209672"/>
                    </a:ext>
                  </a:extLst>
                </a:gridCol>
                <a:gridCol w="1911647">
                  <a:extLst>
                    <a:ext uri="{9D8B030D-6E8A-4147-A177-3AD203B41FA5}">
                      <a16:colId xmlns:a16="http://schemas.microsoft.com/office/drawing/2014/main" val="266617916"/>
                    </a:ext>
                  </a:extLst>
                </a:gridCol>
                <a:gridCol w="1912465">
                  <a:extLst>
                    <a:ext uri="{9D8B030D-6E8A-4147-A177-3AD203B41FA5}">
                      <a16:colId xmlns:a16="http://schemas.microsoft.com/office/drawing/2014/main" val="17850806"/>
                    </a:ext>
                  </a:extLst>
                </a:gridCol>
                <a:gridCol w="1912465">
                  <a:extLst>
                    <a:ext uri="{9D8B030D-6E8A-4147-A177-3AD203B41FA5}">
                      <a16:colId xmlns:a16="http://schemas.microsoft.com/office/drawing/2014/main" val="1427103186"/>
                    </a:ext>
                  </a:extLst>
                </a:gridCol>
              </a:tblGrid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died==0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died==1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0314312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14480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1595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0213086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Age (IQR)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61 (45 – 75)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78 (66 – 86)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&lt;0.001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6718956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Creatinine (IQR)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1.01 (0.80 – 1.43)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2.1 (1.3 – 3.86)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&lt;0.001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234261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err="1">
                          <a:effectLst/>
                        </a:rPr>
                        <a:t>AST_max</a:t>
                      </a:r>
                      <a:r>
                        <a:rPr lang="en-US" sz="1800">
                          <a:effectLst/>
                        </a:rPr>
                        <a:t> (IQR)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48 (32 – 80)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91 (51 – 204)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&lt;0.001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018720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err="1">
                          <a:effectLst/>
                        </a:rPr>
                        <a:t>ALT_max</a:t>
                      </a:r>
                      <a:r>
                        <a:rPr lang="en-US" sz="1800">
                          <a:effectLst/>
                        </a:rPr>
                        <a:t> (IQR)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40 (23 – 78)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51 (28 – 130)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&lt;0.001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727148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Female Sex (%)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7364 (50.9%)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733 (46.0%)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&lt;0.001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2700563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Uncomplicated Diabetes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2628 (18.1%)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329 (20.6%)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8632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38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Crowd-sourcing the p-value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6465045" cy="3416300"/>
          </a:xfrm>
        </p:spPr>
        <p:txBody>
          <a:bodyPr>
            <a:normAutofit/>
          </a:bodyPr>
          <a:lstStyle/>
          <a:p>
            <a:r>
              <a:rPr lang="en-US" sz="2400"/>
              <a:t>I have in my pocket one quarter of a US dollar</a:t>
            </a:r>
          </a:p>
          <a:p>
            <a:r>
              <a:rPr lang="en-US" sz="2400"/>
              <a:t>It may be a real quarter</a:t>
            </a:r>
          </a:p>
          <a:p>
            <a:r>
              <a:rPr lang="en-US" sz="2400"/>
              <a:t>It may be a “trick” quarter, with heads on both sides</a:t>
            </a:r>
          </a:p>
          <a:p>
            <a:r>
              <a:rPr lang="en-US" sz="2400"/>
              <a:t>You can not inspect it</a:t>
            </a:r>
          </a:p>
          <a:p>
            <a:r>
              <a:rPr lang="en-US" sz="2400"/>
              <a:t>But I will flip it</a:t>
            </a: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1028" name="Picture 4" descr="http://static.sizeall.com/images/us_quarter_25_cents_coin_fro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317" y="189807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Raise your hand when you feel relatively confident that the quarter has two heads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99738" y="2065867"/>
          <a:ext cx="812799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01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Raise your hand when you feel relatively confident that the quarter has two heads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99738" y="2065867"/>
          <a:ext cx="812799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83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Raise your hand when you feel relatively confident that the quarter has two heads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99738" y="2065867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71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Raise your hand when you feel relatively confident that the quarter has two heads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99738" y="2065867"/>
          <a:ext cx="8127999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01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Raise your hand when you feel relatively confident that the quarter has two heads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99738" y="2065867"/>
          <a:ext cx="812799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5105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EB9BCB6826B34EBD6BE2401AC8A679" ma:contentTypeVersion="16" ma:contentTypeDescription="Create a new document." ma:contentTypeScope="" ma:versionID="5021dfdbd2060101f5f2e6afbaca4887">
  <xsd:schema xmlns:xsd="http://www.w3.org/2001/XMLSchema" xmlns:xs="http://www.w3.org/2001/XMLSchema" xmlns:p="http://schemas.microsoft.com/office/2006/metadata/properties" xmlns:ns2="be3c59e3-ffde-430d-8295-47dbe5b3f528" xmlns:ns3="05512b6f-d1ad-4cf9-afe6-f35b19ea282f" targetNamespace="http://schemas.microsoft.com/office/2006/metadata/properties" ma:root="true" ma:fieldsID="d9da6dba51e7ea6a8b6043f2fcc93b07" ns2:_="" ns3:_="">
    <xsd:import namespace="be3c59e3-ffde-430d-8295-47dbe5b3f528"/>
    <xsd:import namespace="05512b6f-d1ad-4cf9-afe6-f35b19ea28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3c59e3-ffde-430d-8295-47dbe5b3f5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cd9ce95e-1345-4484-817e-41007f7553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512b6f-d1ad-4cf9-afe6-f35b19ea282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ef26183-14df-45c7-9d9a-f2fba5f617b5}" ma:internalName="TaxCatchAll" ma:showField="CatchAllData" ma:web="05512b6f-d1ad-4cf9-afe6-f35b19ea28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5512b6f-d1ad-4cf9-afe6-f35b19ea282f" xsi:nil="true"/>
    <lcf76f155ced4ddcb4097134ff3c332f xmlns="be3c59e3-ffde-430d-8295-47dbe5b3f52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02D964A-AEEE-41FA-98C8-80F5E73F2AB3}">
  <ds:schemaRefs>
    <ds:schemaRef ds:uri="05512b6f-d1ad-4cf9-afe6-f35b19ea282f"/>
    <ds:schemaRef ds:uri="be3c59e3-ffde-430d-8295-47dbe5b3f5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F992008-2DCC-4CC1-A498-D5E7811E7C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0D48D6-9CC9-44A6-BE11-EEA42D6E3AB3}">
  <ds:schemaRefs>
    <ds:schemaRef ds:uri="http://purl.org/dc/elements/1.1/"/>
    <ds:schemaRef ds:uri="05512b6f-d1ad-4cf9-afe6-f35b19ea282f"/>
    <ds:schemaRef ds:uri="http://purl.org/dc/dcmitype/"/>
    <ds:schemaRef ds:uri="be3c59e3-ffde-430d-8295-47dbe5b3f528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1244</Words>
  <Application>Microsoft Office PowerPoint</Application>
  <PresentationFormat>Widescreen</PresentationFormat>
  <Paragraphs>350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Ion Boardroom</vt:lpstr>
      <vt:lpstr>Biostats Boot Camp – Session 3</vt:lpstr>
      <vt:lpstr>Today</vt:lpstr>
      <vt:lpstr>The Tyranny of the P-Value</vt:lpstr>
      <vt:lpstr>Crowd-sourcing the p-value</vt:lpstr>
      <vt:lpstr>Raise your hand when you feel relatively confident that the quarter has two heads</vt:lpstr>
      <vt:lpstr>Raise your hand when you feel relatively confident that the quarter has two heads</vt:lpstr>
      <vt:lpstr>Raise your hand when you feel relatively confident that the quarter has two heads</vt:lpstr>
      <vt:lpstr>Raise your hand when you feel relatively confident that the quarter has two heads</vt:lpstr>
      <vt:lpstr>Raise your hand when you feel relatively confident that the quarter has two heads</vt:lpstr>
      <vt:lpstr>Raise your hand when you feel relatively confident that the quarter has two heads</vt:lpstr>
      <vt:lpstr>Raise your hand when you feel relatively confident that the quarter has two heads</vt:lpstr>
      <vt:lpstr>Raise your hand when you feel relatively confident that the quarter has two heads</vt:lpstr>
      <vt:lpstr>Raise your hand when you feel relatively confident that the quarter has two heads</vt:lpstr>
      <vt:lpstr>Raise your hand when you feel relatively confident that the quarter has two heads</vt:lpstr>
      <vt:lpstr>Raise your hand when you feel relatively confident that the quarter has two heads</vt:lpstr>
      <vt:lpstr>Raise your hand when you feel relatively confident that the quarter has two heads</vt:lpstr>
      <vt:lpstr>Operationalizing What Just happened</vt:lpstr>
      <vt:lpstr>Trade-offs for Hypothesis Testing</vt:lpstr>
      <vt:lpstr>Pitfalls of the P-value</vt:lpstr>
      <vt:lpstr>How Weird Is My Data?</vt:lpstr>
      <vt:lpstr>Alternative Hypotheses</vt:lpstr>
      <vt:lpstr>PowerPoint Presentation</vt:lpstr>
      <vt:lpstr>Choosing the Statistical Test</vt:lpstr>
      <vt:lpstr>Exercise</vt:lpstr>
      <vt:lpstr>PowerPoint Presentation</vt:lpstr>
      <vt:lpstr>Exercise</vt:lpstr>
      <vt:lpstr>Parametric version</vt:lpstr>
      <vt:lpstr>(Non-parametric version)</vt:lpstr>
      <vt:lpstr>Exercise</vt:lpstr>
      <vt:lpstr>PowerPoint Presentation</vt:lpstr>
      <vt:lpstr>Exercise</vt:lpstr>
      <vt:lpstr>PowerPoint Presentation</vt:lpstr>
      <vt:lpstr>Fill it in!</vt:lpstr>
      <vt:lpstr>Fill it in!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Wilson, Francis</cp:lastModifiedBy>
  <cp:revision>7</cp:revision>
  <dcterms:created xsi:type="dcterms:W3CDTF">2013-07-15T20:26:40Z</dcterms:created>
  <dcterms:modified xsi:type="dcterms:W3CDTF">2022-07-19T17:31:37Z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0x0101000AEB9BCB6826B34EBD6BE2401AC8A679</vt:lpwstr>
  </property>
  <property fmtid="{D5CDD505-2E9C-101B-9397-08002B2CF9AE}" pid="3" name="MediaServiceImageTags">
    <vt:lpwstr/>
  </property>
</Properties>
</file>