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67B4-DC80-4ADF-72AF-D19A0031C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608A4-205A-DC13-88EB-47907F55E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21279-8265-3CA1-E002-CB077EF3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1358-6A6E-41B1-9D3A-779F14086E3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B9E11-E763-ADFC-AE08-410B1823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11137-718E-AFA3-B6E3-1FD81178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763B-1ACC-4531-98D7-F5D9E94D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3923-FCC6-06A2-93C0-0D965144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25B89-50FE-884D-2BED-BC8BA93DC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C0403-B527-7854-F95B-46A3CDC0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1358-6A6E-41B1-9D3A-779F14086E3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A5F1C-C3C7-0D2B-2662-A05AD4AE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3D86-4FAA-0EB5-5FE0-DCC7EB21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763B-1ACC-4531-98D7-F5D9E94D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3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E6AAC-3071-3DDA-9DF7-9AF829E79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443E2-19A7-1A89-8F8B-1D6DE07AD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2F991-4EEC-5704-574A-7E49FB41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1358-6A6E-41B1-9D3A-779F14086E3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1F260-006B-1BCE-E34B-65BC6255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3E0DA-7806-62FE-2271-9A57387A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763B-1ACC-4531-98D7-F5D9E94D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5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7221-6266-1F92-DBB7-B3E63993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548F-B319-CF8E-922F-422BBB96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9DEBD-837A-F26B-2715-D2C14A30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1358-6A6E-41B1-9D3A-779F14086E3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06220-C3FE-CA8D-CE10-CC0806C1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65FA3-D434-036A-A9DE-360FE469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763B-1ACC-4531-98D7-F5D9E94D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F290-B78C-13C2-DF72-3E5B87A6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B29B2-E865-B8B3-A2B2-5947B5560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1F906-3285-9F79-42E1-A04B51BF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1358-6A6E-41B1-9D3A-779F14086E3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D3C55-1C3C-915C-A1AD-A2D7A456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83AD-D064-D2E8-65BE-A2A2B408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763B-1ACC-4531-98D7-F5D9E94D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0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C8B1-3D8A-BC24-EDE4-3B11727E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E116-F2C6-D35A-6933-E163C0E64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2A455-D9C2-0BE9-704B-DA2F32426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D0341-4EC1-5C8F-3E27-65E6996A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1358-6A6E-41B1-9D3A-779F14086E3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55216-EA24-0505-C37F-53BDC75C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FD318-204F-57D6-31EF-574BB3B8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763B-1ACC-4531-98D7-F5D9E94D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9789-54BB-B58A-ACCF-58B8BC13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DAA7A-9D5C-A121-5ACF-70CA10FD8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F5AF-5467-D036-663C-F43C896DB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D0820-9593-D83A-0C5D-718E6E949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20ECE-C766-AD35-AD9F-E3B88326B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4E28F-1DC0-78F7-12DC-88A20F18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1358-6A6E-41B1-9D3A-779F14086E3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3AD31-AE79-D6AC-5BBB-7A4A3309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61361-088D-4B0D-8FBA-85D8A564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763B-1ACC-4531-98D7-F5D9E94D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1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1543-677A-9ACA-79D4-F7A732FE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6F78F-45C7-7511-F232-A62FB122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1358-6A6E-41B1-9D3A-779F14086E3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6699E-D2E1-0ADF-6D85-05294363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E946F-3FC1-3E44-8B30-CA7E1298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763B-1ACC-4531-98D7-F5D9E94D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5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7ED32-335E-1DEF-22DF-70CECD24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1358-6A6E-41B1-9D3A-779F14086E3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46FDF-CC60-38A6-51C4-92BA4CB5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C196F-1459-4392-32E0-E55178B6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763B-1ACC-4531-98D7-F5D9E94D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507D-37F9-15FD-A692-90850A03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E217-8323-B525-5551-4A83A6505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1B6E-E962-6A6F-49D9-10543F3AA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F2BC6-2536-F365-CA96-CC70B811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1358-6A6E-41B1-9D3A-779F14086E3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7CCA5-9CF5-4245-42A2-022A9952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36FCA-694B-1FD2-8D5C-1B43E216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763B-1ACC-4531-98D7-F5D9E94D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3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E681-5B7F-661B-2A71-A4BD5395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33A07-4159-33B3-306F-98DA295B7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C8780-B7DA-A071-B9E5-3A411FC9E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48A98-E2AB-B44C-2BBB-8BEB7B0F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1358-6A6E-41B1-9D3A-779F14086E3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46C34-6A91-1961-E6C0-0216F193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025D8-0D25-B199-569C-93FB6B87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A763B-1ACC-4531-98D7-F5D9E94D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1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87483-9709-623E-DC93-862E5F54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A827A-5C7D-E645-8AEF-CE9F76B2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58877-A270-D5B0-0BCA-DF72CE050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A1358-6A6E-41B1-9D3A-779F14086E3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1214A-8673-8AA9-BA5E-D97AA22BA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D2776-B4C4-1C4C-A8C6-5D00A1347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A763B-1ACC-4531-98D7-F5D9E94D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7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ipart, graphics, screenshot, symbol&#10;&#10;Description automatically generated">
            <a:extLst>
              <a:ext uri="{FF2B5EF4-FFF2-40B4-BE49-F238E27FC236}">
                <a16:creationId xmlns:a16="http://schemas.microsoft.com/office/drawing/2014/main" id="{82C75533-13F8-A748-19F0-78108E451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3" y="2570907"/>
            <a:ext cx="1646222" cy="171618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BD38ABB-7909-1D2F-5AF3-862F40793409}"/>
              </a:ext>
            </a:extLst>
          </p:cNvPr>
          <p:cNvSpPr/>
          <p:nvPr/>
        </p:nvSpPr>
        <p:spPr>
          <a:xfrm>
            <a:off x="2052083" y="3429000"/>
            <a:ext cx="1084522" cy="212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EFEA45-A757-5FA6-D3BF-9516A178E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113" y="3055360"/>
            <a:ext cx="1899577" cy="9599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A1E49-4EF6-7BD3-0F4A-204040F7F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408" y="4665138"/>
            <a:ext cx="1790985" cy="1460506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60AE71B-EF10-B9F7-3E82-C4D46FFAF322}"/>
              </a:ext>
            </a:extLst>
          </p:cNvPr>
          <p:cNvSpPr/>
          <p:nvPr/>
        </p:nvSpPr>
        <p:spPr>
          <a:xfrm>
            <a:off x="5328114" y="3423683"/>
            <a:ext cx="1137684" cy="223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D5DEDD-AEC8-29DE-B4DE-C8C2921F3DC3}"/>
              </a:ext>
            </a:extLst>
          </p:cNvPr>
          <p:cNvSpPr txBox="1"/>
          <p:nvPr/>
        </p:nvSpPr>
        <p:spPr>
          <a:xfrm>
            <a:off x="3136605" y="2618194"/>
            <a:ext cx="304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Indian Food 101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AA817-F62D-0E3A-0E49-507AC1AF998A}"/>
              </a:ext>
            </a:extLst>
          </p:cNvPr>
          <p:cNvSpPr txBox="1"/>
          <p:nvPr/>
        </p:nvSpPr>
        <p:spPr>
          <a:xfrm>
            <a:off x="368026" y="4412638"/>
            <a:ext cx="1646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Food Express</a:t>
            </a:r>
          </a:p>
        </p:txBody>
      </p:sp>
      <p:pic>
        <p:nvPicPr>
          <p:cNvPr id="24" name="Picture 23" descr="A logo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953C2D4-A4A6-DBDA-2965-E103DA758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36" y="2987195"/>
            <a:ext cx="2455983" cy="13651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379996C-FA24-31AE-937A-C5A3AE48D908}"/>
              </a:ext>
            </a:extLst>
          </p:cNvPr>
          <p:cNvSpPr txBox="1"/>
          <p:nvPr/>
        </p:nvSpPr>
        <p:spPr>
          <a:xfrm>
            <a:off x="6798574" y="4480472"/>
            <a:ext cx="179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GPT 3.5- Turbo</a:t>
            </a:r>
          </a:p>
        </p:txBody>
      </p:sp>
      <p:pic>
        <p:nvPicPr>
          <p:cNvPr id="32" name="Picture 31" descr="A picture containing computer, screenshot, computer, design&#10;&#10;Description automatically generated">
            <a:extLst>
              <a:ext uri="{FF2B5EF4-FFF2-40B4-BE49-F238E27FC236}">
                <a16:creationId xmlns:a16="http://schemas.microsoft.com/office/drawing/2014/main" id="{A0A3CB12-EA08-F593-613A-B1358F8C34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6" y="458997"/>
            <a:ext cx="1366092" cy="1366092"/>
          </a:xfrm>
          <a:prstGeom prst="rect">
            <a:avLst/>
          </a:prstGeom>
        </p:spPr>
      </p:pic>
      <p:sp>
        <p:nvSpPr>
          <p:cNvPr id="33" name="Arrow: Down 32">
            <a:extLst>
              <a:ext uri="{FF2B5EF4-FFF2-40B4-BE49-F238E27FC236}">
                <a16:creationId xmlns:a16="http://schemas.microsoft.com/office/drawing/2014/main" id="{35B2A0A7-F973-FBD6-A07F-B87EA8B1188A}"/>
              </a:ext>
            </a:extLst>
          </p:cNvPr>
          <p:cNvSpPr/>
          <p:nvPr/>
        </p:nvSpPr>
        <p:spPr>
          <a:xfrm>
            <a:off x="1232708" y="1950634"/>
            <a:ext cx="196988" cy="484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Curved Up 34">
            <a:extLst>
              <a:ext uri="{FF2B5EF4-FFF2-40B4-BE49-F238E27FC236}">
                <a16:creationId xmlns:a16="http://schemas.microsoft.com/office/drawing/2014/main" id="{99649C72-D27E-1543-AD10-CACDFF8EA9A2}"/>
              </a:ext>
            </a:extLst>
          </p:cNvPr>
          <p:cNvSpPr/>
          <p:nvPr/>
        </p:nvSpPr>
        <p:spPr>
          <a:xfrm rot="11174728">
            <a:off x="2220719" y="1659554"/>
            <a:ext cx="5137628" cy="90184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F168DB-192C-6B98-F53E-A19337F92C90}"/>
              </a:ext>
            </a:extLst>
          </p:cNvPr>
          <p:cNvSpPr txBox="1"/>
          <p:nvPr/>
        </p:nvSpPr>
        <p:spPr>
          <a:xfrm>
            <a:off x="3269010" y="6227453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Pandas</a:t>
            </a:r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95B64A1D-DEF8-C46E-04CE-306C930889FC}"/>
              </a:ext>
            </a:extLst>
          </p:cNvPr>
          <p:cNvSpPr/>
          <p:nvPr/>
        </p:nvSpPr>
        <p:spPr>
          <a:xfrm>
            <a:off x="4119239" y="4120530"/>
            <a:ext cx="195309" cy="4926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BFC2D44-744C-ED02-06AE-8FADF19B3018}"/>
              </a:ext>
            </a:extLst>
          </p:cNvPr>
          <p:cNvSpPr/>
          <p:nvPr/>
        </p:nvSpPr>
        <p:spPr>
          <a:xfrm>
            <a:off x="2186909" y="976544"/>
            <a:ext cx="2580400" cy="256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blue floppy disk with a green arrow pointing down&#10;&#10;Description automatically generated with medium confidence">
            <a:extLst>
              <a:ext uri="{FF2B5EF4-FFF2-40B4-BE49-F238E27FC236}">
                <a16:creationId xmlns:a16="http://schemas.microsoft.com/office/drawing/2014/main" id="{C0B22C6E-7912-968A-7428-B1B8739715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514" y="481544"/>
            <a:ext cx="926015" cy="92601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EE75E64-CFD7-87BC-D2DF-FAF6A1D20FBF}"/>
              </a:ext>
            </a:extLst>
          </p:cNvPr>
          <p:cNvSpPr txBox="1"/>
          <p:nvPr/>
        </p:nvSpPr>
        <p:spPr>
          <a:xfrm>
            <a:off x="5987529" y="83622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Save or Copy Recipe</a:t>
            </a:r>
          </a:p>
        </p:txBody>
      </p:sp>
    </p:spTree>
    <p:extLst>
      <p:ext uri="{BB962C8B-B14F-4D97-AF65-F5344CB8AC3E}">
        <p14:creationId xmlns:p14="http://schemas.microsoft.com/office/powerpoint/2010/main" val="269448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balsane</dc:creator>
  <cp:lastModifiedBy>aditya balsane</cp:lastModifiedBy>
  <cp:revision>1</cp:revision>
  <dcterms:created xsi:type="dcterms:W3CDTF">2023-05-13T02:08:40Z</dcterms:created>
  <dcterms:modified xsi:type="dcterms:W3CDTF">2023-05-13T02:40:17Z</dcterms:modified>
</cp:coreProperties>
</file>