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72" r:id="rId3"/>
    <p:sldId id="273" r:id="rId4"/>
    <p:sldId id="257" r:id="rId5"/>
    <p:sldId id="258" r:id="rId6"/>
    <p:sldId id="259" r:id="rId7"/>
    <p:sldId id="260" r:id="rId8"/>
    <p:sldId id="269" r:id="rId9"/>
    <p:sldId id="261" r:id="rId10"/>
    <p:sldId id="271" r:id="rId11"/>
    <p:sldId id="263" r:id="rId12"/>
    <p:sldId id="264" r:id="rId13"/>
    <p:sldId id="265" r:id="rId14"/>
    <p:sldId id="266" r:id="rId15"/>
    <p:sldId id="267" r:id="rId16"/>
    <p:sldId id="268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12" autoAdjust="0"/>
    <p:restoredTop sz="94660"/>
  </p:normalViewPr>
  <p:slideViewPr>
    <p:cSldViewPr snapToGrid="0">
      <p:cViewPr varScale="1">
        <p:scale>
          <a:sx n="80" d="100"/>
          <a:sy n="80" d="100"/>
        </p:scale>
        <p:origin x="21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3091F7-1532-4039-AAE1-CE9C197F3F2A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3174AF-D719-42B3-9033-662B89D266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1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91F7-1532-4039-AAE1-CE9C197F3F2A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174AF-D719-42B3-9033-662B89D26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91F7-1532-4039-AAE1-CE9C197F3F2A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174AF-D719-42B3-9033-662B89D26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91F7-1532-4039-AAE1-CE9C197F3F2A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174AF-D719-42B3-9033-662B89D26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2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91F7-1532-4039-AAE1-CE9C197F3F2A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174AF-D719-42B3-9033-662B89D266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16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91F7-1532-4039-AAE1-CE9C197F3F2A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174AF-D719-42B3-9033-662B89D26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0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91F7-1532-4039-AAE1-CE9C197F3F2A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174AF-D719-42B3-9033-662B89D26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7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91F7-1532-4039-AAE1-CE9C197F3F2A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174AF-D719-42B3-9033-662B89D26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5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91F7-1532-4039-AAE1-CE9C197F3F2A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174AF-D719-42B3-9033-662B89D26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4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91F7-1532-4039-AAE1-CE9C197F3F2A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174AF-D719-42B3-9033-662B89D26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91F7-1532-4039-AAE1-CE9C197F3F2A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174AF-D719-42B3-9033-662B89D26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0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43091F7-1532-4039-AAE1-CE9C197F3F2A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63174AF-D719-42B3-9033-662B89D26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Presentasi</a:t>
            </a:r>
            <a:r>
              <a:rPr lang="en-US" dirty="0" smtClean="0"/>
              <a:t> </a:t>
            </a:r>
            <a:r>
              <a:rPr lang="en-US" dirty="0" err="1"/>
              <a:t>akhir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453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095" y="1772822"/>
            <a:ext cx="8630653" cy="1740401"/>
          </a:xfrm>
        </p:spPr>
        <p:txBody>
          <a:bodyPr/>
          <a:lstStyle/>
          <a:p>
            <a:r>
              <a:rPr lang="en-US" dirty="0" smtClean="0"/>
              <a:t>Problem </a:t>
            </a:r>
            <a:r>
              <a:rPr lang="en-US" dirty="0" err="1" smtClean="0"/>
              <a:t>dan</a:t>
            </a:r>
            <a:r>
              <a:rPr lang="en-US" dirty="0" smtClean="0"/>
              <a:t> Solving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Divisi</a:t>
            </a:r>
            <a:r>
              <a:rPr lang="en-US" dirty="0" smtClean="0"/>
              <a:t>  </a:t>
            </a:r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Divisi</a:t>
            </a:r>
            <a:r>
              <a:rPr lang="en-US" dirty="0" smtClean="0"/>
              <a:t> Front End Developer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61980" y="1804739"/>
          <a:ext cx="8128000" cy="3928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748309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Solving</a:t>
                      </a:r>
                      <a:endParaRPr lang="id-ID" dirty="0"/>
                    </a:p>
                  </a:txBody>
                  <a:tcPr/>
                </a:tc>
              </a:tr>
              <a:tr h="13095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Perbedaan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pendapat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tentang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warna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desain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client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Memberikan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opsi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lebih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kepada</a:t>
                      </a:r>
                      <a:r>
                        <a:rPr lang="en-US" dirty="0" smtClean="0"/>
                        <a:t> client</a:t>
                      </a:r>
                      <a:endParaRPr lang="id-ID" dirty="0"/>
                    </a:p>
                  </a:txBody>
                  <a:tcPr/>
                </a:tc>
              </a:tr>
              <a:tr h="187077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Kesulitan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menyesuaikan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tampilan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</a:t>
                      </a:r>
                      <a:r>
                        <a:rPr lang="en-US" dirty="0" smtClean="0"/>
                        <a:t> web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</a:t>
                      </a:r>
                      <a:r>
                        <a:rPr lang="en-US" dirty="0" smtClean="0"/>
                        <a:t> mobile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Sering</a:t>
                      </a:r>
                      <a:r>
                        <a:rPr lang="en-US" dirty="0" smtClean="0"/>
                        <a:t> testing </a:t>
                      </a:r>
                      <a:r>
                        <a:rPr lang="en-US" dirty="0" err="1" smtClean="0"/>
                        <a:t>tampilan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</a:t>
                      </a:r>
                      <a:r>
                        <a:rPr lang="en-US" dirty="0" smtClean="0"/>
                        <a:t> web </a:t>
                      </a:r>
                      <a:r>
                        <a:rPr lang="en-US" dirty="0" err="1" smtClean="0"/>
                        <a:t>maupun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</a:t>
                      </a:r>
                      <a:r>
                        <a:rPr lang="en-US" dirty="0" smtClean="0"/>
                        <a:t> mobile.</a:t>
                      </a:r>
                    </a:p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634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Divisi</a:t>
            </a:r>
            <a:r>
              <a:rPr lang="en-US" dirty="0" smtClean="0"/>
              <a:t> Back end Developer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61980" y="1804739"/>
          <a:ext cx="8128000" cy="3928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748309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Solving</a:t>
                      </a:r>
                      <a:endParaRPr lang="id-ID" dirty="0"/>
                    </a:p>
                  </a:txBody>
                  <a:tcPr/>
                </a:tc>
              </a:tr>
              <a:tr h="13095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Perbedaan</a:t>
                      </a:r>
                      <a:r>
                        <a:rPr lang="en-US" dirty="0" smtClean="0"/>
                        <a:t> style coding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Menyesuaikan</a:t>
                      </a:r>
                      <a:r>
                        <a:rPr lang="en-US" dirty="0" smtClean="0"/>
                        <a:t> style coding </a:t>
                      </a: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teman</a:t>
                      </a:r>
                      <a:endParaRPr lang="id-ID" dirty="0"/>
                    </a:p>
                  </a:txBody>
                  <a:tcPr/>
                </a:tc>
              </a:tr>
              <a:tr h="1870772">
                <a:tc>
                  <a:txBody>
                    <a:bodyPr/>
                    <a:lstStyle/>
                    <a:p>
                      <a:r>
                        <a:rPr lang="en-US" dirty="0" smtClean="0"/>
                        <a:t>Framework &amp; </a:t>
                      </a:r>
                      <a:r>
                        <a:rPr lang="en-US" dirty="0" err="1" smtClean="0"/>
                        <a:t>Ilmu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Baru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Mempelajari</a:t>
                      </a:r>
                      <a:r>
                        <a:rPr lang="en-US" baseline="0" dirty="0" smtClean="0"/>
                        <a:t> Framework </a:t>
                      </a:r>
                      <a:r>
                        <a:rPr lang="en-US" baseline="0" dirty="0" err="1" smtClean="0"/>
                        <a:t>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Ilmu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Baru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tersebut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824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Divisi</a:t>
            </a:r>
            <a:r>
              <a:rPr lang="en-US" dirty="0" smtClean="0"/>
              <a:t> </a:t>
            </a:r>
            <a:r>
              <a:rPr lang="en-US" dirty="0" err="1" smtClean="0"/>
              <a:t>Humas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61980" y="1804739"/>
          <a:ext cx="8128000" cy="3928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748309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Solving</a:t>
                      </a:r>
                      <a:endParaRPr lang="id-ID" dirty="0"/>
                    </a:p>
                  </a:txBody>
                  <a:tcPr/>
                </a:tc>
              </a:tr>
              <a:tr h="1309540">
                <a:tc>
                  <a:txBody>
                    <a:bodyPr/>
                    <a:lstStyle/>
                    <a:p>
                      <a:r>
                        <a:rPr lang="en-US" dirty="0" smtClean="0"/>
                        <a:t>Client </a:t>
                      </a:r>
                      <a:r>
                        <a:rPr lang="en-US" dirty="0" err="1" smtClean="0"/>
                        <a:t>sibuk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susah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dihubungi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Tetap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sabar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menunggu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coba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menemui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secara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langsung</a:t>
                      </a:r>
                      <a:endParaRPr lang="id-ID" dirty="0"/>
                    </a:p>
                  </a:txBody>
                  <a:tcPr/>
                </a:tc>
              </a:tr>
              <a:tr h="187077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Sulit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mengatur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waktu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client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Menyesuaikan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waktu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tepat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untuk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bertemu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client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258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Divisi</a:t>
            </a:r>
            <a:r>
              <a:rPr lang="en-US" dirty="0" smtClean="0"/>
              <a:t> Tester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61980" y="1804739"/>
          <a:ext cx="8128000" cy="2057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748309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Solving</a:t>
                      </a:r>
                      <a:endParaRPr lang="id-ID" dirty="0"/>
                    </a:p>
                  </a:txBody>
                  <a:tcPr/>
                </a:tc>
              </a:tr>
              <a:tr h="13095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Sulit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mengkondisikan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sebagai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orang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awam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kurang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mengerti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teknologi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Sering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berkomunikasi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orang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awam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mencari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pendapat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704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Divisi</a:t>
            </a:r>
            <a:r>
              <a:rPr lang="en-US" dirty="0" smtClean="0"/>
              <a:t> Trainer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61980" y="1804739"/>
          <a:ext cx="8128000" cy="2057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748309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Solving</a:t>
                      </a:r>
                      <a:endParaRPr lang="id-ID" dirty="0"/>
                    </a:p>
                  </a:txBody>
                  <a:tcPr/>
                </a:tc>
              </a:tr>
              <a:tr h="1309540">
                <a:tc>
                  <a:txBody>
                    <a:bodyPr/>
                    <a:lstStyle/>
                    <a:p>
                      <a:endParaRPr lang="en-US" dirty="0" err="1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Secara</a:t>
                      </a:r>
                      <a:r>
                        <a:rPr lang="en-US" dirty="0" smtClean="0"/>
                        <a:t> personal </a:t>
                      </a:r>
                      <a:r>
                        <a:rPr lang="en-US" dirty="0" err="1" smtClean="0"/>
                        <a:t>anggota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divisi</a:t>
                      </a:r>
                      <a:r>
                        <a:rPr lang="en-US" dirty="0" smtClean="0"/>
                        <a:t> trainer </a:t>
                      </a:r>
                      <a:r>
                        <a:rPr lang="en-US" dirty="0" err="1" smtClean="0"/>
                        <a:t>kurang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aktif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tim</a:t>
                      </a:r>
                      <a:endParaRPr lang="en-US" dirty="0" smtClean="0"/>
                    </a:p>
                    <a:p>
                      <a:endParaRPr lang="en-US" dirty="0" err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Lebih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aktif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tim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883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Manajer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Wakil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1792709"/>
          <a:ext cx="10315074" cy="4018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537"/>
                <a:gridCol w="5157537"/>
              </a:tblGrid>
              <a:tr h="803709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Solving</a:t>
                      </a:r>
                      <a:endParaRPr lang="id-ID" dirty="0"/>
                    </a:p>
                  </a:txBody>
                  <a:tcPr/>
                </a:tc>
              </a:tr>
              <a:tr h="80370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Anggota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kurang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merhargai</a:t>
                      </a:r>
                      <a:r>
                        <a:rPr lang="en-US" dirty="0" smtClean="0"/>
                        <a:t> project </a:t>
                      </a:r>
                      <a:r>
                        <a:rPr lang="en-US" dirty="0" err="1" smtClean="0"/>
                        <a:t>manajer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Lebih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tegas</a:t>
                      </a:r>
                      <a:r>
                        <a:rPr lang="en-US" dirty="0" smtClean="0"/>
                        <a:t> agar </a:t>
                      </a:r>
                      <a:r>
                        <a:rPr lang="en-US" dirty="0" err="1" smtClean="0"/>
                        <a:t>lebih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dihargai</a:t>
                      </a:r>
                      <a:endParaRPr lang="en-US" dirty="0" smtClean="0"/>
                    </a:p>
                    <a:p>
                      <a:endParaRPr lang="id-ID" dirty="0"/>
                    </a:p>
                  </a:txBody>
                  <a:tcPr/>
                </a:tc>
              </a:tr>
              <a:tr h="8037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Sulit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menyelesaikan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masalah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tiap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divisi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karena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tiap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divisi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kurang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terbuka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</a:t>
                      </a:r>
                      <a:r>
                        <a:rPr lang="en-US" dirty="0" err="1" smtClean="0"/>
                        <a:t>manajer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lebih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aktif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berkomunikasi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tiap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divisi</a:t>
                      </a:r>
                      <a:endParaRPr lang="id-ID" dirty="0"/>
                    </a:p>
                  </a:txBody>
                  <a:tcPr/>
                </a:tc>
              </a:tr>
              <a:tr h="80370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Sulit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menemukan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waktu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tepat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untuk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rapat</a:t>
                      </a:r>
                      <a:endParaRPr lang="en-US" dirty="0" smtClean="0"/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Mencoba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mencari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waktu</a:t>
                      </a:r>
                      <a:r>
                        <a:rPr lang="en-US" dirty="0" smtClean="0"/>
                        <a:t> yang paling </a:t>
                      </a:r>
                      <a:r>
                        <a:rPr lang="en-US" dirty="0" err="1" smtClean="0"/>
                        <a:t>tepat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menentukan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prioritas</a:t>
                      </a:r>
                      <a:endParaRPr lang="id-ID" dirty="0"/>
                    </a:p>
                  </a:txBody>
                  <a:tcPr/>
                </a:tc>
              </a:tr>
              <a:tr h="803709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</a:t>
                      </a:r>
                      <a:r>
                        <a:rPr lang="en-US" dirty="0" err="1" smtClean="0"/>
                        <a:t>Manajer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kurang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tegas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memberikan</a:t>
                      </a:r>
                      <a:r>
                        <a:rPr lang="en-US" dirty="0" smtClean="0"/>
                        <a:t> deadline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Mencoba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lebih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tegas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memberikan</a:t>
                      </a:r>
                      <a:r>
                        <a:rPr lang="en-US" dirty="0" smtClean="0"/>
                        <a:t> deadline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550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Sekertaris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43243" y="1913023"/>
          <a:ext cx="8128000" cy="3928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748309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Solving</a:t>
                      </a:r>
                      <a:endParaRPr lang="id-ID" dirty="0"/>
                    </a:p>
                  </a:txBody>
                  <a:tcPr/>
                </a:tc>
              </a:tr>
              <a:tr h="13095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Kurang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aktif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tim</a:t>
                      </a:r>
                      <a:endParaRPr lang="en-US" dirty="0" smtClean="0"/>
                    </a:p>
                    <a:p>
                      <a:endParaRPr lang="en-US" dirty="0" err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Mencari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infomasi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mencoba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lebih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aktif</a:t>
                      </a:r>
                      <a:endParaRPr lang="id-ID" dirty="0"/>
                    </a:p>
                  </a:txBody>
                  <a:tcPr/>
                </a:tc>
              </a:tr>
              <a:tr h="187077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Kurang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menguasai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materi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Mempelajari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materi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</a:t>
                      </a:r>
                      <a:r>
                        <a:rPr lang="en-US" dirty="0" smtClean="0"/>
                        <a:t> internet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konsultasi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dosen</a:t>
                      </a:r>
                      <a:endParaRPr lang="id-ID" dirty="0" smtClean="0"/>
                    </a:p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031" y="140368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 smtClean="0"/>
              <a:t>Manajemen</a:t>
            </a:r>
            <a:r>
              <a:rPr lang="en-US" sz="6000" dirty="0" smtClean="0"/>
              <a:t> </a:t>
            </a:r>
            <a:r>
              <a:rPr lang="en-US" sz="6000" dirty="0" err="1" smtClean="0"/>
              <a:t>Proyek</a:t>
            </a:r>
            <a:r>
              <a:rPr lang="en-US" sz="6000" dirty="0" smtClean="0"/>
              <a:t> 2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323473" y="1496728"/>
            <a:ext cx="10972800" cy="4550025"/>
          </a:xfrm>
        </p:spPr>
        <p:txBody>
          <a:bodyPr numCol="4">
            <a:noAutofit/>
          </a:bodyPr>
          <a:lstStyle/>
          <a:p>
            <a:r>
              <a:rPr lang="en-US" sz="2000" dirty="0"/>
              <a:t>Daniel Reinaldo </a:t>
            </a:r>
            <a:r>
              <a:rPr lang="en-US" sz="2000" dirty="0" smtClean="0"/>
              <a:t>B</a:t>
            </a:r>
            <a:r>
              <a:rPr lang="en-US" sz="2000" dirty="0"/>
              <a:t> </a:t>
            </a:r>
            <a:r>
              <a:rPr lang="en-US" sz="2000" dirty="0" smtClean="0"/>
              <a:t>	72130022	</a:t>
            </a:r>
            <a:r>
              <a:rPr lang="en-US" sz="1600" dirty="0" smtClean="0"/>
              <a:t>Project Manager</a:t>
            </a:r>
            <a:endParaRPr lang="en-US" sz="1600" dirty="0"/>
          </a:p>
          <a:p>
            <a:r>
              <a:rPr lang="en-US" sz="2000" dirty="0" err="1"/>
              <a:t>Ega</a:t>
            </a:r>
            <a:r>
              <a:rPr lang="en-US" sz="2000" dirty="0"/>
              <a:t> Prathama	</a:t>
            </a:r>
            <a:r>
              <a:rPr lang="en-US" sz="2000" dirty="0" smtClean="0"/>
              <a:t>71130050</a:t>
            </a:r>
            <a:r>
              <a:rPr lang="en-US" sz="2000" dirty="0" smtClean="0"/>
              <a:t>	</a:t>
            </a:r>
            <a:r>
              <a:rPr lang="en-US" sz="1600" dirty="0" smtClean="0"/>
              <a:t>Vice Project </a:t>
            </a:r>
            <a:r>
              <a:rPr lang="en-US" sz="1600" dirty="0" smtClean="0"/>
              <a:t>Manager</a:t>
            </a:r>
            <a:endParaRPr lang="en-US" sz="1600" dirty="0"/>
          </a:p>
          <a:p>
            <a:r>
              <a:rPr lang="en-US" sz="2000" dirty="0" err="1"/>
              <a:t>Novan</a:t>
            </a:r>
            <a:r>
              <a:rPr lang="en-US" sz="2000" dirty="0"/>
              <a:t> </a:t>
            </a:r>
            <a:r>
              <a:rPr lang="en-US" sz="2000" dirty="0" err="1" smtClean="0"/>
              <a:t>Andriyanto</a:t>
            </a:r>
            <a:r>
              <a:rPr lang="en-US" sz="2000" dirty="0"/>
              <a:t>	</a:t>
            </a:r>
            <a:r>
              <a:rPr lang="en-US" sz="2000" dirty="0" smtClean="0"/>
              <a:t>72130022	</a:t>
            </a:r>
            <a:r>
              <a:rPr lang="en-US" sz="2000" dirty="0" smtClean="0"/>
              <a:t>Secretary</a:t>
            </a:r>
            <a:endParaRPr lang="en-US" sz="2000" dirty="0"/>
          </a:p>
          <a:p>
            <a:r>
              <a:rPr lang="en-US" sz="2000" dirty="0"/>
              <a:t>Monika </a:t>
            </a:r>
            <a:r>
              <a:rPr lang="en-US" sz="2000" dirty="0" err="1" smtClean="0"/>
              <a:t>Suryadarma</a:t>
            </a:r>
            <a:r>
              <a:rPr lang="en-US" sz="2000" dirty="0" smtClean="0"/>
              <a:t>	72130050	</a:t>
            </a:r>
            <a:r>
              <a:rPr lang="en-US" sz="1600" dirty="0" smtClean="0"/>
              <a:t>Back End </a:t>
            </a:r>
            <a:r>
              <a:rPr lang="en-US" sz="1600" dirty="0" smtClean="0"/>
              <a:t>Developer</a:t>
            </a:r>
            <a:endParaRPr lang="en-US" sz="1600" dirty="0"/>
          </a:p>
          <a:p>
            <a:r>
              <a:rPr lang="en-US" sz="2000" dirty="0"/>
              <a:t>Aditya Yuga </a:t>
            </a:r>
            <a:r>
              <a:rPr lang="en-US" sz="2000" dirty="0" err="1"/>
              <a:t>Pradhana</a:t>
            </a:r>
            <a:r>
              <a:rPr lang="en-US" sz="2000" dirty="0"/>
              <a:t>	</a:t>
            </a:r>
            <a:r>
              <a:rPr lang="en-US" sz="2000" dirty="0" smtClean="0"/>
              <a:t>71130013</a:t>
            </a:r>
            <a:r>
              <a:rPr lang="en-US" sz="1600" dirty="0" smtClean="0">
                <a:solidFill>
                  <a:prstClr val="white"/>
                </a:solidFill>
              </a:rPr>
              <a:t>d Develop</a:t>
            </a:r>
            <a:endParaRPr lang="en-US" sz="2000" dirty="0"/>
          </a:p>
          <a:p>
            <a:r>
              <a:rPr lang="en-US" sz="2000" dirty="0" err="1"/>
              <a:t>Yohanes</a:t>
            </a:r>
            <a:r>
              <a:rPr lang="en-US" sz="2000" dirty="0"/>
              <a:t>		</a:t>
            </a:r>
            <a:r>
              <a:rPr lang="en-US" sz="2000" dirty="0" smtClean="0"/>
              <a:t>71130026	</a:t>
            </a:r>
            <a:r>
              <a:rPr lang="en-US" sz="1600" dirty="0" smtClean="0"/>
              <a:t>Back </a:t>
            </a:r>
            <a:r>
              <a:rPr lang="en-US" sz="1600" dirty="0"/>
              <a:t>End </a:t>
            </a:r>
            <a:r>
              <a:rPr lang="en-US" sz="1600" dirty="0" smtClean="0"/>
              <a:t>Developer</a:t>
            </a:r>
            <a:endParaRPr lang="id-ID" sz="1600" dirty="0" smtClean="0"/>
          </a:p>
          <a:p>
            <a:endParaRPr lang="en-US" sz="1600" dirty="0"/>
          </a:p>
          <a:p>
            <a:r>
              <a:rPr lang="en-US" sz="2000" dirty="0" err="1"/>
              <a:t>Agustianto</a:t>
            </a:r>
            <a:r>
              <a:rPr lang="en-US" sz="2000" dirty="0"/>
              <a:t> </a:t>
            </a:r>
            <a:r>
              <a:rPr lang="en-US" sz="2000" dirty="0" err="1" smtClean="0"/>
              <a:t>Purnomo</a:t>
            </a:r>
            <a:r>
              <a:rPr lang="en-US" sz="2000" dirty="0"/>
              <a:t>	</a:t>
            </a:r>
            <a:r>
              <a:rPr lang="en-US" sz="2000" dirty="0" smtClean="0"/>
              <a:t>71130029	</a:t>
            </a:r>
            <a:r>
              <a:rPr lang="en-US" sz="1600" dirty="0" smtClean="0"/>
              <a:t>Front End Developer</a:t>
            </a:r>
            <a:endParaRPr lang="en-US" sz="1600" dirty="0"/>
          </a:p>
          <a:p>
            <a:r>
              <a:rPr lang="en-US" sz="2000" dirty="0"/>
              <a:t>Rico </a:t>
            </a:r>
            <a:r>
              <a:rPr lang="en-US" sz="2000" dirty="0" err="1" smtClean="0"/>
              <a:t>Manurung</a:t>
            </a:r>
            <a:r>
              <a:rPr lang="en-US" sz="2000" dirty="0"/>
              <a:t>	</a:t>
            </a:r>
            <a:r>
              <a:rPr lang="en-US" sz="2000" dirty="0" smtClean="0"/>
              <a:t>71130028</a:t>
            </a:r>
            <a:r>
              <a:rPr lang="en-US" sz="2000" dirty="0"/>
              <a:t>	</a:t>
            </a:r>
            <a:r>
              <a:rPr lang="en-US" sz="1600" dirty="0" smtClean="0"/>
              <a:t>Front </a:t>
            </a:r>
            <a:r>
              <a:rPr lang="en-US" sz="1600" dirty="0"/>
              <a:t>End </a:t>
            </a:r>
            <a:r>
              <a:rPr lang="en-US" sz="1600" dirty="0" smtClean="0"/>
              <a:t>Developer</a:t>
            </a:r>
          </a:p>
          <a:p>
            <a:endParaRPr lang="en-US" sz="1600" dirty="0"/>
          </a:p>
          <a:p>
            <a:r>
              <a:rPr lang="en-US" sz="2000" dirty="0" err="1" smtClean="0"/>
              <a:t>Yohanes</a:t>
            </a:r>
            <a:r>
              <a:rPr lang="en-US" sz="2000" dirty="0" smtClean="0"/>
              <a:t> </a:t>
            </a:r>
            <a:r>
              <a:rPr lang="en-US" sz="2000" dirty="0"/>
              <a:t>Ryan </a:t>
            </a:r>
            <a:r>
              <a:rPr lang="en-US" sz="2000" dirty="0" smtClean="0"/>
              <a:t>S</a:t>
            </a:r>
            <a:r>
              <a:rPr lang="en-US" sz="2000" dirty="0"/>
              <a:t>	</a:t>
            </a:r>
            <a:r>
              <a:rPr lang="en-US" sz="2000" dirty="0" smtClean="0"/>
              <a:t>71130046	</a:t>
            </a:r>
            <a:r>
              <a:rPr lang="en-US" sz="1600" dirty="0" smtClean="0"/>
              <a:t>Public </a:t>
            </a:r>
            <a:r>
              <a:rPr lang="en-US" sz="1600" dirty="0" smtClean="0"/>
              <a:t>Relation</a:t>
            </a:r>
            <a:endParaRPr lang="en-US" sz="1600" dirty="0"/>
          </a:p>
          <a:p>
            <a:r>
              <a:rPr lang="en-US" sz="2000" dirty="0" err="1"/>
              <a:t>Adi</a:t>
            </a:r>
            <a:r>
              <a:rPr lang="en-US" sz="2000" dirty="0"/>
              <a:t> </a:t>
            </a:r>
            <a:r>
              <a:rPr lang="en-US" sz="2000" dirty="0" err="1"/>
              <a:t>Novianto</a:t>
            </a:r>
            <a:r>
              <a:rPr lang="en-US" sz="2000" dirty="0"/>
              <a:t>	</a:t>
            </a:r>
            <a:r>
              <a:rPr lang="en-US" sz="2000" dirty="0" smtClean="0"/>
              <a:t>71120080</a:t>
            </a:r>
            <a:r>
              <a:rPr lang="en-US" sz="2000" dirty="0" smtClean="0"/>
              <a:t>	</a:t>
            </a:r>
            <a:r>
              <a:rPr lang="en-US" sz="1600" dirty="0" smtClean="0"/>
              <a:t>Public </a:t>
            </a:r>
            <a:r>
              <a:rPr lang="en-US" sz="1600" dirty="0" smtClean="0"/>
              <a:t>Relation</a:t>
            </a:r>
            <a:endParaRPr lang="en-US" sz="1600" dirty="0" smtClean="0"/>
          </a:p>
          <a:p>
            <a:r>
              <a:rPr lang="en-US" sz="2000" dirty="0" err="1" smtClean="0"/>
              <a:t>Mikhael</a:t>
            </a:r>
            <a:r>
              <a:rPr lang="en-US" sz="2000" dirty="0" smtClean="0"/>
              <a:t> </a:t>
            </a:r>
            <a:r>
              <a:rPr lang="en-US" sz="2000" dirty="0"/>
              <a:t>Meier	</a:t>
            </a:r>
            <a:r>
              <a:rPr lang="en-US" sz="2000" dirty="0" smtClean="0"/>
              <a:t>71130114</a:t>
            </a:r>
            <a:r>
              <a:rPr lang="en-US" sz="2000" dirty="0" smtClean="0"/>
              <a:t>	</a:t>
            </a:r>
            <a:r>
              <a:rPr lang="en-US" sz="1600" dirty="0" smtClean="0"/>
              <a:t>Tester</a:t>
            </a:r>
            <a:endParaRPr lang="en-US" sz="1600" dirty="0"/>
          </a:p>
          <a:p>
            <a:r>
              <a:rPr lang="en-US" sz="2000" dirty="0" smtClean="0"/>
              <a:t>Muhammad </a:t>
            </a:r>
            <a:r>
              <a:rPr lang="en-US" sz="2000" dirty="0" err="1" smtClean="0"/>
              <a:t>Agus</a:t>
            </a:r>
            <a:r>
              <a:rPr lang="en-US" sz="2000" dirty="0"/>
              <a:t>	</a:t>
            </a:r>
            <a:r>
              <a:rPr lang="en-US" sz="2000" dirty="0" smtClean="0"/>
              <a:t>71130166	</a:t>
            </a:r>
            <a:r>
              <a:rPr lang="en-US" sz="1600" dirty="0" smtClean="0"/>
              <a:t>Tester</a:t>
            </a:r>
            <a:endParaRPr lang="id-ID" sz="1600" dirty="0" smtClean="0"/>
          </a:p>
          <a:p>
            <a:endParaRPr lang="en-US" sz="1800" dirty="0"/>
          </a:p>
          <a:p>
            <a:r>
              <a:rPr lang="en-US" sz="2000" dirty="0"/>
              <a:t>Dedy </a:t>
            </a:r>
            <a:r>
              <a:rPr lang="en-US" sz="2000" dirty="0" err="1"/>
              <a:t>Susanto</a:t>
            </a:r>
            <a:r>
              <a:rPr lang="en-US" sz="2000" dirty="0"/>
              <a:t>	</a:t>
            </a:r>
            <a:r>
              <a:rPr lang="en-US" sz="2000" dirty="0" smtClean="0"/>
              <a:t>71130061</a:t>
            </a:r>
            <a:r>
              <a:rPr lang="en-US" sz="2000" dirty="0" smtClean="0"/>
              <a:t>	</a:t>
            </a:r>
            <a:r>
              <a:rPr lang="en-US" sz="1600" dirty="0" smtClean="0"/>
              <a:t>Trainer</a:t>
            </a:r>
            <a:endParaRPr lang="id-ID" sz="1600" dirty="0" smtClean="0"/>
          </a:p>
          <a:p>
            <a:endParaRPr lang="en-US" sz="1600" dirty="0"/>
          </a:p>
          <a:p>
            <a:r>
              <a:rPr lang="en-US" sz="2000" dirty="0"/>
              <a:t>R. </a:t>
            </a:r>
            <a:r>
              <a:rPr lang="en-US" sz="2000" dirty="0" err="1"/>
              <a:t>Yosa</a:t>
            </a:r>
            <a:r>
              <a:rPr lang="en-US" sz="2000" dirty="0"/>
              <a:t> </a:t>
            </a:r>
            <a:r>
              <a:rPr lang="en-US" sz="2000" dirty="0" err="1"/>
              <a:t>Mikha</a:t>
            </a:r>
            <a:r>
              <a:rPr lang="en-US" sz="2000" dirty="0"/>
              <a:t> P	</a:t>
            </a:r>
            <a:r>
              <a:rPr lang="en-US" sz="2000" dirty="0" smtClean="0"/>
              <a:t>71130006	</a:t>
            </a:r>
            <a:r>
              <a:rPr lang="en-US" sz="1600" dirty="0" smtClean="0"/>
              <a:t>Trainer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856978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937" y="272715"/>
            <a:ext cx="9875520" cy="1356360"/>
          </a:xfrm>
        </p:spPr>
        <p:txBody>
          <a:bodyPr/>
          <a:lstStyle/>
          <a:p>
            <a:r>
              <a:rPr lang="en-US" dirty="0" smtClean="0"/>
              <a:t>PPP (</a:t>
            </a:r>
            <a:r>
              <a:rPr lang="en-US" dirty="0" err="1" smtClean="0"/>
              <a:t>Pusat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56" y="1617043"/>
            <a:ext cx="11618259" cy="4447454"/>
          </a:xfrm>
        </p:spPr>
        <p:txBody>
          <a:bodyPr>
            <a:noAutofit/>
          </a:bodyPr>
          <a:lstStyle/>
          <a:p>
            <a:pPr algn="just"/>
            <a:r>
              <a:rPr lang="en-US" sz="1700" dirty="0" smtClean="0"/>
              <a:t>PPP </a:t>
            </a:r>
            <a:r>
              <a:rPr lang="en-US" sz="1700" dirty="0" err="1" smtClean="0"/>
              <a:t>merupakan</a:t>
            </a:r>
            <a:r>
              <a:rPr lang="en-US" sz="1700" dirty="0" smtClean="0"/>
              <a:t> unit yang </a:t>
            </a:r>
            <a:r>
              <a:rPr lang="en-US" sz="1700" dirty="0" err="1" smtClean="0"/>
              <a:t>memberikan</a:t>
            </a:r>
            <a:r>
              <a:rPr lang="en-US" sz="1700" dirty="0" smtClean="0"/>
              <a:t> </a:t>
            </a:r>
            <a:r>
              <a:rPr lang="en-US" sz="1700" dirty="0" err="1" smtClean="0"/>
              <a:t>pelayanan</a:t>
            </a:r>
            <a:r>
              <a:rPr lang="en-US" sz="1700" dirty="0" smtClean="0"/>
              <a:t> </a:t>
            </a:r>
            <a:r>
              <a:rPr lang="en-US" sz="1700" dirty="0" err="1" smtClean="0"/>
              <a:t>jasa</a:t>
            </a:r>
            <a:r>
              <a:rPr lang="en-US" sz="1700" dirty="0" smtClean="0"/>
              <a:t> </a:t>
            </a:r>
            <a:r>
              <a:rPr lang="en-US" sz="1700" dirty="0" err="1" smtClean="0"/>
              <a:t>psikologi</a:t>
            </a:r>
            <a:r>
              <a:rPr lang="en-US" sz="1700" dirty="0" smtClean="0"/>
              <a:t> yang professional </a:t>
            </a:r>
            <a:r>
              <a:rPr lang="en-US" sz="1700" dirty="0" err="1" smtClean="0"/>
              <a:t>kepada</a:t>
            </a:r>
            <a:r>
              <a:rPr lang="en-US" sz="1700" dirty="0" smtClean="0"/>
              <a:t> </a:t>
            </a:r>
            <a:r>
              <a:rPr lang="en-US" sz="1700" dirty="0" err="1" smtClean="0"/>
              <a:t>civitas</a:t>
            </a:r>
            <a:r>
              <a:rPr lang="en-US" sz="1700" dirty="0" smtClean="0"/>
              <a:t> </a:t>
            </a:r>
            <a:r>
              <a:rPr lang="en-US" sz="1700" dirty="0" err="1" smtClean="0"/>
              <a:t>Akademika</a:t>
            </a:r>
            <a:r>
              <a:rPr lang="en-US" sz="1700" dirty="0" smtClean="0"/>
              <a:t> </a:t>
            </a:r>
            <a:r>
              <a:rPr lang="en-US" sz="1700" dirty="0" err="1" smtClean="0"/>
              <a:t>Universitas</a:t>
            </a:r>
            <a:r>
              <a:rPr lang="en-US" sz="1700" dirty="0" smtClean="0"/>
              <a:t> Kristen Duta </a:t>
            </a:r>
            <a:r>
              <a:rPr lang="en-US" sz="1700" dirty="0" err="1" smtClean="0"/>
              <a:t>Wacana</a:t>
            </a:r>
            <a:r>
              <a:rPr lang="en-US" sz="1700" dirty="0" smtClean="0"/>
              <a:t>, </a:t>
            </a:r>
            <a:r>
              <a:rPr lang="en-US" sz="1700" dirty="0" err="1" smtClean="0"/>
              <a:t>Masyarakat</a:t>
            </a:r>
            <a:r>
              <a:rPr lang="en-US" sz="1700" dirty="0" smtClean="0"/>
              <a:t> </a:t>
            </a:r>
            <a:r>
              <a:rPr lang="en-US" sz="1700" dirty="0" err="1" smtClean="0"/>
              <a:t>Umum</a:t>
            </a:r>
            <a:r>
              <a:rPr lang="en-US" sz="1700" dirty="0" smtClean="0"/>
              <a:t>, </a:t>
            </a:r>
            <a:r>
              <a:rPr lang="en-US" sz="1700" dirty="0" err="1" smtClean="0"/>
              <a:t>dan</a:t>
            </a:r>
            <a:r>
              <a:rPr lang="en-US" sz="1700" dirty="0" smtClean="0"/>
              <a:t> Perusahaan.</a:t>
            </a:r>
          </a:p>
          <a:p>
            <a:r>
              <a:rPr lang="en-US" sz="1700" dirty="0" err="1" smtClean="0"/>
              <a:t>Keunggulan</a:t>
            </a:r>
            <a:r>
              <a:rPr lang="en-US" sz="1700" dirty="0" smtClean="0"/>
              <a:t> :</a:t>
            </a:r>
          </a:p>
          <a:p>
            <a:pPr lvl="1"/>
            <a:r>
              <a:rPr lang="en-US" sz="1700" dirty="0" err="1" smtClean="0"/>
              <a:t>Pelayanan</a:t>
            </a:r>
            <a:r>
              <a:rPr lang="en-US" sz="1700" dirty="0" smtClean="0"/>
              <a:t> yang professional</a:t>
            </a:r>
          </a:p>
          <a:p>
            <a:pPr lvl="1"/>
            <a:r>
              <a:rPr lang="en-US" sz="1700" dirty="0" err="1" smtClean="0"/>
              <a:t>Hasil</a:t>
            </a:r>
            <a:r>
              <a:rPr lang="en-US" sz="1700" dirty="0" smtClean="0"/>
              <a:t> </a:t>
            </a:r>
            <a:r>
              <a:rPr lang="en-US" sz="1700" dirty="0" err="1" smtClean="0"/>
              <a:t>tes</a:t>
            </a:r>
            <a:r>
              <a:rPr lang="en-US" sz="1700" dirty="0" smtClean="0"/>
              <a:t> yang </a:t>
            </a:r>
            <a:r>
              <a:rPr lang="en-US" sz="1700" dirty="0" err="1" smtClean="0"/>
              <a:t>cepat</a:t>
            </a:r>
            <a:r>
              <a:rPr lang="en-US" sz="1700" dirty="0" smtClean="0"/>
              <a:t> </a:t>
            </a:r>
            <a:r>
              <a:rPr lang="en-US" sz="1700" dirty="0" err="1" smtClean="0"/>
              <a:t>dan</a:t>
            </a:r>
            <a:r>
              <a:rPr lang="en-US" sz="1700" dirty="0" smtClean="0"/>
              <a:t> </a:t>
            </a:r>
            <a:r>
              <a:rPr lang="en-US" sz="1700" dirty="0" err="1" smtClean="0"/>
              <a:t>berkualitas</a:t>
            </a:r>
            <a:endParaRPr lang="en-US" sz="1700" dirty="0" smtClean="0"/>
          </a:p>
          <a:p>
            <a:pPr lvl="1"/>
            <a:r>
              <a:rPr lang="en-US" sz="1700" dirty="0" err="1" smtClean="0"/>
              <a:t>Menjadikan</a:t>
            </a:r>
            <a:r>
              <a:rPr lang="en-US" sz="1700" dirty="0" smtClean="0"/>
              <a:t> </a:t>
            </a:r>
            <a:r>
              <a:rPr lang="en-US" sz="1700" dirty="0" err="1" smtClean="0"/>
              <a:t>konsumen</a:t>
            </a:r>
            <a:r>
              <a:rPr lang="en-US" sz="1700" dirty="0" smtClean="0"/>
              <a:t> </a:t>
            </a:r>
            <a:r>
              <a:rPr lang="en-US" sz="1700" dirty="0" err="1" smtClean="0"/>
              <a:t>sebagai</a:t>
            </a:r>
            <a:r>
              <a:rPr lang="en-US" sz="1700" dirty="0" smtClean="0"/>
              <a:t> </a:t>
            </a:r>
            <a:r>
              <a:rPr lang="en-US" sz="1700" dirty="0" err="1" smtClean="0"/>
              <a:t>mitra</a:t>
            </a:r>
            <a:endParaRPr lang="en-US" sz="1700" dirty="0" smtClean="0"/>
          </a:p>
          <a:p>
            <a:pPr lvl="1"/>
            <a:r>
              <a:rPr lang="en-US" sz="1700" dirty="0" err="1" smtClean="0"/>
              <a:t>Menyediakan</a:t>
            </a:r>
            <a:r>
              <a:rPr lang="en-US" sz="1700" dirty="0" smtClean="0"/>
              <a:t> </a:t>
            </a:r>
            <a:r>
              <a:rPr lang="en-US" sz="1700" dirty="0" err="1" smtClean="0"/>
              <a:t>layanan</a:t>
            </a:r>
            <a:r>
              <a:rPr lang="en-US" sz="1700" dirty="0" smtClean="0"/>
              <a:t> </a:t>
            </a:r>
            <a:r>
              <a:rPr lang="en-US" sz="1700" dirty="0" err="1" smtClean="0"/>
              <a:t>pasca-tes</a:t>
            </a:r>
            <a:endParaRPr lang="en-US" sz="1700" dirty="0" smtClean="0"/>
          </a:p>
          <a:p>
            <a:pPr lvl="1"/>
            <a:r>
              <a:rPr lang="en-US" sz="1700" dirty="0" err="1" smtClean="0"/>
              <a:t>Memiliki</a:t>
            </a:r>
            <a:r>
              <a:rPr lang="en-US" sz="1700" dirty="0" smtClean="0"/>
              <a:t> </a:t>
            </a:r>
            <a:r>
              <a:rPr lang="en-US" sz="1700" dirty="0" err="1" smtClean="0"/>
              <a:t>jaringan</a:t>
            </a:r>
            <a:r>
              <a:rPr lang="en-US" sz="1700" dirty="0" smtClean="0"/>
              <a:t> </a:t>
            </a:r>
            <a:r>
              <a:rPr lang="en-US" sz="1700" dirty="0" err="1" smtClean="0"/>
              <a:t>dan</a:t>
            </a:r>
            <a:r>
              <a:rPr lang="en-US" sz="1700" dirty="0" smtClean="0"/>
              <a:t> </a:t>
            </a:r>
            <a:r>
              <a:rPr lang="en-US" sz="1700" dirty="0" err="1" smtClean="0"/>
              <a:t>relasi</a:t>
            </a:r>
            <a:r>
              <a:rPr lang="en-US" sz="1700" dirty="0" smtClean="0"/>
              <a:t> yang </a:t>
            </a:r>
            <a:r>
              <a:rPr lang="en-US" sz="1700" dirty="0" err="1" smtClean="0"/>
              <a:t>luas</a:t>
            </a:r>
            <a:endParaRPr lang="en-US" sz="1700" dirty="0" smtClean="0"/>
          </a:p>
          <a:p>
            <a:r>
              <a:rPr lang="en-US" sz="1700" dirty="0" err="1" smtClean="0"/>
              <a:t>Jenis</a:t>
            </a:r>
            <a:r>
              <a:rPr lang="en-US" sz="1700" dirty="0" smtClean="0"/>
              <a:t> </a:t>
            </a:r>
            <a:r>
              <a:rPr lang="en-US" sz="1700" dirty="0" err="1" smtClean="0"/>
              <a:t>layanan</a:t>
            </a:r>
            <a:r>
              <a:rPr lang="en-US" sz="1700" dirty="0" smtClean="0"/>
              <a:t> :</a:t>
            </a:r>
          </a:p>
          <a:p>
            <a:pPr lvl="1"/>
            <a:r>
              <a:rPr lang="en-US" sz="1700" dirty="0" err="1" smtClean="0"/>
              <a:t>Psikotes</a:t>
            </a:r>
            <a:endParaRPr lang="en-US" sz="1700" dirty="0" smtClean="0"/>
          </a:p>
          <a:p>
            <a:pPr lvl="1"/>
            <a:r>
              <a:rPr lang="en-US" sz="1700" dirty="0" err="1" smtClean="0"/>
              <a:t>Konseling</a:t>
            </a:r>
            <a:endParaRPr lang="en-US" sz="1700" dirty="0" smtClean="0"/>
          </a:p>
          <a:p>
            <a:pPr lvl="1"/>
            <a:r>
              <a:rPr lang="en-US" sz="1700" dirty="0" err="1" smtClean="0"/>
              <a:t>Pelatihan</a:t>
            </a:r>
            <a:endParaRPr lang="en-US" sz="17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340" y="2702792"/>
            <a:ext cx="65055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25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Membuat</a:t>
            </a:r>
            <a:r>
              <a:rPr lang="en-US" dirty="0"/>
              <a:t> web profile unit PPP (</a:t>
            </a:r>
            <a:r>
              <a:rPr lang="en-US" dirty="0" err="1"/>
              <a:t>Pusat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) di </a:t>
            </a:r>
            <a:r>
              <a:rPr lang="en-US" dirty="0" err="1"/>
              <a:t>Unversitas</a:t>
            </a:r>
            <a:r>
              <a:rPr lang="en-US" dirty="0"/>
              <a:t> Kristen Duta </a:t>
            </a:r>
            <a:r>
              <a:rPr lang="en-US" dirty="0" err="1"/>
              <a:t>Wacana</a:t>
            </a:r>
            <a:r>
              <a:rPr lang="en-US" dirty="0"/>
              <a:t>,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seputar</a:t>
            </a:r>
            <a:r>
              <a:rPr lang="en-US" dirty="0"/>
              <a:t> unit PPP. </a:t>
            </a:r>
          </a:p>
          <a:p>
            <a:pPr algn="just"/>
            <a:r>
              <a:rPr lang="en-US" dirty="0"/>
              <a:t>Web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berisi</a:t>
            </a:r>
            <a:endParaRPr lang="en-US" dirty="0"/>
          </a:p>
          <a:p>
            <a:pPr lvl="1" algn="just"/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Layanan</a:t>
            </a:r>
            <a:endParaRPr lang="en-US" dirty="0"/>
          </a:p>
          <a:p>
            <a:pPr lvl="1" algn="just"/>
            <a:r>
              <a:rPr lang="en-US" dirty="0" err="1"/>
              <a:t>Aktifitas</a:t>
            </a:r>
            <a:r>
              <a:rPr lang="en-US" dirty="0"/>
              <a:t> – </a:t>
            </a:r>
            <a:r>
              <a:rPr lang="en-US" dirty="0" err="1"/>
              <a:t>aktifitas</a:t>
            </a:r>
            <a:r>
              <a:rPr lang="en-US" dirty="0"/>
              <a:t> </a:t>
            </a:r>
            <a:r>
              <a:rPr lang="en-US" dirty="0" err="1"/>
              <a:t>harian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tahunan</a:t>
            </a:r>
            <a:endParaRPr lang="en-US" dirty="0"/>
          </a:p>
          <a:p>
            <a:pPr lvl="1" algn="just"/>
            <a:r>
              <a:rPr lang="en-US" dirty="0" err="1"/>
              <a:t>Artikel</a:t>
            </a:r>
            <a:r>
              <a:rPr lang="en-US" dirty="0"/>
              <a:t> – </a:t>
            </a:r>
            <a:r>
              <a:rPr lang="en-US" dirty="0" err="1"/>
              <a:t>artikel</a:t>
            </a:r>
            <a:r>
              <a:rPr lang="en-US" dirty="0"/>
              <a:t> Self Help</a:t>
            </a:r>
          </a:p>
          <a:p>
            <a:pPr lvl="1" algn="just"/>
            <a:r>
              <a:rPr lang="en-US" dirty="0" err="1"/>
              <a:t>Testimoni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instansi</a:t>
            </a:r>
            <a:r>
              <a:rPr lang="en-US" dirty="0"/>
              <a:t> – </a:t>
            </a:r>
            <a:r>
              <a:rPr lang="en-US" dirty="0" err="1"/>
              <a:t>instansi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berkerja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PPP</a:t>
            </a:r>
          </a:p>
        </p:txBody>
      </p:sp>
    </p:spTree>
    <p:extLst>
      <p:ext uri="{BB962C8B-B14F-4D97-AF65-F5344CB8AC3E}">
        <p14:creationId xmlns:p14="http://schemas.microsoft.com/office/powerpoint/2010/main" val="2397931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899"/>
            <a:ext cx="10515600" cy="1081088"/>
          </a:xfrm>
        </p:spPr>
        <p:txBody>
          <a:bodyPr>
            <a:normAutofit/>
          </a:bodyPr>
          <a:lstStyle/>
          <a:p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website Unit PPP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235294"/>
              </p:ext>
            </p:extLst>
          </p:nvPr>
        </p:nvGraphicFramePr>
        <p:xfrm>
          <a:off x="838200" y="1470989"/>
          <a:ext cx="10515600" cy="49290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3500">
                  <a:extLst>
                    <a:ext uri="{9D8B030D-6E8A-4147-A177-3AD203B41FA5}">
                      <a16:colId xmlns:a16="http://schemas.microsoft.com/office/drawing/2014/main" xmlns="" val="107809309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xmlns="" val="1038575792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xmlns="" val="3554299176"/>
                    </a:ext>
                  </a:extLst>
                </a:gridCol>
                <a:gridCol w="1695539">
                  <a:extLst>
                    <a:ext uri="{9D8B030D-6E8A-4147-A177-3AD203B41FA5}">
                      <a16:colId xmlns:a16="http://schemas.microsoft.com/office/drawing/2014/main" xmlns="" val="2469002569"/>
                    </a:ext>
                  </a:extLst>
                </a:gridCol>
                <a:gridCol w="2024129">
                  <a:extLst>
                    <a:ext uri="{9D8B030D-6E8A-4147-A177-3AD203B41FA5}">
                      <a16:colId xmlns:a16="http://schemas.microsoft.com/office/drawing/2014/main" xmlns="" val="3632475903"/>
                    </a:ext>
                  </a:extLst>
                </a:gridCol>
                <a:gridCol w="1703232">
                  <a:extLst>
                    <a:ext uri="{9D8B030D-6E8A-4147-A177-3AD203B41FA5}">
                      <a16:colId xmlns:a16="http://schemas.microsoft.com/office/drawing/2014/main" xmlns="" val="2658321754"/>
                    </a:ext>
                  </a:extLst>
                </a:gridCol>
              </a:tblGrid>
              <a:tr h="3418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#Unit/jam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Biaya/Unit/Jam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Subtotal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WBS Level 2 Total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% </a:t>
                      </a:r>
                      <a:r>
                        <a:rPr lang="en-US" sz="1200" dirty="0" err="1">
                          <a:effectLst/>
                        </a:rPr>
                        <a:t>dari</a:t>
                      </a:r>
                      <a:r>
                        <a:rPr lang="en-US" sz="1200" dirty="0">
                          <a:effectLst/>
                        </a:rPr>
                        <a:t> Total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:a16="http://schemas.microsoft.com/office/drawing/2014/main" xmlns="" val="24043180"/>
                  </a:ext>
                </a:extLst>
              </a:tr>
              <a:tr h="218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WBS Items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:a16="http://schemas.microsoft.com/office/drawing/2014/main" xmlns="" val="2399363568"/>
                  </a:ext>
                </a:extLst>
              </a:tr>
              <a:tr h="218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 </a:t>
                      </a:r>
                      <a:r>
                        <a:rPr lang="en-US" sz="1200" dirty="0" err="1">
                          <a:effectLst/>
                        </a:rPr>
                        <a:t>Manajemen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Proyek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2,125,000.00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32.7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:a16="http://schemas.microsoft.com/office/drawing/2014/main" xmlns="" val="223198728"/>
                  </a:ext>
                </a:extLst>
              </a:tr>
              <a:tr h="269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 Manager </a:t>
                      </a:r>
                      <a:r>
                        <a:rPr lang="en-US" sz="1200" dirty="0" err="1">
                          <a:effectLst/>
                        </a:rPr>
                        <a:t>Proyek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30,000.00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1,500,000.00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:a16="http://schemas.microsoft.com/office/drawing/2014/main" xmlns="" val="3428431421"/>
                  </a:ext>
                </a:extLst>
              </a:tr>
              <a:tr h="269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 </a:t>
                      </a:r>
                      <a:r>
                        <a:rPr lang="en-US" sz="1200" dirty="0" err="1">
                          <a:effectLst/>
                        </a:rPr>
                        <a:t>Administrasi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25,000.00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625,000.00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:a16="http://schemas.microsoft.com/office/drawing/2014/main" xmlns="" val="3966234549"/>
                  </a:ext>
                </a:extLst>
              </a:tr>
              <a:tr h="218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Hosting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1,000,000.00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1,000,000.00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15.4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:a16="http://schemas.microsoft.com/office/drawing/2014/main" xmlns="" val="3022533100"/>
                  </a:ext>
                </a:extLst>
              </a:tr>
              <a:tr h="134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Pembuatan website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1,250,000.00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19.2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:a16="http://schemas.microsoft.com/office/drawing/2014/main" xmlns="" val="670975741"/>
                  </a:ext>
                </a:extLst>
              </a:tr>
              <a:tr h="269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Domain 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       750,000.00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750,000.00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:a16="http://schemas.microsoft.com/office/drawing/2014/main" xmlns="" val="2911867551"/>
                  </a:ext>
                </a:extLst>
              </a:tr>
              <a:tr h="269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Desain website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20,000.00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200,000.00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:a16="http://schemas.microsoft.com/office/drawing/2014/main" xmlns="" val="177464966"/>
                  </a:ext>
                </a:extLst>
              </a:tr>
              <a:tr h="269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Fitur website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20,000.00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200,000.00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:a16="http://schemas.microsoft.com/office/drawing/2014/main" xmlns="" val="632528455"/>
                  </a:ext>
                </a:extLst>
              </a:tr>
              <a:tr h="269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Content website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10,000.00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50,000.00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:a16="http://schemas.microsoft.com/office/drawing/2014/main" xmlns="" val="2046527142"/>
                  </a:ext>
                </a:extLst>
              </a:tr>
              <a:tr h="269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Tester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10,000.00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50,000.00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:a16="http://schemas.microsoft.com/office/drawing/2014/main" xmlns="" val="382375099"/>
                  </a:ext>
                </a:extLst>
              </a:tr>
              <a:tr h="218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Sekretariat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500,000.00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   500,000.00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:a16="http://schemas.microsoft.com/office/drawing/2014/main" xmlns="" val="2208429546"/>
                  </a:ext>
                </a:extLst>
              </a:tr>
              <a:tr h="3450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Testing (10% dari total pembuatan website)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120,000.00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   120,000.00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:a16="http://schemas.microsoft.com/office/drawing/2014/main" xmlns="" val="1870445223"/>
                  </a:ext>
                </a:extLst>
              </a:tr>
              <a:tr h="218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 Kesekertariatan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200,000.00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   200,000.00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:a16="http://schemas.microsoft.com/office/drawing/2014/main" xmlns="" val="1883593474"/>
                  </a:ext>
                </a:extLst>
              </a:tr>
              <a:tr h="218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 Pelatihan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   200,000.00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:a16="http://schemas.microsoft.com/office/drawing/2014/main" xmlns="" val="3557435199"/>
                  </a:ext>
                </a:extLst>
              </a:tr>
              <a:tr h="3862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Biaya Pelatihan oleh 2 orang Team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50,000.00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200,000.00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:a16="http://schemas.microsoft.com/office/drawing/2014/main" xmlns="" val="3509800554"/>
                  </a:ext>
                </a:extLst>
              </a:tr>
              <a:tr h="218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 Biaya Cadangan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1,100,000.00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1,100,000.00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16.9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:a16="http://schemas.microsoft.com/office/drawing/2014/main" xmlns="" val="3226371014"/>
                  </a:ext>
                </a:extLst>
              </a:tr>
              <a:tr h="2183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Estimasi Biaya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     6,495,000.00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:a16="http://schemas.microsoft.com/office/drawing/2014/main" xmlns="" val="2885531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367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905" y="176463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 err="1"/>
              <a:t>Realisasi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website Unit PPP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4321864"/>
              </p:ext>
            </p:extLst>
          </p:nvPr>
        </p:nvGraphicFramePr>
        <p:xfrm>
          <a:off x="838200" y="1470989"/>
          <a:ext cx="10515600" cy="49367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3500">
                  <a:extLst>
                    <a:ext uri="{9D8B030D-6E8A-4147-A177-3AD203B41FA5}">
                      <a16:colId xmlns:a16="http://schemas.microsoft.com/office/drawing/2014/main" xmlns="" val="107809309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xmlns="" val="1038575792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xmlns="" val="3554299176"/>
                    </a:ext>
                  </a:extLst>
                </a:gridCol>
                <a:gridCol w="1695539">
                  <a:extLst>
                    <a:ext uri="{9D8B030D-6E8A-4147-A177-3AD203B41FA5}">
                      <a16:colId xmlns:a16="http://schemas.microsoft.com/office/drawing/2014/main" xmlns="" val="2469002569"/>
                    </a:ext>
                  </a:extLst>
                </a:gridCol>
                <a:gridCol w="2024129">
                  <a:extLst>
                    <a:ext uri="{9D8B030D-6E8A-4147-A177-3AD203B41FA5}">
                      <a16:colId xmlns:a16="http://schemas.microsoft.com/office/drawing/2014/main" xmlns="" val="3632475903"/>
                    </a:ext>
                  </a:extLst>
                </a:gridCol>
                <a:gridCol w="1703232">
                  <a:extLst>
                    <a:ext uri="{9D8B030D-6E8A-4147-A177-3AD203B41FA5}">
                      <a16:colId xmlns:a16="http://schemas.microsoft.com/office/drawing/2014/main" xmlns="" val="2658321754"/>
                    </a:ext>
                  </a:extLst>
                </a:gridCol>
              </a:tblGrid>
              <a:tr h="3432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#Unit/jam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Biaya/Unit/Jam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Subtotal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WBS Level 2 Total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% </a:t>
                      </a:r>
                      <a:r>
                        <a:rPr lang="en-US" sz="1200" dirty="0" err="1">
                          <a:effectLst/>
                        </a:rPr>
                        <a:t>dari</a:t>
                      </a:r>
                      <a:r>
                        <a:rPr lang="en-US" sz="1200" dirty="0">
                          <a:effectLst/>
                        </a:rPr>
                        <a:t> Total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extLst>
                  <a:ext uri="{0D108BD9-81ED-4DB2-BD59-A6C34878D82A}">
                    <a16:rowId xmlns:a16="http://schemas.microsoft.com/office/drawing/2014/main" xmlns="" val="24043180"/>
                  </a:ext>
                </a:extLst>
              </a:tr>
              <a:tr h="218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WBS Items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399363568"/>
                  </a:ext>
                </a:extLst>
              </a:tr>
              <a:tr h="218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 </a:t>
                      </a:r>
                      <a:r>
                        <a:rPr lang="en-US" sz="1200" dirty="0" err="1">
                          <a:effectLst/>
                        </a:rPr>
                        <a:t>Manajemen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Proyek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2,125,000.00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3198728"/>
                  </a:ext>
                </a:extLst>
              </a:tr>
              <a:tr h="269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 Manager </a:t>
                      </a:r>
                      <a:r>
                        <a:rPr lang="en-US" sz="1200" dirty="0" err="1">
                          <a:effectLst/>
                        </a:rPr>
                        <a:t>Proyek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30,000.00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1,500,000.00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428431421"/>
                  </a:ext>
                </a:extLst>
              </a:tr>
              <a:tr h="269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 </a:t>
                      </a:r>
                      <a:r>
                        <a:rPr lang="en-US" sz="1200" dirty="0" err="1">
                          <a:effectLst/>
                        </a:rPr>
                        <a:t>Administrasi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25,000.00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625,000.00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66234549"/>
                  </a:ext>
                </a:extLst>
              </a:tr>
              <a:tr h="218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Hosting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1,000,000.00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1,000,000.00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022533100"/>
                  </a:ext>
                </a:extLst>
              </a:tr>
              <a:tr h="134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Pembuatan website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1,550,000.00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670975741"/>
                  </a:ext>
                </a:extLst>
              </a:tr>
              <a:tr h="269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Domain 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750,000.00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750,000.00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911867551"/>
                  </a:ext>
                </a:extLst>
              </a:tr>
              <a:tr h="269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Desain website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320,000.00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77464966"/>
                  </a:ext>
                </a:extLst>
              </a:tr>
              <a:tr h="269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Fitur website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320,000.00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632528455"/>
                  </a:ext>
                </a:extLst>
              </a:tr>
              <a:tr h="269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Content website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80,000.00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046527142"/>
                  </a:ext>
                </a:extLst>
              </a:tr>
              <a:tr h="269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Tester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80,000.00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2375099"/>
                  </a:ext>
                </a:extLst>
              </a:tr>
              <a:tr h="218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Sekretariat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500,000.00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500,000.00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08429546"/>
                  </a:ext>
                </a:extLst>
              </a:tr>
              <a:tr h="3450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 Testing (10% dari total pembuatan website)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120,000.00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120,000.00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870445223"/>
                  </a:ext>
                </a:extLst>
              </a:tr>
              <a:tr h="218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 Kesekertariatan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200,000.00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200,000.00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883593474"/>
                  </a:ext>
                </a:extLst>
              </a:tr>
              <a:tr h="218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 Pelatihan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200,000.00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557435199"/>
                  </a:ext>
                </a:extLst>
              </a:tr>
              <a:tr h="3862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Biaya Pelatihan oleh 2 orang Team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50,000.00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200,000.00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509800554"/>
                  </a:ext>
                </a:extLst>
              </a:tr>
              <a:tr h="2183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 Biaya Cadangan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1,100,000.00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1,100,000.00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226371014"/>
                  </a:ext>
                </a:extLst>
              </a:tr>
              <a:tr h="2183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Estimasi Biaya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99" marR="49699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6,795,000.00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85531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781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516" y="429126"/>
            <a:ext cx="9875520" cy="1356360"/>
          </a:xfrm>
        </p:spPr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011" y="768625"/>
            <a:ext cx="7539790" cy="5539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7067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Realisasi</a:t>
            </a:r>
            <a:r>
              <a:rPr lang="en-US" dirty="0"/>
              <a:t> </a:t>
            </a:r>
            <a:r>
              <a:rPr lang="en-US" dirty="0" err="1"/>
              <a:t>Waktu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Tahapan</a:t>
            </a:r>
            <a:r>
              <a:rPr lang="en-US" dirty="0"/>
              <a:t> Gathering Information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.</a:t>
            </a:r>
          </a:p>
          <a:p>
            <a:r>
              <a:rPr lang="en-US" dirty="0" err="1"/>
              <a:t>Memulai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Website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yang </a:t>
            </a:r>
            <a:r>
              <a:rPr lang="en-US" dirty="0" err="1"/>
              <a:t>ditentukan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pengerjaan</a:t>
            </a:r>
            <a:r>
              <a:rPr lang="en-US" dirty="0"/>
              <a:t> Website </a:t>
            </a:r>
            <a:r>
              <a:rPr lang="en-US" dirty="0" err="1"/>
              <a:t>lebih</a:t>
            </a:r>
            <a:r>
              <a:rPr lang="en-US" dirty="0"/>
              <a:t> lama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(2 </a:t>
            </a:r>
            <a:r>
              <a:rPr lang="en-US" dirty="0" err="1"/>
              <a:t>minggu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9944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Pelajaran</a:t>
            </a:r>
            <a:r>
              <a:rPr lang="en-US" dirty="0"/>
              <a:t> yang kami </a:t>
            </a:r>
            <a:r>
              <a:rPr lang="en-US" dirty="0" err="1"/>
              <a:t>dapatkan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.</a:t>
            </a:r>
          </a:p>
          <a:p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menghargai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lain.</a:t>
            </a:r>
          </a:p>
          <a:p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orang lain.</a:t>
            </a:r>
          </a:p>
          <a:p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Ikhlas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sabar</a:t>
            </a:r>
            <a:r>
              <a:rPr lang="en-US" dirty="0"/>
              <a:t>.</a:t>
            </a:r>
          </a:p>
          <a:p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.</a:t>
            </a:r>
          </a:p>
          <a:p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  <a:p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berkerja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tim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534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265</TotalTime>
  <Words>761</Words>
  <Application>Microsoft Office PowerPoint</Application>
  <PresentationFormat>Widescreen</PresentationFormat>
  <Paragraphs>332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Corbel</vt:lpstr>
      <vt:lpstr>Times New Roman</vt:lpstr>
      <vt:lpstr>Basis</vt:lpstr>
      <vt:lpstr>Presentasi akhir</vt:lpstr>
      <vt:lpstr>Manajemen Proyek 2</vt:lpstr>
      <vt:lpstr>PPP (Pusat Pengembangan Pribadi)</vt:lpstr>
      <vt:lpstr>Gambaran Umum </vt:lpstr>
      <vt:lpstr>Estimasi Biaya Pembuatan website Unit PPP</vt:lpstr>
      <vt:lpstr>Realisasi Biaya Pembuatan website Unit PPP</vt:lpstr>
      <vt:lpstr>Gantt Chart</vt:lpstr>
      <vt:lpstr>Realisasi Waktu</vt:lpstr>
      <vt:lpstr>Pelajaran yang kami dapatkan</vt:lpstr>
      <vt:lpstr>Problem dan Solving Setiap Divisi  </vt:lpstr>
      <vt:lpstr>Divisi Front End Developer </vt:lpstr>
      <vt:lpstr>Divisi Back end Developer </vt:lpstr>
      <vt:lpstr>Divisi Humas </vt:lpstr>
      <vt:lpstr>Divisi Tester</vt:lpstr>
      <vt:lpstr>Divisi Trainer</vt:lpstr>
      <vt:lpstr>Project Manajer dan Wakil</vt:lpstr>
      <vt:lpstr>Sekertaris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Presenasi akhir</dc:title>
  <dc:creator>Daniel Reinaldo</dc:creator>
  <cp:lastModifiedBy>farriz</cp:lastModifiedBy>
  <cp:revision>37</cp:revision>
  <dcterms:created xsi:type="dcterms:W3CDTF">2016-05-11T04:44:55Z</dcterms:created>
  <dcterms:modified xsi:type="dcterms:W3CDTF">2016-05-11T14:20:06Z</dcterms:modified>
</cp:coreProperties>
</file>