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212" autoAdjust="0"/>
    <p:restoredTop sz="94660"/>
  </p:normalViewPr>
  <p:slideViewPr>
    <p:cSldViewPr snapToGrid="0">
      <p:cViewPr varScale="1">
        <p:scale>
          <a:sx n="79" d="100"/>
          <a:sy n="79" d="100"/>
        </p:scale>
        <p:origin x="-21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Presentasi</a:t>
            </a:r>
            <a:r>
              <a:rPr lang="en-US" dirty="0" smtClean="0"/>
              <a:t> </a:t>
            </a:r>
            <a:r>
              <a:rPr lang="en-US" dirty="0" err="1"/>
              <a:t>akhir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67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Divisi</a:t>
            </a:r>
            <a:r>
              <a:rPr lang="en-US" dirty="0" smtClean="0"/>
              <a:t> Back end Developer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61980" y="1804739"/>
          <a:ext cx="8128000" cy="3928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748309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Solving</a:t>
                      </a:r>
                      <a:endParaRPr lang="id-ID" dirty="0"/>
                    </a:p>
                  </a:txBody>
                  <a:tcPr/>
                </a:tc>
              </a:tr>
              <a:tr h="1309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Perbedaan</a:t>
                      </a:r>
                      <a:r>
                        <a:rPr lang="en-US" dirty="0" smtClean="0"/>
                        <a:t> style coding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Menyesuaikan</a:t>
                      </a:r>
                      <a:r>
                        <a:rPr lang="en-US" dirty="0" smtClean="0"/>
                        <a:t> style coding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teman</a:t>
                      </a:r>
                      <a:endParaRPr lang="id-ID" dirty="0"/>
                    </a:p>
                  </a:txBody>
                  <a:tcPr/>
                </a:tc>
              </a:tr>
              <a:tr h="1870772">
                <a:tc>
                  <a:txBody>
                    <a:bodyPr/>
                    <a:lstStyle/>
                    <a:p>
                      <a:r>
                        <a:rPr lang="en-US" dirty="0" smtClean="0"/>
                        <a:t>Framework &amp; </a:t>
                      </a:r>
                      <a:r>
                        <a:rPr lang="en-US" dirty="0" err="1" smtClean="0"/>
                        <a:t>Ilmu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Baru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Mempelajari</a:t>
                      </a:r>
                      <a:r>
                        <a:rPr lang="en-US" baseline="0" dirty="0" smtClean="0"/>
                        <a:t> Framework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Ilmu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Baru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tersebut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2282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Divisi</a:t>
            </a:r>
            <a:r>
              <a:rPr lang="en-US" dirty="0" smtClean="0"/>
              <a:t> </a:t>
            </a:r>
            <a:r>
              <a:rPr lang="en-US" dirty="0" err="1" smtClean="0"/>
              <a:t>Humas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61980" y="1804739"/>
          <a:ext cx="8128000" cy="3928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748309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Solving</a:t>
                      </a:r>
                      <a:endParaRPr lang="id-ID" dirty="0"/>
                    </a:p>
                  </a:txBody>
                  <a:tcPr/>
                </a:tc>
              </a:tr>
              <a:tr h="1309540">
                <a:tc>
                  <a:txBody>
                    <a:bodyPr/>
                    <a:lstStyle/>
                    <a:p>
                      <a:r>
                        <a:rPr lang="en-US" dirty="0" smtClean="0"/>
                        <a:t>Client </a:t>
                      </a:r>
                      <a:r>
                        <a:rPr lang="en-US" dirty="0" err="1" smtClean="0"/>
                        <a:t>sibuk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susah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dihubungi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Tetap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sabar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menunggu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menemui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secara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langsung</a:t>
                      </a:r>
                      <a:endParaRPr lang="id-ID" dirty="0"/>
                    </a:p>
                  </a:txBody>
                  <a:tcPr/>
                </a:tc>
              </a:tr>
              <a:tr h="18707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Sulit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mengatur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waktu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client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Menyesuaikan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waktu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tepat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bertemu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client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91258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Divisi</a:t>
            </a:r>
            <a:r>
              <a:rPr lang="en-US" dirty="0" smtClean="0"/>
              <a:t> Tester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61980" y="1804739"/>
          <a:ext cx="8128000" cy="2057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748309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Solving</a:t>
                      </a:r>
                      <a:endParaRPr lang="id-ID" dirty="0"/>
                    </a:p>
                  </a:txBody>
                  <a:tcPr/>
                </a:tc>
              </a:tr>
              <a:tr h="1309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Sulit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mengkondisikan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sebagai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awam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kurang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mengerti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teknologi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Sering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berkomunikasi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awam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mencari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pendapat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28704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Divisi</a:t>
            </a:r>
            <a:r>
              <a:rPr lang="en-US" dirty="0" smtClean="0"/>
              <a:t> Trainer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61980" y="1804739"/>
          <a:ext cx="8128000" cy="2057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748309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Solving</a:t>
                      </a:r>
                      <a:endParaRPr lang="id-ID" dirty="0"/>
                    </a:p>
                  </a:txBody>
                  <a:tcPr/>
                </a:tc>
              </a:tr>
              <a:tr h="1309540">
                <a:tc>
                  <a:txBody>
                    <a:bodyPr/>
                    <a:lstStyle/>
                    <a:p>
                      <a:endParaRPr lang="en-US" dirty="0" err="1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Secara</a:t>
                      </a:r>
                      <a:r>
                        <a:rPr lang="en-US" dirty="0" smtClean="0"/>
                        <a:t> personal </a:t>
                      </a:r>
                      <a:r>
                        <a:rPr lang="en-US" dirty="0" err="1" smtClean="0"/>
                        <a:t>anggota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divisi</a:t>
                      </a:r>
                      <a:r>
                        <a:rPr lang="en-US" dirty="0" smtClean="0"/>
                        <a:t> trainer </a:t>
                      </a:r>
                      <a:r>
                        <a:rPr lang="en-US" dirty="0" err="1" smtClean="0"/>
                        <a:t>kurang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aktif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tim</a:t>
                      </a:r>
                      <a:endParaRPr lang="en-US" dirty="0" smtClean="0"/>
                    </a:p>
                    <a:p>
                      <a:endParaRPr lang="en-US" dirty="0" err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aktif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tim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75883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792709"/>
          <a:ext cx="10315074" cy="4129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537"/>
                <a:gridCol w="5157537"/>
              </a:tblGrid>
              <a:tr h="803709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Solving</a:t>
                      </a:r>
                      <a:endParaRPr lang="id-ID" dirty="0"/>
                    </a:p>
                  </a:txBody>
                  <a:tcPr/>
                </a:tc>
              </a:tr>
              <a:tr h="80370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Anggota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kurang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merhargai</a:t>
                      </a:r>
                      <a:r>
                        <a:rPr lang="en-US" dirty="0" smtClean="0"/>
                        <a:t> project </a:t>
                      </a:r>
                      <a:r>
                        <a:rPr lang="en-US" dirty="0" err="1" smtClean="0"/>
                        <a:t>manajer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tegas</a:t>
                      </a:r>
                      <a:r>
                        <a:rPr lang="en-US" dirty="0" smtClean="0"/>
                        <a:t> agar </a:t>
                      </a:r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dihargai</a:t>
                      </a:r>
                      <a:endParaRPr lang="en-US" dirty="0" smtClean="0"/>
                    </a:p>
                    <a:p>
                      <a:endParaRPr lang="id-ID" dirty="0"/>
                    </a:p>
                  </a:txBody>
                  <a:tcPr/>
                </a:tc>
              </a:tr>
              <a:tr h="8037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Sulit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menyelesaikan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masalah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tiap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divisi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karena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tiap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divisi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kurang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terbuka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</a:t>
                      </a:r>
                      <a:r>
                        <a:rPr lang="en-US" dirty="0" err="1" smtClean="0"/>
                        <a:t>manajer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aktif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berkomunikasi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tiap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divisi</a:t>
                      </a:r>
                      <a:endParaRPr lang="id-ID" dirty="0"/>
                    </a:p>
                  </a:txBody>
                  <a:tcPr/>
                </a:tc>
              </a:tr>
              <a:tr h="80370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Sulit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menemukan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waktu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tepat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rapat</a:t>
                      </a:r>
                      <a:endParaRPr lang="en-US" dirty="0" smtClean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Mencoba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mencari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waktu</a:t>
                      </a:r>
                      <a:r>
                        <a:rPr lang="en-US" dirty="0" smtClean="0"/>
                        <a:t> yang paling </a:t>
                      </a:r>
                      <a:r>
                        <a:rPr lang="en-US" dirty="0" err="1" smtClean="0"/>
                        <a:t>tepat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menentukan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prioritas</a:t>
                      </a:r>
                      <a:endParaRPr lang="id-ID" dirty="0"/>
                    </a:p>
                  </a:txBody>
                  <a:tcPr/>
                </a:tc>
              </a:tr>
              <a:tr h="803709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</a:t>
                      </a:r>
                      <a:r>
                        <a:rPr lang="en-US" dirty="0" err="1" smtClean="0"/>
                        <a:t>Manajer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kurang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tegas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memberikan</a:t>
                      </a:r>
                      <a:r>
                        <a:rPr lang="en-US" dirty="0" smtClean="0"/>
                        <a:t> deadline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Mencoba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tegas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memberikan</a:t>
                      </a:r>
                      <a:r>
                        <a:rPr lang="en-US" dirty="0" smtClean="0"/>
                        <a:t> deadline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Wakil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2550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Sekertaris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43243" y="1913023"/>
          <a:ext cx="8128000" cy="3928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748309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Solving</a:t>
                      </a:r>
                      <a:endParaRPr lang="id-ID" dirty="0"/>
                    </a:p>
                  </a:txBody>
                  <a:tcPr/>
                </a:tc>
              </a:tr>
              <a:tr h="13095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Kurang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aktif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tim</a:t>
                      </a:r>
                      <a:endParaRPr lang="en-US" dirty="0" smtClean="0"/>
                    </a:p>
                    <a:p>
                      <a:endParaRPr lang="en-US" dirty="0" err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Mencari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infomasi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mencoba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aktif</a:t>
                      </a:r>
                      <a:endParaRPr lang="id-ID" dirty="0"/>
                    </a:p>
                  </a:txBody>
                  <a:tcPr/>
                </a:tc>
              </a:tr>
              <a:tr h="18707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menguasai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materi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Mempelajari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materi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</a:t>
                      </a:r>
                      <a:r>
                        <a:rPr lang="en-US" dirty="0" smtClean="0"/>
                        <a:t> internet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konsultasi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dosen</a:t>
                      </a:r>
                      <a:endParaRPr lang="id-ID" dirty="0" smtClean="0"/>
                    </a:p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Membuat</a:t>
            </a:r>
            <a:r>
              <a:rPr lang="en-US" dirty="0"/>
              <a:t> web profile unit PPP (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) di </a:t>
            </a:r>
            <a:r>
              <a:rPr lang="en-US" dirty="0" err="1"/>
              <a:t>Unversitas</a:t>
            </a:r>
            <a:r>
              <a:rPr lang="en-US" dirty="0"/>
              <a:t> Kristen Duta </a:t>
            </a:r>
            <a:r>
              <a:rPr lang="en-US" dirty="0" err="1"/>
              <a:t>Wacana</a:t>
            </a:r>
            <a:r>
              <a:rPr lang="en-US" dirty="0"/>
              <a:t>,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seputar</a:t>
            </a:r>
            <a:r>
              <a:rPr lang="en-US" dirty="0"/>
              <a:t> unit PPP. </a:t>
            </a:r>
          </a:p>
          <a:p>
            <a:pPr algn="just"/>
            <a:r>
              <a:rPr lang="en-US" dirty="0"/>
              <a:t>Web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</a:t>
            </a:r>
            <a:endParaRPr lang="en-US" dirty="0"/>
          </a:p>
          <a:p>
            <a:pPr lvl="1" algn="just"/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Layanan</a:t>
            </a:r>
            <a:endParaRPr lang="en-US" dirty="0"/>
          </a:p>
          <a:p>
            <a:pPr lvl="1" algn="just"/>
            <a:r>
              <a:rPr lang="en-US" dirty="0" err="1"/>
              <a:t>Aktifitas</a:t>
            </a:r>
            <a:r>
              <a:rPr lang="en-US" dirty="0"/>
              <a:t> – </a:t>
            </a:r>
            <a:r>
              <a:rPr lang="en-US" dirty="0" err="1"/>
              <a:t>aktifitas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tahunan</a:t>
            </a:r>
            <a:endParaRPr lang="en-US" dirty="0"/>
          </a:p>
          <a:p>
            <a:pPr lvl="1" algn="just"/>
            <a:r>
              <a:rPr lang="en-US" dirty="0" err="1"/>
              <a:t>Artikel</a:t>
            </a:r>
            <a:r>
              <a:rPr lang="en-US" dirty="0"/>
              <a:t> – </a:t>
            </a:r>
            <a:r>
              <a:rPr lang="en-US" dirty="0" err="1"/>
              <a:t>artikel</a:t>
            </a:r>
            <a:r>
              <a:rPr lang="en-US" dirty="0"/>
              <a:t> Self Help</a:t>
            </a:r>
          </a:p>
          <a:p>
            <a:pPr lvl="1" algn="just"/>
            <a:r>
              <a:rPr lang="en-US" dirty="0" err="1"/>
              <a:t>Testimoni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instansi</a:t>
            </a:r>
            <a:r>
              <a:rPr lang="en-US" dirty="0"/>
              <a:t> – </a:t>
            </a:r>
            <a:r>
              <a:rPr lang="en-US" dirty="0" err="1"/>
              <a:t>instansi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PPP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39793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006235294"/>
              </p:ext>
            </p:extLst>
          </p:nvPr>
        </p:nvGraphicFramePr>
        <p:xfrm>
          <a:off x="838200" y="1470989"/>
          <a:ext cx="10515600" cy="4990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3500">
                  <a:extLst>
                    <a:ext uri="{9D8B030D-6E8A-4147-A177-3AD203B41FA5}">
                      <a16:colId xmlns="" xmlns:a16="http://schemas.microsoft.com/office/drawing/2014/main" val="1078093096"/>
                    </a:ext>
                  </a:extLst>
                </a:gridCol>
                <a:gridCol w="825500">
                  <a:extLst>
                    <a:ext uri="{9D8B030D-6E8A-4147-A177-3AD203B41FA5}">
                      <a16:colId xmlns="" xmlns:a16="http://schemas.microsoft.com/office/drawing/2014/main" val="1038575792"/>
                    </a:ext>
                  </a:extLst>
                </a:gridCol>
                <a:gridCol w="1663700">
                  <a:extLst>
                    <a:ext uri="{9D8B030D-6E8A-4147-A177-3AD203B41FA5}">
                      <a16:colId xmlns="" xmlns:a16="http://schemas.microsoft.com/office/drawing/2014/main" val="3554299176"/>
                    </a:ext>
                  </a:extLst>
                </a:gridCol>
                <a:gridCol w="1695539">
                  <a:extLst>
                    <a:ext uri="{9D8B030D-6E8A-4147-A177-3AD203B41FA5}">
                      <a16:colId xmlns="" xmlns:a16="http://schemas.microsoft.com/office/drawing/2014/main" val="2469002569"/>
                    </a:ext>
                  </a:extLst>
                </a:gridCol>
                <a:gridCol w="2024129">
                  <a:extLst>
                    <a:ext uri="{9D8B030D-6E8A-4147-A177-3AD203B41FA5}">
                      <a16:colId xmlns="" xmlns:a16="http://schemas.microsoft.com/office/drawing/2014/main" val="3632475903"/>
                    </a:ext>
                  </a:extLst>
                </a:gridCol>
                <a:gridCol w="1703232">
                  <a:extLst>
                    <a:ext uri="{9D8B030D-6E8A-4147-A177-3AD203B41FA5}">
                      <a16:colId xmlns="" xmlns:a16="http://schemas.microsoft.com/office/drawing/2014/main" val="2658321754"/>
                    </a:ext>
                  </a:extLst>
                </a:gridCol>
              </a:tblGrid>
              <a:tr h="3418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#Unit/jam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Biaya/Unit/Jam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Subtotal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WBS Level 2 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%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Total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="" xmlns:a16="http://schemas.microsoft.com/office/drawing/2014/main" val="24043180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WBS Items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="" xmlns:a16="http://schemas.microsoft.com/office/drawing/2014/main" val="2399363568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 </a:t>
                      </a:r>
                      <a:r>
                        <a:rPr lang="en-US" sz="1200" dirty="0" err="1">
                          <a:effectLst/>
                        </a:rPr>
                        <a:t>Manajemen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Proyek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2,125,000.00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32.7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="" xmlns:a16="http://schemas.microsoft.com/office/drawing/2014/main" val="223198728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Manager </a:t>
                      </a:r>
                      <a:r>
                        <a:rPr lang="en-US" sz="1200" dirty="0" err="1">
                          <a:effectLst/>
                        </a:rPr>
                        <a:t>Proyek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30,000.00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1,500,000.00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="" xmlns:a16="http://schemas.microsoft.com/office/drawing/2014/main" val="3428431421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</a:t>
                      </a:r>
                      <a:r>
                        <a:rPr lang="en-US" sz="1200" dirty="0" err="1">
                          <a:effectLst/>
                        </a:rPr>
                        <a:t>Administrasi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25,000.00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625,000.00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="" xmlns:a16="http://schemas.microsoft.com/office/drawing/2014/main" val="3966234549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Hosting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1,000,000.00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1,000,000.00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15.4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="" xmlns:a16="http://schemas.microsoft.com/office/drawing/2014/main" val="3022533100"/>
                  </a:ext>
                </a:extLst>
              </a:tr>
              <a:tr h="134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Pembuatan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1,250,000.00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19.2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="" xmlns:a16="http://schemas.microsoft.com/office/drawing/2014/main" val="670975741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Domain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      750,000.00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750,000.00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="" xmlns:a16="http://schemas.microsoft.com/office/drawing/2014/main" val="2911867551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Desain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20,000.00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200,000.00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="" xmlns:a16="http://schemas.microsoft.com/office/drawing/2014/main" val="177464966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Fitur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20,000.00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200,000.00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="" xmlns:a16="http://schemas.microsoft.com/office/drawing/2014/main" val="632528455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Content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10,000.00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50,000.00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="" xmlns:a16="http://schemas.microsoft.com/office/drawing/2014/main" val="2046527142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Tester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10,000.00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50,000.00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="" xmlns:a16="http://schemas.microsoft.com/office/drawing/2014/main" val="382375099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Sekretariat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500,000.00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   500,000.00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="" xmlns:a16="http://schemas.microsoft.com/office/drawing/2014/main" val="2208429546"/>
                  </a:ext>
                </a:extLst>
              </a:tr>
              <a:tr h="3450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Testing (10% dari total pembuatan website)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120,000.00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   120,000.00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="" xmlns:a16="http://schemas.microsoft.com/office/drawing/2014/main" val="1870445223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Kesekertariatan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200,000.00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   200,000.00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="" xmlns:a16="http://schemas.microsoft.com/office/drawing/2014/main" val="1883593474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 Pelatihan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   200,000.00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="" xmlns:a16="http://schemas.microsoft.com/office/drawing/2014/main" val="3557435199"/>
                  </a:ext>
                </a:extLst>
              </a:tr>
              <a:tr h="3862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Biaya Pelatihan oleh 2 orang Team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50,000.00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200,000.00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="" xmlns:a16="http://schemas.microsoft.com/office/drawing/2014/main" val="3509800554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 Biaya Cadangan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1,100,000.00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1,100,000.00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="" xmlns:a16="http://schemas.microsoft.com/office/drawing/2014/main" val="3226371014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Estimasi Biaya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6,495,000.00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="" xmlns:a16="http://schemas.microsoft.com/office/drawing/2014/main" val="288553102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899"/>
            <a:ext cx="10515600" cy="108108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website Unit PPP</a:t>
            </a:r>
          </a:p>
        </p:txBody>
      </p:sp>
    </p:spTree>
    <p:extLst>
      <p:ext uri="{BB962C8B-B14F-4D97-AF65-F5344CB8AC3E}">
        <p14:creationId xmlns="" xmlns:p14="http://schemas.microsoft.com/office/powerpoint/2010/main" val="73236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784321864"/>
              </p:ext>
            </p:extLst>
          </p:nvPr>
        </p:nvGraphicFramePr>
        <p:xfrm>
          <a:off x="838200" y="1470989"/>
          <a:ext cx="10515600" cy="4990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3500">
                  <a:extLst>
                    <a:ext uri="{9D8B030D-6E8A-4147-A177-3AD203B41FA5}">
                      <a16:colId xmlns="" xmlns:a16="http://schemas.microsoft.com/office/drawing/2014/main" val="1078093096"/>
                    </a:ext>
                  </a:extLst>
                </a:gridCol>
                <a:gridCol w="825500">
                  <a:extLst>
                    <a:ext uri="{9D8B030D-6E8A-4147-A177-3AD203B41FA5}">
                      <a16:colId xmlns="" xmlns:a16="http://schemas.microsoft.com/office/drawing/2014/main" val="1038575792"/>
                    </a:ext>
                  </a:extLst>
                </a:gridCol>
                <a:gridCol w="1663700">
                  <a:extLst>
                    <a:ext uri="{9D8B030D-6E8A-4147-A177-3AD203B41FA5}">
                      <a16:colId xmlns="" xmlns:a16="http://schemas.microsoft.com/office/drawing/2014/main" val="3554299176"/>
                    </a:ext>
                  </a:extLst>
                </a:gridCol>
                <a:gridCol w="1695539">
                  <a:extLst>
                    <a:ext uri="{9D8B030D-6E8A-4147-A177-3AD203B41FA5}">
                      <a16:colId xmlns="" xmlns:a16="http://schemas.microsoft.com/office/drawing/2014/main" val="2469002569"/>
                    </a:ext>
                  </a:extLst>
                </a:gridCol>
                <a:gridCol w="2024129">
                  <a:extLst>
                    <a:ext uri="{9D8B030D-6E8A-4147-A177-3AD203B41FA5}">
                      <a16:colId xmlns="" xmlns:a16="http://schemas.microsoft.com/office/drawing/2014/main" val="3632475903"/>
                    </a:ext>
                  </a:extLst>
                </a:gridCol>
                <a:gridCol w="1703232">
                  <a:extLst>
                    <a:ext uri="{9D8B030D-6E8A-4147-A177-3AD203B41FA5}">
                      <a16:colId xmlns="" xmlns:a16="http://schemas.microsoft.com/office/drawing/2014/main" val="2658321754"/>
                    </a:ext>
                  </a:extLst>
                </a:gridCol>
              </a:tblGrid>
              <a:tr h="3432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#Unit/jam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Biaya/Unit/Jam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Subtotal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WBS Level 2 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%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Total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="" xmlns:a16="http://schemas.microsoft.com/office/drawing/2014/main" val="24043180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WBS Items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399363568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 </a:t>
                      </a:r>
                      <a:r>
                        <a:rPr lang="en-US" sz="1200" dirty="0" err="1">
                          <a:effectLst/>
                        </a:rPr>
                        <a:t>Manajemen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Proyek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2,125,000.00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3198728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Manager </a:t>
                      </a:r>
                      <a:r>
                        <a:rPr lang="en-US" sz="1200" dirty="0" err="1">
                          <a:effectLst/>
                        </a:rPr>
                        <a:t>Proyek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30,000.00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1,500,000.00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428431421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</a:t>
                      </a:r>
                      <a:r>
                        <a:rPr lang="en-US" sz="1200" dirty="0" err="1">
                          <a:effectLst/>
                        </a:rPr>
                        <a:t>Administrasi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25,000.00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625,000.00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6234549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Hosting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1,000,000.00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1,000,000.00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022533100"/>
                  </a:ext>
                </a:extLst>
              </a:tr>
              <a:tr h="134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Pembuatan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1,550,000.00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670975741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Domain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750,000.00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750,000.00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11867551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Desain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320,000.00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77464966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Fitur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320,000.00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632528455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Content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80,000.00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046527142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Tester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80,000.00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2375099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Sekretariat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500,000.00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500,000.00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08429546"/>
                  </a:ext>
                </a:extLst>
              </a:tr>
              <a:tr h="3450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Testing (10% dari total pembuatan website)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120,000.00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120,000.00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870445223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Kesekertariatan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200,000.00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883593474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 Pelatihan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200,000.00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557435199"/>
                  </a:ext>
                </a:extLst>
              </a:tr>
              <a:tr h="3862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Biaya Pelatihan oleh 2 orang Team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50,000.00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509800554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 Biaya Cadangan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1,100,000.00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1,100,000.00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226371014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Estimasi Biaya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6,795,000.00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8553102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Realisasi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website Unit PPP</a:t>
            </a:r>
          </a:p>
        </p:txBody>
      </p:sp>
    </p:spTree>
    <p:extLst>
      <p:ext uri="{BB962C8B-B14F-4D97-AF65-F5344CB8AC3E}">
        <p14:creationId xmlns="" xmlns:p14="http://schemas.microsoft.com/office/powerpoint/2010/main" val="86478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1" y="768625"/>
            <a:ext cx="6870700" cy="5539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61706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Tahapan</a:t>
            </a:r>
            <a:r>
              <a:rPr lang="en-US" dirty="0"/>
              <a:t> Gathering Information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.</a:t>
            </a:r>
          </a:p>
          <a:p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Website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Website </a:t>
            </a:r>
            <a:r>
              <a:rPr lang="en-US" dirty="0" err="1"/>
              <a:t>lebih</a:t>
            </a:r>
            <a:r>
              <a:rPr lang="en-US" dirty="0"/>
              <a:t> lama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(2 </a:t>
            </a:r>
            <a:r>
              <a:rPr lang="en-US" dirty="0" err="1"/>
              <a:t>minggu</a:t>
            </a:r>
            <a:r>
              <a:rPr lang="en-US" dirty="0"/>
              <a:t>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Realisasi</a:t>
            </a:r>
            <a:r>
              <a:rPr lang="en-US" dirty="0"/>
              <a:t> </a:t>
            </a:r>
            <a:r>
              <a:rPr lang="en-US" dirty="0" err="1"/>
              <a:t>Waktu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94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.</a:t>
            </a:r>
          </a:p>
          <a:p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menghargai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lain.</a:t>
            </a:r>
          </a:p>
          <a:p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orang lain.</a:t>
            </a:r>
          </a:p>
          <a:p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Ikhlas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sabar</a:t>
            </a:r>
            <a:r>
              <a:rPr lang="en-US" dirty="0"/>
              <a:t>.</a:t>
            </a:r>
          </a:p>
          <a:p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.</a:t>
            </a:r>
          </a:p>
          <a:p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berkerja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Pelajaran</a:t>
            </a:r>
            <a:r>
              <a:rPr lang="en-US" dirty="0"/>
              <a:t> yang kami </a:t>
            </a:r>
            <a:r>
              <a:rPr lang="en-US" dirty="0" err="1"/>
              <a:t>dapatkan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253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095" y="1772822"/>
            <a:ext cx="8630653" cy="1740401"/>
          </a:xfrm>
        </p:spPr>
        <p:txBody>
          <a:bodyPr/>
          <a:lstStyle/>
          <a:p>
            <a:r>
              <a:rPr lang="en-US" dirty="0" smtClean="0"/>
              <a:t>Problem </a:t>
            </a:r>
            <a:r>
              <a:rPr lang="en-US" dirty="0" err="1" smtClean="0"/>
              <a:t>dan</a:t>
            </a:r>
            <a:r>
              <a:rPr lang="en-US" dirty="0" smtClean="0"/>
              <a:t> Solving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Divisi</a:t>
            </a:r>
            <a:r>
              <a:rPr lang="en-US" dirty="0" smtClean="0"/>
              <a:t>  </a:t>
            </a:r>
            <a:endParaRPr lang="id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Divisi</a:t>
            </a:r>
            <a:r>
              <a:rPr lang="en-US" dirty="0" smtClean="0"/>
              <a:t> Front End Developer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61980" y="1804739"/>
          <a:ext cx="8128000" cy="3928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748309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Solving</a:t>
                      </a:r>
                      <a:endParaRPr lang="id-ID" dirty="0"/>
                    </a:p>
                  </a:txBody>
                  <a:tcPr/>
                </a:tc>
              </a:tr>
              <a:tr h="1309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Perbedaan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pendapat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tentang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warna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desain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client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Memberikan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opsi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kepada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client</a:t>
                      </a:r>
                      <a:endParaRPr lang="id-ID" dirty="0"/>
                    </a:p>
                  </a:txBody>
                  <a:tcPr/>
                </a:tc>
              </a:tr>
              <a:tr h="18707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Kesulitan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menyesuaikan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tampilan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</a:t>
                      </a:r>
                      <a:r>
                        <a:rPr lang="en-US" dirty="0" smtClean="0"/>
                        <a:t> web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</a:t>
                      </a:r>
                      <a:r>
                        <a:rPr lang="en-US" dirty="0" smtClean="0"/>
                        <a:t> mobile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Sering</a:t>
                      </a:r>
                      <a:r>
                        <a:rPr lang="en-US" dirty="0" smtClean="0"/>
                        <a:t> testing </a:t>
                      </a:r>
                      <a:r>
                        <a:rPr lang="en-US" dirty="0" err="1" smtClean="0"/>
                        <a:t>tampilan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</a:t>
                      </a:r>
                      <a:r>
                        <a:rPr lang="en-US" dirty="0" smtClean="0"/>
                        <a:t> web </a:t>
                      </a:r>
                      <a:r>
                        <a:rPr lang="en-US" dirty="0" err="1" smtClean="0"/>
                        <a:t>maupun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</a:t>
                      </a:r>
                      <a:r>
                        <a:rPr lang="en-US" dirty="0" smtClean="0"/>
                        <a:t> mobile.</a:t>
                      </a:r>
                    </a:p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19634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250</TotalTime>
  <Words>695</Words>
  <Application>Microsoft Office PowerPoint</Application>
  <PresentationFormat>Custom</PresentationFormat>
  <Paragraphs>301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Presentasi akhir</vt:lpstr>
      <vt:lpstr>Gambaran Umum </vt:lpstr>
      <vt:lpstr>Estimasi Biaya Pembuatan website Unit PPP</vt:lpstr>
      <vt:lpstr>Realisasi Biaya Pembuatan website Unit PPP</vt:lpstr>
      <vt:lpstr>Gantt Chart</vt:lpstr>
      <vt:lpstr>Realisasi Waktu</vt:lpstr>
      <vt:lpstr>Pelajaran yang kami dapatkan</vt:lpstr>
      <vt:lpstr>Problem dan Solving Setiap Divisi  </vt:lpstr>
      <vt:lpstr>Divisi Front End Developer </vt:lpstr>
      <vt:lpstr>Divisi Back end Developer </vt:lpstr>
      <vt:lpstr>Divisi Humas </vt:lpstr>
      <vt:lpstr>Divisi Tester</vt:lpstr>
      <vt:lpstr>Divisi Trainer</vt:lpstr>
      <vt:lpstr>Project Manajer dan Wakil</vt:lpstr>
      <vt:lpstr>Sekertaris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Presenasi akhir</dc:title>
  <dc:creator>Daniel Reinaldo</dc:creator>
  <cp:lastModifiedBy>asus</cp:lastModifiedBy>
  <cp:revision>35</cp:revision>
  <dcterms:created xsi:type="dcterms:W3CDTF">2016-05-11T04:44:55Z</dcterms:created>
  <dcterms:modified xsi:type="dcterms:W3CDTF">2016-05-11T13:35:20Z</dcterms:modified>
</cp:coreProperties>
</file>