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9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530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Divisi</a:t>
            </a:r>
            <a:r>
              <a:rPr lang="en-US" dirty="0"/>
              <a:t> Front End Developer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/>
                        <a:t>Perbedaan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client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Memberikan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client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/>
                        <a:t>Kesulitan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menyesuaikan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tampilan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web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mobile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Sering</a:t>
                      </a:r>
                      <a:r>
                        <a:rPr lang="en-US" dirty="0"/>
                        <a:t> testing </a:t>
                      </a:r>
                      <a:r>
                        <a:rPr lang="en-US" dirty="0" err="1"/>
                        <a:t>tampilan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web </a:t>
                      </a:r>
                      <a:r>
                        <a:rPr lang="en-US" dirty="0" err="1"/>
                        <a:t>maupun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mobile.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Divisi</a:t>
            </a:r>
            <a:r>
              <a:rPr lang="en-US" dirty="0"/>
              <a:t> Back end Developer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/>
                        <a:t>Perbedaan</a:t>
                      </a:r>
                      <a:r>
                        <a:rPr lang="en-US" dirty="0"/>
                        <a:t> style coding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Menyesuaikan</a:t>
                      </a:r>
                      <a:r>
                        <a:rPr lang="en-US" dirty="0"/>
                        <a:t> style coding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/>
                        <a:t>Framework &amp; </a:t>
                      </a:r>
                      <a:r>
                        <a:rPr lang="en-US" dirty="0" err="1"/>
                        <a:t>Ilmu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Mempelajari</a:t>
                      </a:r>
                      <a:r>
                        <a:rPr lang="en-US" baseline="0" dirty="0"/>
                        <a:t> Framework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Ilmu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Baru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tersebut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Humas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US" dirty="0" err="1"/>
                        <a:t>sibuk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susah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dihubungi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Tetap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sabar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menunggu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menemui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langsung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/>
                        <a:t>Sulit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client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Menyesuaikan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bertemu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client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Divisi</a:t>
            </a:r>
            <a:r>
              <a:rPr lang="en-US" dirty="0"/>
              <a:t>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/>
                        <a:t>Sulit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mengkondisikan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sebagai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awam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teknologi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berkomunikasi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mencari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pendapat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Divisi</a:t>
            </a:r>
            <a:r>
              <a:rPr lang="en-US" dirty="0"/>
              <a:t> 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0">
                <a:tc>
                  <a:txBody>
                    <a:bodyPr/>
                    <a:lstStyle/>
                    <a:p>
                      <a:endParaRPr lang="en-US" dirty="0" err="1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personal </a:t>
                      </a:r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divisi</a:t>
                      </a:r>
                      <a:r>
                        <a:rPr lang="en-US" dirty="0"/>
                        <a:t> trainer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</a:t>
                      </a:r>
                      <a:endParaRPr lang="en-US" dirty="0"/>
                    </a:p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Wakil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792709"/>
          <a:ext cx="10315074" cy="401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37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merhargai</a:t>
                      </a:r>
                      <a:r>
                        <a:rPr lang="en-US" dirty="0"/>
                        <a:t> project </a:t>
                      </a:r>
                      <a:r>
                        <a:rPr lang="en-US" dirty="0" err="1"/>
                        <a:t>manajer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tegas</a:t>
                      </a:r>
                      <a:r>
                        <a:rPr lang="en-US" dirty="0"/>
                        <a:t> agar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dihargai</a:t>
                      </a:r>
                      <a:endParaRPr lang="en-US" dirty="0"/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r>
                        <a:rPr lang="en-US" dirty="0" err="1"/>
                        <a:t>Sulit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menyelesaikan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divisi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divisi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terbuka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</a:t>
                      </a:r>
                      <a:r>
                        <a:rPr lang="en-US" dirty="0" err="1"/>
                        <a:t>manajer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berkomunikasi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divisi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Sulit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menemukan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rapat</a:t>
                      </a:r>
                      <a:endParaRPr lang="en-US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Mencoba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mencari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yang paling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prioritas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r>
                        <a:rPr lang="en-US" dirty="0"/>
                        <a:t>Project </a:t>
                      </a:r>
                      <a:r>
                        <a:rPr lang="en-US" dirty="0" err="1"/>
                        <a:t>Manajer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tegas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memberikan</a:t>
                      </a:r>
                      <a:r>
                        <a:rPr lang="en-US" dirty="0"/>
                        <a:t> deadline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Mencoba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tegas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memberikan</a:t>
                      </a:r>
                      <a:r>
                        <a:rPr lang="en-US" dirty="0"/>
                        <a:t> deadline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Sekertaris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43243" y="1913023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</a:t>
                      </a:r>
                      <a:endParaRPr lang="en-US" dirty="0"/>
                    </a:p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Mencari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mencoba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aktif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menguasai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materi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Mempelajari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materi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internet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konsultasi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dosen</a:t>
                      </a:r>
                      <a:endParaRPr lang="id-ID" dirty="0"/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Pelajaran</a:t>
            </a:r>
            <a:r>
              <a:rPr lang="en-US" dirty="0"/>
              <a:t> yang kami </a:t>
            </a:r>
            <a:r>
              <a:rPr lang="en-US" dirty="0" err="1"/>
              <a:t>dapatkan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sabar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1" y="14036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Manajemen</a:t>
            </a:r>
            <a:r>
              <a:rPr lang="en-US" sz="6000" dirty="0"/>
              <a:t> </a:t>
            </a:r>
            <a:r>
              <a:rPr lang="en-US" sz="6000" dirty="0" err="1"/>
              <a:t>Proyek</a:t>
            </a:r>
            <a:r>
              <a:rPr lang="en-US" sz="6000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323473" y="1496728"/>
            <a:ext cx="10972800" cy="4550025"/>
          </a:xfrm>
        </p:spPr>
        <p:txBody>
          <a:bodyPr numCol="4">
            <a:noAutofit/>
          </a:bodyPr>
          <a:lstStyle/>
          <a:p>
            <a:r>
              <a:rPr lang="en-US" sz="2000" dirty="0"/>
              <a:t>Daniel Reinaldo B 	72130022	</a:t>
            </a:r>
            <a:r>
              <a:rPr lang="en-US" sz="1600" dirty="0"/>
              <a:t>Project Manager</a:t>
            </a:r>
          </a:p>
          <a:p>
            <a:r>
              <a:rPr lang="en-US" sz="2000" dirty="0" err="1"/>
              <a:t>Ega</a:t>
            </a:r>
            <a:r>
              <a:rPr lang="en-US" sz="2000" dirty="0"/>
              <a:t> Prathama	71130050	</a:t>
            </a:r>
            <a:r>
              <a:rPr lang="en-US" sz="1600" dirty="0"/>
              <a:t>Vice Project Manager</a:t>
            </a:r>
          </a:p>
          <a:p>
            <a:r>
              <a:rPr lang="en-US" sz="2000" dirty="0" err="1"/>
              <a:t>Novan</a:t>
            </a:r>
            <a:r>
              <a:rPr lang="en-US" sz="2000" dirty="0"/>
              <a:t> </a:t>
            </a:r>
            <a:r>
              <a:rPr lang="en-US" sz="2000" dirty="0" err="1"/>
              <a:t>Andriyanto</a:t>
            </a:r>
            <a:r>
              <a:rPr lang="en-US" sz="2000" dirty="0"/>
              <a:t>	72130022	Secretary</a:t>
            </a:r>
          </a:p>
          <a:p>
            <a:r>
              <a:rPr lang="en-US" sz="2000" dirty="0"/>
              <a:t>Monika </a:t>
            </a:r>
            <a:r>
              <a:rPr lang="en-US" sz="2000" dirty="0" err="1"/>
              <a:t>Suryadarma</a:t>
            </a:r>
            <a:r>
              <a:rPr lang="en-US" sz="2000" dirty="0"/>
              <a:t>	72130050	</a:t>
            </a:r>
            <a:r>
              <a:rPr lang="en-US" sz="1600" dirty="0"/>
              <a:t>Back End Developer</a:t>
            </a:r>
          </a:p>
          <a:p>
            <a:r>
              <a:rPr lang="en-US" sz="2000" dirty="0"/>
              <a:t>Aditya Yuga </a:t>
            </a:r>
            <a:r>
              <a:rPr lang="en-US" sz="2000" dirty="0" err="1"/>
              <a:t>Pradhana</a:t>
            </a:r>
            <a:r>
              <a:rPr lang="en-US" sz="2000" dirty="0"/>
              <a:t>	71130013</a:t>
            </a:r>
            <a:r>
              <a:rPr lang="en-US" sz="1600" dirty="0">
                <a:solidFill>
                  <a:prstClr val="white"/>
                </a:solidFill>
              </a:rPr>
              <a:t>d Develop</a:t>
            </a:r>
            <a:endParaRPr lang="en-US" sz="2000" dirty="0"/>
          </a:p>
          <a:p>
            <a:r>
              <a:rPr lang="en-US" sz="2000" dirty="0" err="1"/>
              <a:t>Yohanes</a:t>
            </a:r>
            <a:r>
              <a:rPr lang="en-US" sz="2000" dirty="0"/>
              <a:t>		71130026	</a:t>
            </a:r>
            <a:r>
              <a:rPr lang="en-US" sz="1600" dirty="0"/>
              <a:t>Back End Developer</a:t>
            </a:r>
            <a:endParaRPr lang="id-ID" sz="1600" dirty="0"/>
          </a:p>
          <a:p>
            <a:endParaRPr lang="en-US" sz="1600" dirty="0"/>
          </a:p>
          <a:p>
            <a:r>
              <a:rPr lang="en-US" sz="2000" dirty="0" err="1"/>
              <a:t>Agustianto</a:t>
            </a:r>
            <a:r>
              <a:rPr lang="en-US" sz="2000" dirty="0"/>
              <a:t> </a:t>
            </a:r>
            <a:r>
              <a:rPr lang="en-US" sz="2000" dirty="0" err="1"/>
              <a:t>Purnomo</a:t>
            </a:r>
            <a:r>
              <a:rPr lang="en-US" sz="2000" dirty="0"/>
              <a:t>	71130029	</a:t>
            </a:r>
            <a:r>
              <a:rPr lang="en-US" sz="1600" dirty="0"/>
              <a:t>Front End Developer</a:t>
            </a:r>
          </a:p>
          <a:p>
            <a:r>
              <a:rPr lang="en-US" sz="2000" dirty="0"/>
              <a:t>Rico </a:t>
            </a:r>
            <a:r>
              <a:rPr lang="en-US" sz="2000" dirty="0" err="1"/>
              <a:t>Manurung</a:t>
            </a:r>
            <a:r>
              <a:rPr lang="en-US" sz="2000" dirty="0"/>
              <a:t>	71130028	</a:t>
            </a:r>
            <a:r>
              <a:rPr lang="en-US" sz="1600" dirty="0"/>
              <a:t>Front End Developer</a:t>
            </a:r>
          </a:p>
          <a:p>
            <a:endParaRPr lang="en-US" sz="1600" dirty="0"/>
          </a:p>
          <a:p>
            <a:r>
              <a:rPr lang="en-US" sz="2000" dirty="0" err="1"/>
              <a:t>Yohanes</a:t>
            </a:r>
            <a:r>
              <a:rPr lang="en-US" sz="2000" dirty="0"/>
              <a:t> Ryan S	71130046	</a:t>
            </a:r>
            <a:r>
              <a:rPr lang="en-US" sz="1600" dirty="0"/>
              <a:t>Public Relation</a:t>
            </a:r>
          </a:p>
          <a:p>
            <a:r>
              <a:rPr lang="en-US" sz="2000" dirty="0" err="1"/>
              <a:t>Adi</a:t>
            </a:r>
            <a:r>
              <a:rPr lang="en-US" sz="2000" dirty="0"/>
              <a:t> </a:t>
            </a:r>
            <a:r>
              <a:rPr lang="en-US" sz="2000" dirty="0" err="1"/>
              <a:t>Novianto</a:t>
            </a:r>
            <a:r>
              <a:rPr lang="en-US" sz="2000" dirty="0"/>
              <a:t>	71120080	</a:t>
            </a:r>
            <a:r>
              <a:rPr lang="en-US" sz="1600" dirty="0"/>
              <a:t>Public Relation</a:t>
            </a:r>
          </a:p>
          <a:p>
            <a:r>
              <a:rPr lang="en-US" sz="2000" dirty="0" err="1"/>
              <a:t>Mikhael</a:t>
            </a:r>
            <a:r>
              <a:rPr lang="en-US" sz="2000" dirty="0"/>
              <a:t> Meier	71130114	</a:t>
            </a:r>
            <a:r>
              <a:rPr lang="en-US" sz="1600" dirty="0"/>
              <a:t>Tester</a:t>
            </a:r>
          </a:p>
          <a:p>
            <a:r>
              <a:rPr lang="en-US" sz="2000" dirty="0"/>
              <a:t>Muhammad </a:t>
            </a:r>
            <a:r>
              <a:rPr lang="en-US" sz="2000" dirty="0" err="1"/>
              <a:t>Agus</a:t>
            </a:r>
            <a:r>
              <a:rPr lang="en-US" sz="2000" dirty="0"/>
              <a:t>	71130166	</a:t>
            </a:r>
            <a:r>
              <a:rPr lang="en-US" sz="1600" dirty="0"/>
              <a:t>Tester</a:t>
            </a:r>
            <a:endParaRPr lang="id-ID" sz="1600" dirty="0"/>
          </a:p>
          <a:p>
            <a:endParaRPr lang="en-US" sz="1800" dirty="0"/>
          </a:p>
          <a:p>
            <a:r>
              <a:rPr lang="en-US" sz="2000" dirty="0"/>
              <a:t>Dedy </a:t>
            </a:r>
            <a:r>
              <a:rPr lang="en-US" sz="2000" dirty="0" err="1"/>
              <a:t>Susanto</a:t>
            </a:r>
            <a:r>
              <a:rPr lang="en-US" sz="2000" dirty="0"/>
              <a:t>	71130061	</a:t>
            </a:r>
            <a:r>
              <a:rPr lang="en-US" sz="1600" dirty="0"/>
              <a:t>Trainer</a:t>
            </a:r>
            <a:endParaRPr lang="id-ID" sz="1600" dirty="0"/>
          </a:p>
          <a:p>
            <a:endParaRPr lang="en-US" sz="1600" dirty="0"/>
          </a:p>
          <a:p>
            <a:r>
              <a:rPr lang="en-US" sz="2000" dirty="0"/>
              <a:t>R. </a:t>
            </a:r>
            <a:r>
              <a:rPr lang="en-US" sz="2000" dirty="0" err="1"/>
              <a:t>Yosa</a:t>
            </a:r>
            <a:r>
              <a:rPr lang="en-US" sz="2000" dirty="0"/>
              <a:t> </a:t>
            </a:r>
            <a:r>
              <a:rPr lang="en-US" sz="2000" dirty="0" err="1"/>
              <a:t>Mikha</a:t>
            </a:r>
            <a:r>
              <a:rPr lang="en-US" sz="2000" dirty="0"/>
              <a:t> P	71130006	</a:t>
            </a:r>
            <a:r>
              <a:rPr lang="en-US" sz="1600" dirty="0"/>
              <a:t>Trainer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69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272715"/>
            <a:ext cx="9875520" cy="1356360"/>
          </a:xfrm>
        </p:spPr>
        <p:txBody>
          <a:bodyPr/>
          <a:lstStyle/>
          <a:p>
            <a:r>
              <a:rPr lang="en-US" dirty="0"/>
              <a:t>PPP (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6" y="1617043"/>
            <a:ext cx="11618259" cy="4447454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PPP </a:t>
            </a:r>
            <a:r>
              <a:rPr lang="en-US" sz="1700" dirty="0" err="1"/>
              <a:t>merupakan</a:t>
            </a:r>
            <a:r>
              <a:rPr lang="en-US" sz="1700" dirty="0"/>
              <a:t> unit yang </a:t>
            </a:r>
            <a:r>
              <a:rPr lang="en-US" sz="1700" dirty="0" err="1"/>
              <a:t>memberikan</a:t>
            </a:r>
            <a:r>
              <a:rPr lang="en-US" sz="1700" dirty="0"/>
              <a:t> </a:t>
            </a:r>
            <a:r>
              <a:rPr lang="en-US" sz="1700" dirty="0" err="1"/>
              <a:t>pelayanan</a:t>
            </a:r>
            <a:r>
              <a:rPr lang="en-US" sz="1700" dirty="0"/>
              <a:t> </a:t>
            </a:r>
            <a:r>
              <a:rPr lang="en-US" sz="1700" dirty="0" err="1"/>
              <a:t>jasa</a:t>
            </a:r>
            <a:r>
              <a:rPr lang="en-US" sz="1700" dirty="0"/>
              <a:t> </a:t>
            </a:r>
            <a:r>
              <a:rPr lang="en-US" sz="1700" dirty="0" err="1"/>
              <a:t>psikologi</a:t>
            </a:r>
            <a:r>
              <a:rPr lang="en-US" sz="1700" dirty="0"/>
              <a:t> yang professional </a:t>
            </a:r>
            <a:r>
              <a:rPr lang="en-US" sz="1700" dirty="0" err="1"/>
              <a:t>kepada</a:t>
            </a:r>
            <a:r>
              <a:rPr lang="en-US" sz="1700" dirty="0"/>
              <a:t> </a:t>
            </a:r>
            <a:r>
              <a:rPr lang="en-US" sz="1700" dirty="0" err="1"/>
              <a:t>civitas</a:t>
            </a:r>
            <a:r>
              <a:rPr lang="en-US" sz="1700" dirty="0"/>
              <a:t> </a:t>
            </a:r>
            <a:r>
              <a:rPr lang="en-US" sz="1700" dirty="0" err="1"/>
              <a:t>Akademika</a:t>
            </a:r>
            <a:r>
              <a:rPr lang="en-US" sz="1700" dirty="0"/>
              <a:t> </a:t>
            </a:r>
            <a:r>
              <a:rPr lang="en-US" sz="1700" dirty="0" err="1"/>
              <a:t>Universitas</a:t>
            </a:r>
            <a:r>
              <a:rPr lang="en-US" sz="1700" dirty="0"/>
              <a:t> Kristen Duta </a:t>
            </a:r>
            <a:r>
              <a:rPr lang="en-US" sz="1700" dirty="0" err="1"/>
              <a:t>Wacana</a:t>
            </a:r>
            <a:r>
              <a:rPr lang="en-US" sz="1700" dirty="0"/>
              <a:t>, </a:t>
            </a:r>
            <a:r>
              <a:rPr lang="en-US" sz="1700" dirty="0" err="1"/>
              <a:t>Masyarakat</a:t>
            </a:r>
            <a:r>
              <a:rPr lang="en-US" sz="1700" dirty="0"/>
              <a:t> </a:t>
            </a:r>
            <a:r>
              <a:rPr lang="en-US" sz="1700" dirty="0" err="1"/>
              <a:t>Umum</a:t>
            </a:r>
            <a:r>
              <a:rPr lang="en-US" sz="1700" dirty="0"/>
              <a:t>, </a:t>
            </a:r>
            <a:r>
              <a:rPr lang="en-US" sz="1700" dirty="0" err="1"/>
              <a:t>dan</a:t>
            </a:r>
            <a:r>
              <a:rPr lang="en-US" sz="1700" dirty="0"/>
              <a:t> Perusahaan.</a:t>
            </a:r>
          </a:p>
          <a:p>
            <a:r>
              <a:rPr lang="en-US" sz="1700" dirty="0" err="1"/>
              <a:t>Keunggulan</a:t>
            </a:r>
            <a:r>
              <a:rPr lang="en-US" sz="1700" dirty="0"/>
              <a:t> :</a:t>
            </a:r>
          </a:p>
          <a:p>
            <a:pPr lvl="1"/>
            <a:r>
              <a:rPr lang="en-US" sz="1700" dirty="0" err="1"/>
              <a:t>Pelayanan</a:t>
            </a:r>
            <a:r>
              <a:rPr lang="en-US" sz="1700" dirty="0"/>
              <a:t> yang professional</a:t>
            </a:r>
          </a:p>
          <a:p>
            <a:pPr lvl="1"/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tes</a:t>
            </a:r>
            <a:r>
              <a:rPr lang="en-US" sz="1700" dirty="0"/>
              <a:t> yang </a:t>
            </a:r>
            <a:r>
              <a:rPr lang="en-US" sz="1700" dirty="0" err="1"/>
              <a:t>cepat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berkualitas</a:t>
            </a:r>
            <a:endParaRPr lang="en-US" sz="1700" dirty="0"/>
          </a:p>
          <a:p>
            <a:pPr lvl="1"/>
            <a:r>
              <a:rPr lang="en-US" sz="1700" dirty="0" err="1"/>
              <a:t>Menjadikan</a:t>
            </a:r>
            <a:r>
              <a:rPr lang="en-US" sz="1700" dirty="0"/>
              <a:t> </a:t>
            </a:r>
            <a:r>
              <a:rPr lang="en-US" sz="1700" dirty="0" err="1"/>
              <a:t>konsumen</a:t>
            </a:r>
            <a:r>
              <a:rPr lang="en-US" sz="1700" dirty="0"/>
              <a:t>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mitra</a:t>
            </a:r>
            <a:endParaRPr lang="en-US" sz="1700" dirty="0"/>
          </a:p>
          <a:p>
            <a:pPr lvl="1"/>
            <a:r>
              <a:rPr lang="en-US" sz="1700" dirty="0" err="1"/>
              <a:t>Menyediakan</a:t>
            </a:r>
            <a:r>
              <a:rPr lang="en-US" sz="1700" dirty="0"/>
              <a:t> </a:t>
            </a:r>
            <a:r>
              <a:rPr lang="en-US" sz="1700" dirty="0" err="1"/>
              <a:t>layanan</a:t>
            </a:r>
            <a:r>
              <a:rPr lang="en-US" sz="1700" dirty="0"/>
              <a:t> </a:t>
            </a:r>
            <a:r>
              <a:rPr lang="en-US" sz="1700" dirty="0" err="1"/>
              <a:t>pasca-tes</a:t>
            </a:r>
            <a:endParaRPr lang="en-US" sz="1700" dirty="0"/>
          </a:p>
          <a:p>
            <a:pPr lvl="1"/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relasi</a:t>
            </a:r>
            <a:r>
              <a:rPr lang="en-US" sz="1700" dirty="0"/>
              <a:t> yang </a:t>
            </a:r>
            <a:r>
              <a:rPr lang="en-US" sz="1700" dirty="0" err="1"/>
              <a:t>luas</a:t>
            </a:r>
            <a:endParaRPr lang="en-US" sz="1700" dirty="0"/>
          </a:p>
          <a:p>
            <a:r>
              <a:rPr lang="en-US" sz="1700" dirty="0" err="1"/>
              <a:t>Jenis</a:t>
            </a:r>
            <a:r>
              <a:rPr lang="en-US" sz="1700" dirty="0"/>
              <a:t> </a:t>
            </a:r>
            <a:r>
              <a:rPr lang="en-US" sz="1700" dirty="0" err="1"/>
              <a:t>layanan</a:t>
            </a:r>
            <a:r>
              <a:rPr lang="en-US" sz="1700" dirty="0"/>
              <a:t> :</a:t>
            </a:r>
          </a:p>
          <a:p>
            <a:pPr lvl="1"/>
            <a:r>
              <a:rPr lang="en-US" sz="1700" dirty="0" err="1"/>
              <a:t>Psikotes</a:t>
            </a:r>
            <a:endParaRPr lang="en-US" sz="1700" dirty="0"/>
          </a:p>
          <a:p>
            <a:pPr lvl="1"/>
            <a:r>
              <a:rPr lang="en-US" sz="1700" dirty="0" err="1"/>
              <a:t>Konseling</a:t>
            </a:r>
            <a:endParaRPr lang="en-US" sz="1700" dirty="0"/>
          </a:p>
          <a:p>
            <a:pPr lvl="1"/>
            <a:r>
              <a:rPr lang="en-US" sz="1700" dirty="0" err="1"/>
              <a:t>Pelatihan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40" y="2702792"/>
            <a:ext cx="6505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Membuat</a:t>
            </a:r>
            <a:r>
              <a:rPr lang="en-US" dirty="0"/>
              <a:t> web profile unit PPP (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) di </a:t>
            </a:r>
            <a:r>
              <a:rPr lang="en-US" dirty="0" err="1"/>
              <a:t>Unversitas</a:t>
            </a:r>
            <a:r>
              <a:rPr lang="en-US" dirty="0"/>
              <a:t> Kristen Duta </a:t>
            </a:r>
            <a:r>
              <a:rPr lang="en-US" dirty="0" err="1"/>
              <a:t>Wacana</a:t>
            </a:r>
            <a:r>
              <a:rPr lang="en-US" dirty="0"/>
              <a:t>,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unit PPP. </a:t>
            </a:r>
          </a:p>
          <a:p>
            <a:pPr algn="just"/>
            <a:r>
              <a:rPr lang="en-US" dirty="0"/>
              <a:t>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endParaRPr lang="en-US" dirty="0"/>
          </a:p>
          <a:p>
            <a:pPr lvl="1" algn="just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pPr lvl="1" algn="just"/>
            <a:r>
              <a:rPr lang="en-US" dirty="0" err="1"/>
              <a:t>Aktifitas</a:t>
            </a:r>
            <a:r>
              <a:rPr lang="en-US" dirty="0"/>
              <a:t> –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  <a:p>
            <a:pPr lvl="1" algn="just"/>
            <a:r>
              <a:rPr lang="en-US" dirty="0" err="1"/>
              <a:t>Artikel</a:t>
            </a:r>
            <a:r>
              <a:rPr lang="en-US" dirty="0"/>
              <a:t> – </a:t>
            </a:r>
            <a:r>
              <a:rPr lang="en-US" dirty="0" err="1"/>
              <a:t>artikel</a:t>
            </a:r>
            <a:r>
              <a:rPr lang="en-US" dirty="0"/>
              <a:t> Self Help</a:t>
            </a:r>
          </a:p>
          <a:p>
            <a:pPr lvl="1" algn="just"/>
            <a:r>
              <a:rPr lang="en-US" dirty="0" err="1"/>
              <a:t>Testimoni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– </a:t>
            </a:r>
            <a:r>
              <a:rPr lang="en-US" dirty="0" err="1"/>
              <a:t>instansi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PPP</a:t>
            </a:r>
          </a:p>
        </p:txBody>
      </p:sp>
    </p:spTree>
    <p:extLst>
      <p:ext uri="{BB962C8B-B14F-4D97-AF65-F5344CB8AC3E}">
        <p14:creationId xmlns:p14="http://schemas.microsoft.com/office/powerpoint/2010/main" val="23979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899"/>
            <a:ext cx="10515600" cy="1081088"/>
          </a:xfrm>
        </p:spPr>
        <p:txBody>
          <a:bodyPr>
            <a:normAutofit/>
          </a:bodyPr>
          <a:lstStyle/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Unit PPP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35294"/>
              </p:ext>
            </p:extLst>
          </p:nvPr>
        </p:nvGraphicFramePr>
        <p:xfrm>
          <a:off x="838200" y="1470989"/>
          <a:ext cx="10515600" cy="494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10780930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3857579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554299176"/>
                    </a:ext>
                  </a:extLst>
                </a:gridCol>
                <a:gridCol w="1695539">
                  <a:extLst>
                    <a:ext uri="{9D8B030D-6E8A-4147-A177-3AD203B41FA5}">
                      <a16:colId xmlns:a16="http://schemas.microsoft.com/office/drawing/2014/main" val="2469002569"/>
                    </a:ext>
                  </a:extLst>
                </a:gridCol>
                <a:gridCol w="2024129">
                  <a:extLst>
                    <a:ext uri="{9D8B030D-6E8A-4147-A177-3AD203B41FA5}">
                      <a16:colId xmlns:a16="http://schemas.microsoft.com/office/drawing/2014/main" val="3632475903"/>
                    </a:ext>
                  </a:extLst>
                </a:gridCol>
                <a:gridCol w="1703232">
                  <a:extLst>
                    <a:ext uri="{9D8B030D-6E8A-4147-A177-3AD203B41FA5}">
                      <a16:colId xmlns:a16="http://schemas.microsoft.com/office/drawing/2014/main" val="2658321754"/>
                    </a:ext>
                  </a:extLst>
                </a:gridCol>
              </a:tblGrid>
              <a:tr h="3418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#Unit/jam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Biaya/Unit/Jam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Level 2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4043180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WBS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399363568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Manajemen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2,125,000.00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23198728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Manager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30,000.00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42843142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 err="1">
                          <a:effectLst/>
                        </a:rPr>
                        <a:t>Administrasi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625,000.00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96623454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Hosting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1,000,000.00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1,000,000.00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022533100"/>
                  </a:ext>
                </a:extLst>
              </a:tr>
              <a:tr h="134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Pembuatan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1,250,000.00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67097574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Domain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750,000.00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750,000.00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91186755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Desain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177464966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Fitur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632528455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Content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046527142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Tester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8237509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Sekretariat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208429546"/>
                  </a:ext>
                </a:extLst>
              </a:tr>
              <a:tr h="345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Testing (10% dari total pembuatan website)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120,000.00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120,000.00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1870445223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Kesekertariatan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188359347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Pelatihan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557435199"/>
                  </a:ext>
                </a:extLst>
              </a:tr>
              <a:tr h="38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Biaya Pelatihan oleh 2 orang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50980055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Biaya Cadangan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1,100,000.00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1,100,000.00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322637101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Estimasi Biaya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6,495,000.00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88553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5" y="176463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Unit PPP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321864"/>
              </p:ext>
            </p:extLst>
          </p:nvPr>
        </p:nvGraphicFramePr>
        <p:xfrm>
          <a:off x="838200" y="1470989"/>
          <a:ext cx="10515600" cy="494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10780930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3857579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554299176"/>
                    </a:ext>
                  </a:extLst>
                </a:gridCol>
                <a:gridCol w="1695539">
                  <a:extLst>
                    <a:ext uri="{9D8B030D-6E8A-4147-A177-3AD203B41FA5}">
                      <a16:colId xmlns:a16="http://schemas.microsoft.com/office/drawing/2014/main" val="2469002569"/>
                    </a:ext>
                  </a:extLst>
                </a:gridCol>
                <a:gridCol w="2024129">
                  <a:extLst>
                    <a:ext uri="{9D8B030D-6E8A-4147-A177-3AD203B41FA5}">
                      <a16:colId xmlns:a16="http://schemas.microsoft.com/office/drawing/2014/main" val="3632475903"/>
                    </a:ext>
                  </a:extLst>
                </a:gridCol>
                <a:gridCol w="1703232">
                  <a:extLst>
                    <a:ext uri="{9D8B030D-6E8A-4147-A177-3AD203B41FA5}">
                      <a16:colId xmlns:a16="http://schemas.microsoft.com/office/drawing/2014/main" val="2658321754"/>
                    </a:ext>
                  </a:extLst>
                </a:gridCol>
              </a:tblGrid>
              <a:tr h="3432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#Unit/jam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Biaya/Unit/Jam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Level 2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val="24043180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WBS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363568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Manajemen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2,125,000.00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98728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Manager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843142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 err="1">
                          <a:effectLst/>
                        </a:rPr>
                        <a:t>Administrasi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623454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Hosting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1,000,000.00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1,000,000.00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533100"/>
                  </a:ext>
                </a:extLst>
              </a:tr>
              <a:tr h="134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Pembuatan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1,550,000.00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97574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Domain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86755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Desain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64966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Fitur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528455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Content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527142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Tester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7509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Sekretariat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429546"/>
                  </a:ext>
                </a:extLst>
              </a:tr>
              <a:tr h="345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Testing (10% dari total pembuatan website)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0445223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Kesekertariatan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59347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Pelatihan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7435199"/>
                  </a:ext>
                </a:extLst>
              </a:tr>
              <a:tr h="38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Biaya Pelatihan oleh 2 orang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80055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Biaya Cadangan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1,100,000.00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1,100,000.00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637101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Estimasi Biaya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6,795,000.00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53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429126"/>
            <a:ext cx="9875520" cy="135636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1" y="768625"/>
            <a:ext cx="7539790" cy="5539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06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Gathering Information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Website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(2 </a:t>
            </a:r>
            <a:r>
              <a:rPr lang="en-US" dirty="0" err="1"/>
              <a:t>minggu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99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095" y="1772822"/>
            <a:ext cx="8630653" cy="1740401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dan</a:t>
            </a:r>
            <a:r>
              <a:rPr lang="en-US" dirty="0"/>
              <a:t> Solving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 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267</TotalTime>
  <Words>761</Words>
  <Application>Microsoft Office PowerPoint</Application>
  <PresentationFormat>Widescreen</PresentationFormat>
  <Paragraphs>332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Times New Roman</vt:lpstr>
      <vt:lpstr>Basis</vt:lpstr>
      <vt:lpstr>Presentasi akhir</vt:lpstr>
      <vt:lpstr>Manajemen Proyek 2</vt:lpstr>
      <vt:lpstr>PPP (Pusat Pengembangan Pribadi)</vt:lpstr>
      <vt:lpstr>Gambaran Umum </vt:lpstr>
      <vt:lpstr>Estimasi Biaya Pembuatan website Unit PPP</vt:lpstr>
      <vt:lpstr>Realisasi Biaya Pembuatan website Unit PPP</vt:lpstr>
      <vt:lpstr>Gantt Chart</vt:lpstr>
      <vt:lpstr>Realisasi Waktu</vt:lpstr>
      <vt:lpstr>Problem dan Solving Setiap Divisi  </vt:lpstr>
      <vt:lpstr>Divisi Front End Developer </vt:lpstr>
      <vt:lpstr>Divisi Back end Developer </vt:lpstr>
      <vt:lpstr>Divisi Humas </vt:lpstr>
      <vt:lpstr>Divisi Tester</vt:lpstr>
      <vt:lpstr>Divisi Trainer</vt:lpstr>
      <vt:lpstr>Project Manajer dan Wakil</vt:lpstr>
      <vt:lpstr>Sekertaris</vt:lpstr>
      <vt:lpstr>Pelajaran yang kami dapatkan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Presenasi akhir</dc:title>
  <dc:creator>Daniel Reinaldo</dc:creator>
  <cp:lastModifiedBy>Daniel Reinaldo</cp:lastModifiedBy>
  <cp:revision>38</cp:revision>
  <dcterms:created xsi:type="dcterms:W3CDTF">2016-05-11T04:44:55Z</dcterms:created>
  <dcterms:modified xsi:type="dcterms:W3CDTF">2016-05-11T15:11:43Z</dcterms:modified>
</cp:coreProperties>
</file>