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810" y="1905000"/>
            <a:ext cx="9146382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34108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2016-05-11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7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7046" y="3472590"/>
            <a:ext cx="6492240" cy="64025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2016-05-11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50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2016-05-11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3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2016-05-11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4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2016-05-11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1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2016-05-11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2016-05-11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9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2016-05-11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0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2016-05-11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5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2016-05-11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1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1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2016-05-11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93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 smtClean="0"/>
              <a:t>Manajemen</a:t>
            </a:r>
            <a:r>
              <a:rPr lang="en-US" sz="6000" dirty="0" smtClean="0"/>
              <a:t> </a:t>
            </a:r>
            <a:r>
              <a:rPr lang="en-US" sz="6000" dirty="0" err="1" smtClean="0"/>
              <a:t>Proyek</a:t>
            </a:r>
            <a:r>
              <a:rPr lang="en-US" sz="6000" dirty="0" smtClean="0"/>
              <a:t> 2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954741" y="1869141"/>
            <a:ext cx="11080376" cy="4585447"/>
          </a:xfrm>
        </p:spPr>
        <p:txBody>
          <a:bodyPr numCol="4">
            <a:noAutofit/>
          </a:bodyPr>
          <a:lstStyle/>
          <a:p>
            <a:r>
              <a:rPr lang="en-US" sz="2000" dirty="0"/>
              <a:t>Daniel Reinaldo </a:t>
            </a:r>
            <a:r>
              <a:rPr lang="en-US" sz="2000" dirty="0" smtClean="0"/>
              <a:t>B</a:t>
            </a:r>
            <a:r>
              <a:rPr lang="en-US" sz="2000" dirty="0"/>
              <a:t> </a:t>
            </a:r>
            <a:r>
              <a:rPr lang="en-US" sz="2000" dirty="0" smtClean="0"/>
              <a:t>	72130022	</a:t>
            </a:r>
            <a:r>
              <a:rPr lang="en-US" sz="1600" dirty="0" smtClean="0"/>
              <a:t>Project Manager</a:t>
            </a:r>
            <a:endParaRPr lang="en-US" sz="1600" dirty="0"/>
          </a:p>
          <a:p>
            <a:r>
              <a:rPr lang="en-US" sz="2000" dirty="0" err="1"/>
              <a:t>Ega</a:t>
            </a:r>
            <a:r>
              <a:rPr lang="en-US" sz="2000" dirty="0"/>
              <a:t> Prathama	</a:t>
            </a:r>
            <a:r>
              <a:rPr lang="en-US" sz="2000" dirty="0" smtClean="0"/>
              <a:t>	71130050	</a:t>
            </a:r>
            <a:r>
              <a:rPr lang="en-US" sz="1600" dirty="0" smtClean="0"/>
              <a:t>Vice Project Manager</a:t>
            </a:r>
            <a:endParaRPr lang="en-US" sz="1600" dirty="0"/>
          </a:p>
          <a:p>
            <a:r>
              <a:rPr lang="en-US" sz="2000" dirty="0" err="1"/>
              <a:t>Novan</a:t>
            </a:r>
            <a:r>
              <a:rPr lang="en-US" sz="2000" dirty="0"/>
              <a:t> </a:t>
            </a:r>
            <a:r>
              <a:rPr lang="en-US" sz="2000" dirty="0" err="1" smtClean="0"/>
              <a:t>Andriyanto</a:t>
            </a:r>
            <a:r>
              <a:rPr lang="en-US" sz="2000" dirty="0"/>
              <a:t>	</a:t>
            </a:r>
            <a:r>
              <a:rPr lang="en-US" sz="2000" dirty="0" smtClean="0"/>
              <a:t>72130022	Secretary</a:t>
            </a:r>
            <a:endParaRPr lang="en-US" sz="2000" dirty="0"/>
          </a:p>
          <a:p>
            <a:r>
              <a:rPr lang="en-US" sz="2000" dirty="0"/>
              <a:t>Monika </a:t>
            </a:r>
            <a:r>
              <a:rPr lang="en-US" sz="2000" dirty="0" err="1" smtClean="0"/>
              <a:t>Suryadarma</a:t>
            </a:r>
            <a:r>
              <a:rPr lang="en-US" sz="2000" dirty="0" smtClean="0"/>
              <a:t>	72130050	</a:t>
            </a:r>
            <a:r>
              <a:rPr lang="en-US" sz="1600" dirty="0" smtClean="0"/>
              <a:t>Back End Developer</a:t>
            </a:r>
          </a:p>
          <a:p>
            <a:endParaRPr lang="en-US" sz="1600" dirty="0"/>
          </a:p>
          <a:p>
            <a:r>
              <a:rPr lang="en-US" sz="2000" dirty="0"/>
              <a:t>Aditya Yuga </a:t>
            </a:r>
            <a:r>
              <a:rPr lang="en-US" sz="2000" dirty="0" err="1"/>
              <a:t>Pradhana</a:t>
            </a:r>
            <a:r>
              <a:rPr lang="en-US" sz="2000" dirty="0"/>
              <a:t>	</a:t>
            </a:r>
            <a:r>
              <a:rPr lang="en-US" sz="2000" dirty="0" smtClean="0"/>
              <a:t>71130013</a:t>
            </a:r>
            <a:r>
              <a:rPr lang="en-US" sz="2000" dirty="0">
                <a:solidFill>
                  <a:prstClr val="white"/>
                </a:solidFill>
              </a:rPr>
              <a:t>	</a:t>
            </a:r>
            <a:r>
              <a:rPr lang="en-US" sz="1600" dirty="0" smtClean="0">
                <a:solidFill>
                  <a:prstClr val="white"/>
                </a:solidFill>
              </a:rPr>
              <a:t>Back </a:t>
            </a:r>
            <a:r>
              <a:rPr lang="en-US" sz="1600" dirty="0">
                <a:solidFill>
                  <a:prstClr val="white"/>
                </a:solidFill>
              </a:rPr>
              <a:t>End Developer</a:t>
            </a:r>
            <a:endParaRPr lang="en-US" sz="2000" dirty="0"/>
          </a:p>
          <a:p>
            <a:r>
              <a:rPr lang="en-US" sz="2000" dirty="0" err="1"/>
              <a:t>Yohanes</a:t>
            </a:r>
            <a:r>
              <a:rPr lang="en-US" sz="2000" dirty="0"/>
              <a:t>		</a:t>
            </a:r>
            <a:r>
              <a:rPr lang="en-US" sz="2000" dirty="0" smtClean="0"/>
              <a:t>71130026	</a:t>
            </a:r>
            <a:r>
              <a:rPr lang="en-US" sz="1600" dirty="0" smtClean="0"/>
              <a:t>Back </a:t>
            </a:r>
            <a:r>
              <a:rPr lang="en-US" sz="1600" dirty="0"/>
              <a:t>End Developer</a:t>
            </a:r>
            <a:endParaRPr lang="en-US" sz="1600" dirty="0"/>
          </a:p>
          <a:p>
            <a:r>
              <a:rPr lang="en-US" sz="2000" dirty="0" err="1"/>
              <a:t>Agustianto</a:t>
            </a:r>
            <a:r>
              <a:rPr lang="en-US" sz="2000" dirty="0"/>
              <a:t> </a:t>
            </a:r>
            <a:r>
              <a:rPr lang="en-US" sz="2000" dirty="0" err="1" smtClean="0"/>
              <a:t>Purnomo</a:t>
            </a:r>
            <a:r>
              <a:rPr lang="en-US" sz="2000" dirty="0"/>
              <a:t>	</a:t>
            </a:r>
            <a:r>
              <a:rPr lang="en-US" sz="2000" dirty="0" smtClean="0"/>
              <a:t>71130029	</a:t>
            </a:r>
            <a:r>
              <a:rPr lang="en-US" sz="1600" dirty="0" smtClean="0"/>
              <a:t>Front End Developer</a:t>
            </a:r>
            <a:endParaRPr lang="en-US" sz="1600" dirty="0"/>
          </a:p>
          <a:p>
            <a:r>
              <a:rPr lang="en-US" sz="2000" dirty="0"/>
              <a:t>Rico </a:t>
            </a:r>
            <a:r>
              <a:rPr lang="en-US" sz="2000" dirty="0" err="1" smtClean="0"/>
              <a:t>Manurung</a:t>
            </a:r>
            <a:r>
              <a:rPr lang="en-US" sz="2000" dirty="0"/>
              <a:t>	</a:t>
            </a:r>
            <a:r>
              <a:rPr lang="en-US" sz="2000" dirty="0" smtClean="0"/>
              <a:t>71130028</a:t>
            </a:r>
            <a:r>
              <a:rPr lang="en-US" sz="2000" dirty="0"/>
              <a:t>	</a:t>
            </a:r>
            <a:r>
              <a:rPr lang="en-US" sz="1600" dirty="0" smtClean="0"/>
              <a:t>Front </a:t>
            </a:r>
            <a:r>
              <a:rPr lang="en-US" sz="1600" dirty="0"/>
              <a:t>End </a:t>
            </a:r>
            <a:r>
              <a:rPr lang="en-US" sz="1600" dirty="0" smtClean="0"/>
              <a:t>Developer</a:t>
            </a:r>
          </a:p>
          <a:p>
            <a:endParaRPr lang="en-US" sz="1600" dirty="0"/>
          </a:p>
          <a:p>
            <a:r>
              <a:rPr lang="en-US" sz="2000" dirty="0" err="1" smtClean="0"/>
              <a:t>Yohanes</a:t>
            </a:r>
            <a:r>
              <a:rPr lang="en-US" sz="2000" dirty="0" smtClean="0"/>
              <a:t> </a:t>
            </a:r>
            <a:r>
              <a:rPr lang="en-US" sz="2000" dirty="0"/>
              <a:t>Ryan </a:t>
            </a:r>
            <a:r>
              <a:rPr lang="en-US" sz="2000" dirty="0" smtClean="0"/>
              <a:t>S</a:t>
            </a:r>
            <a:r>
              <a:rPr lang="en-US" sz="2000" dirty="0"/>
              <a:t>	</a:t>
            </a:r>
            <a:r>
              <a:rPr lang="en-US" sz="2000" dirty="0" smtClean="0"/>
              <a:t>71130046	</a:t>
            </a:r>
            <a:r>
              <a:rPr lang="en-US" sz="1600" dirty="0" smtClean="0"/>
              <a:t>Public Relation</a:t>
            </a:r>
            <a:endParaRPr lang="en-US" sz="1600" dirty="0"/>
          </a:p>
          <a:p>
            <a:r>
              <a:rPr lang="en-US" sz="2000" dirty="0" err="1"/>
              <a:t>Adi</a:t>
            </a:r>
            <a:r>
              <a:rPr lang="en-US" sz="2000" dirty="0"/>
              <a:t> </a:t>
            </a:r>
            <a:r>
              <a:rPr lang="en-US" sz="2000" dirty="0" err="1"/>
              <a:t>Novianto</a:t>
            </a:r>
            <a:r>
              <a:rPr lang="en-US" sz="2000" dirty="0"/>
              <a:t>	</a:t>
            </a:r>
            <a:r>
              <a:rPr lang="en-US" sz="2000" dirty="0" smtClean="0"/>
              <a:t>	71120080	</a:t>
            </a:r>
            <a:r>
              <a:rPr lang="en-US" sz="1600" dirty="0" smtClean="0"/>
              <a:t>Public Relation</a:t>
            </a:r>
          </a:p>
          <a:p>
            <a:r>
              <a:rPr lang="en-US" sz="2000" dirty="0" err="1" smtClean="0"/>
              <a:t>Mikhael</a:t>
            </a:r>
            <a:r>
              <a:rPr lang="en-US" sz="2000" dirty="0" smtClean="0"/>
              <a:t> </a:t>
            </a:r>
            <a:r>
              <a:rPr lang="en-US" sz="2000" dirty="0"/>
              <a:t>Meier		</a:t>
            </a:r>
            <a:r>
              <a:rPr lang="en-US" sz="2000" dirty="0" smtClean="0"/>
              <a:t>71130114	</a:t>
            </a:r>
            <a:r>
              <a:rPr lang="en-US" sz="1600" dirty="0" smtClean="0"/>
              <a:t>Tester</a:t>
            </a:r>
            <a:endParaRPr lang="en-US" sz="1600" dirty="0"/>
          </a:p>
          <a:p>
            <a:r>
              <a:rPr lang="en-US" sz="2000" dirty="0"/>
              <a:t>Muhammad </a:t>
            </a:r>
            <a:r>
              <a:rPr lang="en-US" sz="2000" dirty="0" err="1" smtClean="0"/>
              <a:t>Agus</a:t>
            </a:r>
            <a:r>
              <a:rPr lang="en-US" sz="2000" dirty="0"/>
              <a:t>	</a:t>
            </a:r>
            <a:r>
              <a:rPr lang="en-US" sz="2000" dirty="0" smtClean="0"/>
              <a:t>71130166	</a:t>
            </a:r>
            <a:r>
              <a:rPr lang="en-US" sz="1600" dirty="0" smtClean="0"/>
              <a:t>Tester</a:t>
            </a:r>
          </a:p>
          <a:p>
            <a:endParaRPr lang="en-US" sz="1800" dirty="0"/>
          </a:p>
          <a:p>
            <a:r>
              <a:rPr lang="en-US" sz="2000" dirty="0"/>
              <a:t>Dedy </a:t>
            </a:r>
            <a:r>
              <a:rPr lang="en-US" sz="2000" dirty="0" err="1"/>
              <a:t>Susanto</a:t>
            </a:r>
            <a:r>
              <a:rPr lang="en-US" sz="2000" dirty="0"/>
              <a:t>		</a:t>
            </a:r>
            <a:r>
              <a:rPr lang="en-US" sz="2000" dirty="0" smtClean="0"/>
              <a:t>71130061	</a:t>
            </a:r>
            <a:r>
              <a:rPr lang="en-US" sz="1600" dirty="0" smtClean="0"/>
              <a:t>Trainer</a:t>
            </a:r>
            <a:endParaRPr lang="en-US" sz="1600" dirty="0"/>
          </a:p>
          <a:p>
            <a:r>
              <a:rPr lang="en-US" sz="2000" dirty="0"/>
              <a:t>R. </a:t>
            </a:r>
            <a:r>
              <a:rPr lang="en-US" sz="2000" dirty="0" err="1"/>
              <a:t>Yosa</a:t>
            </a:r>
            <a:r>
              <a:rPr lang="en-US" sz="2000" dirty="0"/>
              <a:t> </a:t>
            </a:r>
            <a:r>
              <a:rPr lang="en-US" sz="2000" dirty="0" err="1"/>
              <a:t>Mikha</a:t>
            </a:r>
            <a:r>
              <a:rPr lang="en-US" sz="2000" dirty="0"/>
              <a:t> P	</a:t>
            </a:r>
            <a:r>
              <a:rPr lang="en-US" sz="2000" dirty="0" smtClean="0"/>
              <a:t>71130006	</a:t>
            </a:r>
            <a:r>
              <a:rPr lang="en-US" sz="1600" dirty="0" smtClean="0"/>
              <a:t>Trainer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7478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PPP (</a:t>
            </a:r>
            <a:r>
              <a:rPr lang="en-US" dirty="0" err="1" smtClean="0"/>
              <a:t>Pusat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" y="2222287"/>
            <a:ext cx="11618259" cy="4447454"/>
          </a:xfrm>
        </p:spPr>
        <p:txBody>
          <a:bodyPr>
            <a:noAutofit/>
          </a:bodyPr>
          <a:lstStyle/>
          <a:p>
            <a:pPr algn="just"/>
            <a:r>
              <a:rPr lang="en-US" sz="1700" dirty="0" smtClean="0"/>
              <a:t>PPP </a:t>
            </a:r>
            <a:r>
              <a:rPr lang="en-US" sz="1700" dirty="0" err="1" smtClean="0"/>
              <a:t>merupakan</a:t>
            </a:r>
            <a:r>
              <a:rPr lang="en-US" sz="1700" dirty="0" smtClean="0"/>
              <a:t> unit yang </a:t>
            </a:r>
            <a:r>
              <a:rPr lang="en-US" sz="1700" dirty="0" err="1" smtClean="0"/>
              <a:t>memberikan</a:t>
            </a:r>
            <a:r>
              <a:rPr lang="en-US" sz="1700" dirty="0" smtClean="0"/>
              <a:t> </a:t>
            </a:r>
            <a:r>
              <a:rPr lang="en-US" sz="1700" dirty="0" err="1" smtClean="0"/>
              <a:t>pelayanan</a:t>
            </a:r>
            <a:r>
              <a:rPr lang="en-US" sz="1700" dirty="0" smtClean="0"/>
              <a:t> </a:t>
            </a:r>
            <a:r>
              <a:rPr lang="en-US" sz="1700" dirty="0" err="1" smtClean="0"/>
              <a:t>jasa</a:t>
            </a:r>
            <a:r>
              <a:rPr lang="en-US" sz="1700" dirty="0" smtClean="0"/>
              <a:t> </a:t>
            </a:r>
            <a:r>
              <a:rPr lang="en-US" sz="1700" dirty="0" err="1" smtClean="0"/>
              <a:t>psikologi</a:t>
            </a:r>
            <a:r>
              <a:rPr lang="en-US" sz="1700" dirty="0" smtClean="0"/>
              <a:t> yang professional </a:t>
            </a:r>
            <a:r>
              <a:rPr lang="en-US" sz="1700" dirty="0" err="1" smtClean="0"/>
              <a:t>kepada</a:t>
            </a:r>
            <a:r>
              <a:rPr lang="en-US" sz="1700" dirty="0" smtClean="0"/>
              <a:t> </a:t>
            </a:r>
            <a:r>
              <a:rPr lang="en-US" sz="1700" dirty="0" err="1" smtClean="0"/>
              <a:t>civitas</a:t>
            </a:r>
            <a:r>
              <a:rPr lang="en-US" sz="1700" dirty="0" smtClean="0"/>
              <a:t> </a:t>
            </a:r>
            <a:r>
              <a:rPr lang="en-US" sz="1700" dirty="0" err="1" smtClean="0"/>
              <a:t>Akademika</a:t>
            </a:r>
            <a:r>
              <a:rPr lang="en-US" sz="1700" dirty="0" smtClean="0"/>
              <a:t> </a:t>
            </a:r>
            <a:r>
              <a:rPr lang="en-US" sz="1700" dirty="0" err="1" smtClean="0"/>
              <a:t>Universitas</a:t>
            </a:r>
            <a:r>
              <a:rPr lang="en-US" sz="1700" dirty="0" smtClean="0"/>
              <a:t> Kristen Duta </a:t>
            </a:r>
            <a:r>
              <a:rPr lang="en-US" sz="1700" dirty="0" err="1" smtClean="0"/>
              <a:t>Wacana</a:t>
            </a:r>
            <a:r>
              <a:rPr lang="en-US" sz="1700" dirty="0" smtClean="0"/>
              <a:t>, </a:t>
            </a:r>
            <a:r>
              <a:rPr lang="en-US" sz="1700" dirty="0" err="1" smtClean="0"/>
              <a:t>Masyarakat</a:t>
            </a:r>
            <a:r>
              <a:rPr lang="en-US" sz="1700" dirty="0" smtClean="0"/>
              <a:t> </a:t>
            </a:r>
            <a:r>
              <a:rPr lang="en-US" sz="1700" dirty="0" err="1" smtClean="0"/>
              <a:t>Umum</a:t>
            </a:r>
            <a:r>
              <a:rPr lang="en-US" sz="1700" dirty="0" smtClean="0"/>
              <a:t>, </a:t>
            </a:r>
            <a:r>
              <a:rPr lang="en-US" sz="1700" dirty="0" err="1" smtClean="0"/>
              <a:t>dan</a:t>
            </a:r>
            <a:r>
              <a:rPr lang="en-US" sz="1700" dirty="0" smtClean="0"/>
              <a:t> Perusahaan.</a:t>
            </a:r>
          </a:p>
          <a:p>
            <a:r>
              <a:rPr lang="en-US" sz="1700" dirty="0" err="1" smtClean="0"/>
              <a:t>Keunggulan</a:t>
            </a:r>
            <a:r>
              <a:rPr lang="en-US" sz="1700" dirty="0" smtClean="0"/>
              <a:t> :</a:t>
            </a:r>
          </a:p>
          <a:p>
            <a:pPr lvl="1"/>
            <a:r>
              <a:rPr lang="en-US" sz="1700" dirty="0" err="1" smtClean="0"/>
              <a:t>Pelayanan</a:t>
            </a:r>
            <a:r>
              <a:rPr lang="en-US" sz="1700" dirty="0" smtClean="0"/>
              <a:t> yang professional</a:t>
            </a:r>
          </a:p>
          <a:p>
            <a:pPr lvl="1"/>
            <a:r>
              <a:rPr lang="en-US" sz="1700" dirty="0" err="1" smtClean="0"/>
              <a:t>Hasil</a:t>
            </a:r>
            <a:r>
              <a:rPr lang="en-US" sz="1700" dirty="0" smtClean="0"/>
              <a:t> </a:t>
            </a:r>
            <a:r>
              <a:rPr lang="en-US" sz="1700" dirty="0" err="1" smtClean="0"/>
              <a:t>tes</a:t>
            </a:r>
            <a:r>
              <a:rPr lang="en-US" sz="1700" dirty="0" smtClean="0"/>
              <a:t> yang </a:t>
            </a:r>
            <a:r>
              <a:rPr lang="en-US" sz="1700" dirty="0" err="1" smtClean="0"/>
              <a:t>cepat</a:t>
            </a:r>
            <a:r>
              <a:rPr lang="en-US" sz="1700" dirty="0" smtClean="0"/>
              <a:t> </a:t>
            </a:r>
            <a:r>
              <a:rPr lang="en-US" sz="1700" dirty="0" err="1" smtClean="0"/>
              <a:t>dan</a:t>
            </a:r>
            <a:r>
              <a:rPr lang="en-US" sz="1700" dirty="0" smtClean="0"/>
              <a:t> </a:t>
            </a:r>
            <a:r>
              <a:rPr lang="en-US" sz="1700" dirty="0" err="1" smtClean="0"/>
              <a:t>berkualitas</a:t>
            </a:r>
            <a:endParaRPr lang="en-US" sz="1700" dirty="0" smtClean="0"/>
          </a:p>
          <a:p>
            <a:pPr lvl="1"/>
            <a:r>
              <a:rPr lang="en-US" sz="1700" dirty="0" err="1" smtClean="0"/>
              <a:t>Menjadikan</a:t>
            </a:r>
            <a:r>
              <a:rPr lang="en-US" sz="1700" dirty="0" smtClean="0"/>
              <a:t> </a:t>
            </a:r>
            <a:r>
              <a:rPr lang="en-US" sz="1700" dirty="0" err="1" smtClean="0"/>
              <a:t>konsumen</a:t>
            </a:r>
            <a:r>
              <a:rPr lang="en-US" sz="1700" dirty="0" smtClean="0"/>
              <a:t> </a:t>
            </a:r>
            <a:r>
              <a:rPr lang="en-US" sz="1700" dirty="0" err="1" smtClean="0"/>
              <a:t>sebagai</a:t>
            </a:r>
            <a:r>
              <a:rPr lang="en-US" sz="1700" dirty="0" smtClean="0"/>
              <a:t> </a:t>
            </a:r>
            <a:r>
              <a:rPr lang="en-US" sz="1700" dirty="0" err="1" smtClean="0"/>
              <a:t>mitra</a:t>
            </a:r>
            <a:endParaRPr lang="en-US" sz="1700" dirty="0" smtClean="0"/>
          </a:p>
          <a:p>
            <a:pPr lvl="1"/>
            <a:r>
              <a:rPr lang="en-US" sz="1700" dirty="0" err="1" smtClean="0"/>
              <a:t>Menyediakan</a:t>
            </a:r>
            <a:r>
              <a:rPr lang="en-US" sz="1700" dirty="0" smtClean="0"/>
              <a:t> </a:t>
            </a:r>
            <a:r>
              <a:rPr lang="en-US" sz="1700" dirty="0" err="1" smtClean="0"/>
              <a:t>layanan</a:t>
            </a:r>
            <a:r>
              <a:rPr lang="en-US" sz="1700" dirty="0" smtClean="0"/>
              <a:t> </a:t>
            </a:r>
            <a:r>
              <a:rPr lang="en-US" sz="1700" dirty="0" err="1" smtClean="0"/>
              <a:t>pasca-tes</a:t>
            </a:r>
            <a:endParaRPr lang="en-US" sz="1700" dirty="0" smtClean="0"/>
          </a:p>
          <a:p>
            <a:pPr lvl="1"/>
            <a:r>
              <a:rPr lang="en-US" sz="1700" dirty="0" err="1" smtClean="0"/>
              <a:t>Memiliki</a:t>
            </a:r>
            <a:r>
              <a:rPr lang="en-US" sz="1700" dirty="0" smtClean="0"/>
              <a:t> </a:t>
            </a:r>
            <a:r>
              <a:rPr lang="en-US" sz="1700" dirty="0" err="1" smtClean="0"/>
              <a:t>jaringan</a:t>
            </a:r>
            <a:r>
              <a:rPr lang="en-US" sz="1700" dirty="0" smtClean="0"/>
              <a:t> </a:t>
            </a:r>
            <a:r>
              <a:rPr lang="en-US" sz="1700" dirty="0" err="1" smtClean="0"/>
              <a:t>dan</a:t>
            </a:r>
            <a:r>
              <a:rPr lang="en-US" sz="1700" dirty="0" smtClean="0"/>
              <a:t> </a:t>
            </a:r>
            <a:r>
              <a:rPr lang="en-US" sz="1700" dirty="0" err="1" smtClean="0"/>
              <a:t>relasi</a:t>
            </a:r>
            <a:r>
              <a:rPr lang="en-US" sz="1700" dirty="0" smtClean="0"/>
              <a:t> yang </a:t>
            </a:r>
            <a:r>
              <a:rPr lang="en-US" sz="1700" dirty="0" err="1" smtClean="0"/>
              <a:t>luas</a:t>
            </a:r>
            <a:endParaRPr lang="en-US" sz="1700" dirty="0" smtClean="0"/>
          </a:p>
          <a:p>
            <a:r>
              <a:rPr lang="en-US" sz="1700" dirty="0" err="1" smtClean="0"/>
              <a:t>Jenis</a:t>
            </a:r>
            <a:r>
              <a:rPr lang="en-US" sz="1700" dirty="0" smtClean="0"/>
              <a:t> </a:t>
            </a:r>
            <a:r>
              <a:rPr lang="en-US" sz="1700" dirty="0" err="1" smtClean="0"/>
              <a:t>layanan</a:t>
            </a:r>
            <a:r>
              <a:rPr lang="en-US" sz="1700" dirty="0" smtClean="0"/>
              <a:t> :</a:t>
            </a:r>
          </a:p>
          <a:p>
            <a:pPr lvl="1"/>
            <a:r>
              <a:rPr lang="en-US" sz="1700" dirty="0" err="1" smtClean="0"/>
              <a:t>Psikotes</a:t>
            </a:r>
            <a:endParaRPr lang="en-US" sz="1700" dirty="0" smtClean="0"/>
          </a:p>
          <a:p>
            <a:pPr lvl="1"/>
            <a:r>
              <a:rPr lang="en-US" sz="1700" dirty="0" err="1" smtClean="0"/>
              <a:t>Konseling</a:t>
            </a:r>
            <a:endParaRPr lang="en-US" sz="1700" dirty="0" smtClean="0"/>
          </a:p>
          <a:p>
            <a:pPr lvl="1"/>
            <a:r>
              <a:rPr lang="en-US" sz="1700" dirty="0" err="1" smtClean="0"/>
              <a:t>Pelatihan</a:t>
            </a:r>
            <a:endParaRPr lang="en-US" sz="17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3300132"/>
            <a:ext cx="65055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0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2" id="{94F047AD-B72A-474F-B39F-20C5FF1FCB03}" vid="{4413480C-5886-4F17-8AA3-5AE4558BE0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29</TotalTime>
  <Words>66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Consolas</vt:lpstr>
      <vt:lpstr>Corbel</vt:lpstr>
      <vt:lpstr>Theme2</vt:lpstr>
      <vt:lpstr>Manajemen Proyek 2</vt:lpstr>
      <vt:lpstr>PPP (Pusat Pengembangan Pribadi)</vt:lpstr>
    </vt:vector>
  </TitlesOfParts>
  <Company>Vaio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Proyek 2</dc:title>
  <dc:creator>eunikemonika</dc:creator>
  <cp:lastModifiedBy>eunikemonika</cp:lastModifiedBy>
  <cp:revision>4</cp:revision>
  <dcterms:created xsi:type="dcterms:W3CDTF">2016-05-11T12:24:37Z</dcterms:created>
  <dcterms:modified xsi:type="dcterms:W3CDTF">2016-05-11T12:53:39Z</dcterms:modified>
</cp:coreProperties>
</file>