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HK Grotesk Bold Italics" charset="1" panose="00000800000000000000"/>
      <p:regular r:id="rId15"/>
    </p:embeddedFont>
    <p:embeddedFont>
      <p:font typeface="HK Grotesk Italics" charset="1" panose="00000500000000000000"/>
      <p:regular r:id="rId16"/>
    </p:embeddedFont>
    <p:embeddedFont>
      <p:font typeface="Glacial Indifference Bold" charset="1" panose="00000800000000000000"/>
      <p:regular r:id="rId17"/>
    </p:embeddedFont>
    <p:embeddedFont>
      <p:font typeface="HK Grotesk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02798" y="-3087297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7" y="0"/>
                </a:lnTo>
                <a:lnTo>
                  <a:pt x="9611327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89287" y="2843348"/>
            <a:ext cx="9438349" cy="3254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1"/>
              </a:lnSpc>
              <a:spcBef>
                <a:spcPct val="0"/>
              </a:spcBef>
            </a:pPr>
            <a:r>
              <a:rPr lang="en-US" b="true" sz="4608" i="true" u="sng">
                <a:solidFill>
                  <a:srgbClr val="FFFFFF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Title: Sales and Profit Analysis</a:t>
            </a:r>
          </a:p>
          <a:p>
            <a:pPr algn="ctr">
              <a:lnSpc>
                <a:spcPts val="6451"/>
              </a:lnSpc>
              <a:spcBef>
                <a:spcPct val="0"/>
              </a:spcBef>
            </a:pPr>
            <a:r>
              <a:rPr lang="en-US" sz="4608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Subtitle: Insights from Regional Data</a:t>
            </a:r>
          </a:p>
          <a:p>
            <a:pPr algn="ctr">
              <a:lnSpc>
                <a:spcPts val="6451"/>
              </a:lnSpc>
              <a:spcBef>
                <a:spcPct val="0"/>
              </a:spcBef>
            </a:pPr>
            <a:r>
              <a:rPr lang="en-US" b="true" sz="4608" i="true" u="sng">
                <a:solidFill>
                  <a:srgbClr val="FFFFFF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Presented by: Aditya Zinjurde</a:t>
            </a:r>
          </a:p>
          <a:p>
            <a:pPr algn="ctr">
              <a:lnSpc>
                <a:spcPts val="6451"/>
              </a:lnSpc>
              <a:spcBef>
                <a:spcPct val="0"/>
              </a:spcBef>
            </a:pPr>
            <a:r>
              <a:rPr lang="en-US" sz="4608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Date: (12/12/2024)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9799" y="2283202"/>
            <a:ext cx="6142093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PROJECT OBJECTIVE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280023"/>
            <a:ext cx="7899970" cy="3658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Purpose: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To analyze and visualize sales and profit data.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Identify top-performing regions and trends.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Focus Areas: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Regional performance.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Profitability and sales trends.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29860" y="1066800"/>
            <a:ext cx="5330557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DATASET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78557" y="3171825"/>
            <a:ext cx="9875023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Columns Included:</a:t>
            </a:r>
          </a:p>
          <a:p>
            <a:pPr algn="just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Region: Geographical areas.</a:t>
            </a:r>
          </a:p>
          <a:p>
            <a:pPr algn="just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Sales_Amount: Total sales revenue.</a:t>
            </a:r>
          </a:p>
          <a:p>
            <a:pPr algn="just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Profit: Earnings after expenses.</a:t>
            </a:r>
          </a:p>
          <a:p>
            <a:pPr algn="just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Date: Time of transaction.</a:t>
            </a:r>
          </a:p>
          <a:p>
            <a:pPr algn="just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Data Scope:</a:t>
            </a:r>
          </a:p>
          <a:p>
            <a:pPr algn="just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Timeframe: Specify (e.g., "Jan 2023 – Dec 2023").</a:t>
            </a:r>
          </a:p>
          <a:p>
            <a:pPr algn="just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Total Records: Approximate size (e.g., "10,000 rows").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49598"/>
            <a:ext cx="7075390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22804"/>
            <a:ext cx="7402185" cy="522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Steps Taken:</a:t>
            </a:r>
          </a:p>
          <a:p>
            <a:pPr algn="l" marL="647698" indent="-323849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Data Cleaning: Removed inconsistencies.</a:t>
            </a:r>
          </a:p>
          <a:p>
            <a:pPr algn="l" marL="647698" indent="-323849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Data Transformation: Grouped and summarized by region.</a:t>
            </a:r>
          </a:p>
          <a:p>
            <a:pPr algn="l" marL="647698" indent="-323849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Visualization: Created charts to interpret insights.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Tools Used: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Excel, Python (e.g., Pandas, Matplotlib), SQL (if applicable).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37928" y="1295400"/>
            <a:ext cx="5330557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VISUAL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37928" y="3514725"/>
            <a:ext cx="11254192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Bar Chart: Sales and Profit by Region.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Shows a comparison of revenue and earnings across different regions.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Line Chart: Sales Trends Over Time.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Highlights peaks and drops in sales on a monthly or quarterly basis.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Pie Chart (Optional): Profit Contribution by Region.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Displays each region's share of total profit.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1637" y="-450964"/>
            <a:ext cx="17024727" cy="10737964"/>
          </a:xfrm>
          <a:custGeom>
            <a:avLst/>
            <a:gdLst/>
            <a:ahLst/>
            <a:cxnLst/>
            <a:rect r="r" b="b" t="t" l="l"/>
            <a:pathLst>
              <a:path h="10737964" w="17024727">
                <a:moveTo>
                  <a:pt x="0" y="0"/>
                </a:moveTo>
                <a:lnTo>
                  <a:pt x="17024726" y="0"/>
                </a:lnTo>
                <a:lnTo>
                  <a:pt x="17024726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3699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66454" y="4340661"/>
            <a:ext cx="11430354" cy="3547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9336" indent="-309668" lvl="1">
              <a:lnSpc>
                <a:spcPts val="4016"/>
              </a:lnSpc>
              <a:buFont typeface="Arial"/>
              <a:buChar char="•"/>
            </a:pPr>
            <a:r>
              <a:rPr lang="en-US" sz="28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Regional Performance:</a:t>
            </a:r>
          </a:p>
          <a:p>
            <a:pPr algn="l" marL="619336" indent="-309668" lvl="1">
              <a:lnSpc>
                <a:spcPts val="4016"/>
              </a:lnSpc>
              <a:buFont typeface="Arial"/>
              <a:buChar char="•"/>
            </a:pPr>
            <a:r>
              <a:rPr lang="en-US" sz="28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Top-performing region: (e.g., "North Region - $500K Sales").</a:t>
            </a:r>
          </a:p>
          <a:p>
            <a:pPr algn="l" marL="619336" indent="-309668" lvl="1">
              <a:lnSpc>
                <a:spcPts val="4016"/>
              </a:lnSpc>
              <a:buFont typeface="Arial"/>
              <a:buChar char="•"/>
            </a:pPr>
            <a:r>
              <a:rPr lang="en-US" sz="28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Least-performing region: (e.g., "South Region - $100K Sales").</a:t>
            </a:r>
          </a:p>
          <a:p>
            <a:pPr algn="l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Profit Trends:</a:t>
            </a:r>
          </a:p>
          <a:p>
            <a:pPr algn="l" marL="619336" indent="-309668" lvl="1">
              <a:lnSpc>
                <a:spcPts val="4016"/>
              </a:lnSpc>
              <a:buFont typeface="Arial"/>
              <a:buChar char="•"/>
            </a:pPr>
            <a:r>
              <a:rPr lang="en-US" sz="28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Higher discounts correlated with reduced profit margins in some regions.</a:t>
            </a:r>
          </a:p>
          <a:p>
            <a:pPr algn="ctr">
              <a:lnSpc>
                <a:spcPts val="387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366454" y="776520"/>
            <a:ext cx="6777546" cy="3006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721"/>
              </a:lnSpc>
            </a:pPr>
            <a:r>
              <a:rPr lang="en-US" b="true" sz="1037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KEY INSIGHTS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20066" y="1295400"/>
            <a:ext cx="6572190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CHALLENGES &amp; LEARNINGS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88494" y="3739988"/>
            <a:ext cx="7855506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Challenges: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Handling missing or inconsistent data.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Identifying trends in large datasets.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Learnings: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Improved understanding of sales metrics.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Gained experience with data analysis techniques.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51206"/>
            <a:ext cx="6706974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66023"/>
            <a:ext cx="7899970" cy="6494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7"/>
              </a:lnSpc>
            </a:pPr>
            <a:r>
              <a:rPr lang="en-US" sz="30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Summary:</a:t>
            </a:r>
          </a:p>
          <a:p>
            <a:pPr algn="l" marL="661195" indent="-330597" lvl="1">
              <a:lnSpc>
                <a:spcPts val="4287"/>
              </a:lnSpc>
              <a:buFont typeface="Arial"/>
              <a:buChar char="•"/>
            </a:pPr>
            <a:r>
              <a:rPr lang="en-US" sz="30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Comprehensive analysis of sales and profit across regions.</a:t>
            </a:r>
          </a:p>
          <a:p>
            <a:pPr algn="l" marL="661195" indent="-330597" lvl="1">
              <a:lnSpc>
                <a:spcPts val="4287"/>
              </a:lnSpc>
              <a:buFont typeface="Arial"/>
              <a:buChar char="•"/>
            </a:pPr>
            <a:r>
              <a:rPr lang="en-US" sz="30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Identified high-performing regions and patterns.</a:t>
            </a:r>
          </a:p>
          <a:p>
            <a:pPr algn="l" marL="661195" indent="-330597" lvl="1">
              <a:lnSpc>
                <a:spcPts val="4287"/>
              </a:lnSpc>
              <a:buFont typeface="Arial"/>
              <a:buChar char="•"/>
            </a:pPr>
            <a:r>
              <a:rPr lang="en-US" sz="30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Helped in strategic decision-making through actionable insights.</a:t>
            </a:r>
          </a:p>
          <a:p>
            <a:pPr algn="l">
              <a:lnSpc>
                <a:spcPts val="4287"/>
              </a:lnSpc>
            </a:pPr>
            <a:r>
              <a:rPr lang="en-US" sz="30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Recommendations:</a:t>
            </a:r>
          </a:p>
          <a:p>
            <a:pPr algn="l" marL="661195" indent="-330597" lvl="1">
              <a:lnSpc>
                <a:spcPts val="4287"/>
              </a:lnSpc>
              <a:buFont typeface="Arial"/>
              <a:buChar char="•"/>
            </a:pPr>
            <a:r>
              <a:rPr lang="en-US" sz="30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Focus on improving sales strategies in low-performing regions.</a:t>
            </a:r>
          </a:p>
          <a:p>
            <a:pPr algn="l" marL="661195" indent="-330597" lvl="1">
              <a:lnSpc>
                <a:spcPts val="4287"/>
              </a:lnSpc>
              <a:buFont typeface="Arial"/>
              <a:buChar char="•"/>
            </a:pPr>
            <a:r>
              <a:rPr lang="en-US" sz="30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Optimize profit margins by revisiting pricing and discount policies.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DAGZD1oyc7Q</dc:identifier>
  <dcterms:modified xsi:type="dcterms:W3CDTF">2011-08-01T06:04:30Z</dcterms:modified>
  <cp:revision>1</cp:revision>
  <dc:title>Blue and Green Modern Artificial Intelligence Presentation</dc:title>
</cp:coreProperties>
</file>