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4e2f74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c4e2f74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c4e2f74c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c4e2f74c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c4e2f74c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c4e2f74c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c4b7c229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c4b7c229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c4e2f74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c4e2f74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c4e2f74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c4e2f74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4b7c2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c4b7c2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c4e2f74c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c4e2f74c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4b7c229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4b7c229d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4e2f74c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c4e2f74c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4b7c229d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c4b7c229d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c4b7c22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c4b7c229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2039" y="412470"/>
            <a:ext cx="8222100" cy="13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800" dirty="0">
                <a:solidFill>
                  <a:srgbClr val="073763"/>
                </a:solidFill>
              </a:rPr>
            </a:br>
            <a:r>
              <a:rPr lang="en" sz="3800" dirty="0">
                <a:solidFill>
                  <a:srgbClr val="073763"/>
                </a:solidFill>
              </a:rPr>
              <a:t>Understanding Chelsea FC’s </a:t>
            </a:r>
            <a:br>
              <a:rPr lang="en" sz="3800" dirty="0">
                <a:solidFill>
                  <a:srgbClr val="073763"/>
                </a:solidFill>
              </a:rPr>
            </a:br>
            <a:r>
              <a:rPr lang="en" sz="3800" dirty="0">
                <a:solidFill>
                  <a:srgbClr val="073763"/>
                </a:solidFill>
              </a:rPr>
              <a:t>2022-2023 Premier League Slump</a:t>
            </a:r>
            <a:endParaRPr sz="3800" dirty="0">
              <a:solidFill>
                <a:srgbClr val="073763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38" y="452473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73763"/>
                </a:solidFill>
              </a:rPr>
              <a:t>Unraveling the Factors Behind the Decline</a:t>
            </a:r>
            <a:endParaRPr sz="110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17125" y="3862050"/>
            <a:ext cx="2172000" cy="1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Presenters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Aditya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Kamal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Arpit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Asheesh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2939150" y="107075"/>
            <a:ext cx="4241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Tactical Adjustments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939150" y="1125275"/>
            <a:ext cx="6140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Char char="●"/>
            </a:pPr>
            <a:r>
              <a:rPr lang="en" sz="2000">
                <a:solidFill>
                  <a:srgbClr val="FCE5CD"/>
                </a:solidFill>
              </a:rPr>
              <a:t>Experiment with different formations to find the most suitable one for the squad's strengths.</a:t>
            </a:r>
            <a:endParaRPr sz="2000">
              <a:solidFill>
                <a:srgbClr val="FCE5CD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E5CD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Char char="●"/>
            </a:pPr>
            <a:r>
              <a:rPr lang="en" sz="2000">
                <a:solidFill>
                  <a:srgbClr val="FCE5CD"/>
                </a:solidFill>
              </a:rPr>
              <a:t>Emphasize possession-based football to control games and reduce defensive vulnerability.</a:t>
            </a:r>
            <a:endParaRPr sz="2000">
              <a:solidFill>
                <a:srgbClr val="FCE5CD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E5CD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Char char="●"/>
            </a:pPr>
            <a:r>
              <a:rPr lang="en" sz="2000">
                <a:solidFill>
                  <a:srgbClr val="FCE5CD"/>
                </a:solidFill>
              </a:rPr>
              <a:t>Implement high pressing to win the ball back quickly and increase attacking opportunities.</a:t>
            </a:r>
            <a:endParaRPr sz="2000">
              <a:solidFill>
                <a:srgbClr val="FCE5CD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E5CD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Long-Term Strategy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71800" y="1821375"/>
            <a:ext cx="6140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Invest in youth development to cultivate homegrown talent for the future.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Refine transfer policy to focus on acquiring players who fit the team's playing style and long-term vision.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Establish stability within the club by maintaining continuity in coaching staff and management.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942425" y="2875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121"/>
                </a:solidFill>
              </a:rPr>
              <a:t>Financial Implications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94450" y="1853600"/>
            <a:ext cx="614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Financial Planning: Integrate player acquisitions into the club's financial planning process, considering both short-term and long-term financial objectives.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Negotiation Strategy: Develop a strategic negotiation approach to secure favorable transfer deals with other clubs and agents. 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Revenue Projections: Project potential revenue impacts associated with improved team performance resulting from successful acquisitions.</a:t>
            </a: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Risk Management: Identify and mitigate potential financial risks associated with player acquisitions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205225" y="329925"/>
            <a:ext cx="4903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Summary and Key Points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205225" y="1308800"/>
            <a:ext cx="61404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Addressing defensive vulnerabilities and enhancing tactical flexibility are crucial for improving performance.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Strategic transfer decisions and long-term planning are essential for sustained success.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Implementing a comprehensive plan with clear responsibilities and monitoring mechanisms is vital for achieving desired results.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ctrTitle" idx="4294967295"/>
          </p:nvPr>
        </p:nvSpPr>
        <p:spPr>
          <a:xfrm>
            <a:off x="93050" y="34100"/>
            <a:ext cx="82221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Premier League Standings (2022-2023)</a:t>
            </a:r>
            <a:endParaRPr sz="2900">
              <a:solidFill>
                <a:srgbClr val="FFFFFF"/>
              </a:solidFill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294967295"/>
          </p:nvPr>
        </p:nvSpPr>
        <p:spPr>
          <a:xfrm>
            <a:off x="93038" y="4710588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</a:rPr>
              <a:t>Chelsea FC’s Current Position: 12th Place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4" title="Points scored"/>
          <p:cNvPicPr preferRelativeResize="0"/>
          <p:nvPr/>
        </p:nvPicPr>
        <p:blipFill rotWithShape="1">
          <a:blip r:embed="rId4">
            <a:alphaModFix/>
          </a:blip>
          <a:srcRect t="4986" b="2668"/>
          <a:stretch/>
        </p:blipFill>
        <p:spPr>
          <a:xfrm>
            <a:off x="389550" y="687125"/>
            <a:ext cx="8479449" cy="42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98588" y="1457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Performance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78450" y="1275900"/>
            <a:ext cx="657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9313" y="753550"/>
            <a:ext cx="6819129" cy="42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56825" y="4432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Capitalizing Penalty Opportunities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7" name="Google Shape;107;p16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226" y="219150"/>
            <a:ext cx="7045551" cy="43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247250" y="216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Passing Analysis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7" title="Points scored"/>
          <p:cNvPicPr preferRelativeResize="0"/>
          <p:nvPr/>
        </p:nvPicPr>
        <p:blipFill rotWithShape="1">
          <a:blip r:embed="rId4">
            <a:alphaModFix/>
          </a:blip>
          <a:srcRect t="3022" b="3685"/>
          <a:stretch/>
        </p:blipFill>
        <p:spPr>
          <a:xfrm>
            <a:off x="311700" y="786350"/>
            <a:ext cx="8692101" cy="41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1135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Passing Analysis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18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225" y="651000"/>
            <a:ext cx="7013550" cy="4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6850" y="65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</a:rPr>
              <a:t>Shooting Analysis</a:t>
            </a:r>
            <a:endParaRPr>
              <a:solidFill>
                <a:srgbClr val="4C11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C1130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9575" y="809175"/>
            <a:ext cx="5875225" cy="3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3350" y="1766475"/>
            <a:ext cx="2770975" cy="1662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33350" y="103899"/>
            <a:ext cx="2770975" cy="16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33350" y="3480925"/>
            <a:ext cx="2770975" cy="1662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6850" y="65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Goalkeeper Analysis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00" y="753625"/>
            <a:ext cx="6891051" cy="42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452475" y="352125"/>
            <a:ext cx="39564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Transfer Targets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63975" y="1032275"/>
            <a:ext cx="61404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Experienced central defender to shore up the defense.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Creative midfielder to improve passing and chance creation.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Clinical striker to enhance goal-scoring efficiency.</a:t>
            </a:r>
            <a:endParaRPr sz="20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On-screen Show (16:9)</PresentationFormat>
  <Paragraphs>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Roboto</vt:lpstr>
      <vt:lpstr>Geometric</vt:lpstr>
      <vt:lpstr> Understanding Chelsea FC’s  2022-2023 Premier League Slump</vt:lpstr>
      <vt:lpstr>Premier League Standings (2022-2023)</vt:lpstr>
      <vt:lpstr>Defensive Performance </vt:lpstr>
      <vt:lpstr>Capitalizing Penalty Opportunities</vt:lpstr>
      <vt:lpstr>Passing Analysis </vt:lpstr>
      <vt:lpstr>Passing Analysis   </vt:lpstr>
      <vt:lpstr>Shooting Analysis </vt:lpstr>
      <vt:lpstr>Goalkeeper Analysis  </vt:lpstr>
      <vt:lpstr>Transfer Targets</vt:lpstr>
      <vt:lpstr>Tactical Adjustments</vt:lpstr>
      <vt:lpstr>Long-Term Strategy</vt:lpstr>
      <vt:lpstr>Financial Implications</vt:lpstr>
      <vt:lpstr>Summary and Key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Understanding Chelsea FC’s  2022-2023 Premier League Slump</dc:title>
  <cp:lastModifiedBy>aditya chaurasiya</cp:lastModifiedBy>
  <cp:revision>1</cp:revision>
  <dcterms:modified xsi:type="dcterms:W3CDTF">2024-03-22T08:21:39Z</dcterms:modified>
</cp:coreProperties>
</file>