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77" autoAdjust="0"/>
    <p:restoredTop sz="94660"/>
  </p:normalViewPr>
  <p:slideViewPr>
    <p:cSldViewPr snapToGrid="0">
      <p:cViewPr>
        <p:scale>
          <a:sx n="86" d="100"/>
          <a:sy n="86" d="100"/>
        </p:scale>
        <p:origin x="-581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D447D-82FC-6AB8-E831-400051495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5B5556-517E-7F5E-85C0-0C70DBC2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AC7AEB-5D59-ADD8-7E41-331B8074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48566-21D7-02DB-EE86-5F1149FD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C17163-2D3F-75AD-3B7B-086785C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63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C3FF9-9A6F-A37C-2EFE-94CF33BB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BF9317-6145-8A7E-6F2A-61E1E3A5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913B58-9941-D778-6DC4-38243A08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504157-63C9-F9BE-42E0-2D6E2DD2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3650E-E6CA-8653-FDA4-46BC9F2C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058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4A3131-7FBF-D59A-5A02-54963B272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B9B710-8987-8376-4F0B-0A135ABA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C91DB5-156B-92E7-BF20-0C3519EE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49298F-35E6-DFC6-8047-32D015D0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A2CCDA-6B2F-B3C7-C1E7-AF7BF9E6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37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2BFA0-A2DD-C7E9-0DA2-BA97510E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2C6F44-CF1E-A3F5-6B3D-584C49A5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7A318B-E7CC-B934-0C7B-C7DC606B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ED74E7-1715-8CD7-CED5-32FB6722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DD9CF2-9CD7-280C-38CF-3333305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6BA9D-4FA1-336B-5270-425E74BA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9E81AE-CE9C-750F-4499-32DA9CAF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65940-0C34-9B79-6D33-6A43B19E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AE68BF-ACD0-7CA7-A929-EFBA7E89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B3D55-1803-80FF-249B-B4826650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682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797E5-766C-35C8-24EB-993DAFFF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E87119-F38E-9623-C295-A497926F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F8BC08-CDB9-1FEE-B187-174779D4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D07B82-2950-6440-D096-9FD9FC01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53F0CF-5A44-E31E-5BA1-2E149852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13A8C0-0B25-88DC-F7CF-2DF818EC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25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3B556-9793-73FF-26C3-6832B82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81A1E4-1FBD-9CFB-CD9E-D8F5FFF8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16A592-256A-FE32-74A0-0A3C809FB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EFD60D-F3A9-EAFE-FF1D-FE887D0A3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21E88D-600D-A0E6-873F-B1FC977AE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F2B6133-A263-5155-0F9E-8CE6F92A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2521CA-7AAC-B92B-4592-2239196F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5097E73-580A-21FE-5F00-7E26F00F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277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8997F-6DDF-E4D0-5CA4-825FCED6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40CBEB-B021-8AF1-B656-B7543BAC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21EC78-F1B4-72ED-9A20-59075C3E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6BCE57-A6E7-5CED-5F5C-30543ADC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111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CA77C9-7744-F519-D082-FE86C83E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AA7E257-45D3-902B-A7DD-DEA029B6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2213F1-7A2C-9DFB-D001-BBE1943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944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AC2CD-7865-B408-2B64-1CC1A9A8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25E06-EBBD-2261-7675-EC57C0BE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4887D7-0B44-726F-A651-44E1ADCAA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164C58-E074-452B-A20F-84550674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7CC16E-C9AF-9060-B820-A25D4DC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B241FF-379C-D335-FB7B-1CD88586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64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94520-7AFF-79FC-D0F0-35F61D7B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5CF56D-5EBA-AC64-36F7-792D5B225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EE6A0F-6801-09D5-35AA-B52DA04E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8BC26A-8B0C-FA18-4B2A-6C503049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191981-C9C9-A766-11F2-9C183328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3C945F-E9E2-DAE7-09F4-EBC6B2B0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939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12B9CC-3581-5717-8A1A-3A7686D1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D8E64-8EBF-83AA-27AC-4F496632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9400D7-D1D0-B1D4-2BF4-5D17C4DCF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82A4-2FA0-4DAD-8A80-A08486AC2700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601BB2-4F25-9DD0-E7D6-B6CD1CDC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E85ECD-721C-EDBC-1D0E-3A5EF2CD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8A6C-B29C-45FF-95EA-C64C1E1B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659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 Marketing and Retail Analytics: Capstone Project</a:t>
            </a:r>
            <a:endParaRPr lang="en-IN" sz="6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F89C8F-45A0-410D-A193-49F4123A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058816"/>
            <a:ext cx="10058400" cy="1886034"/>
          </a:xfrm>
        </p:spPr>
        <p:txBody>
          <a:bodyPr>
            <a:noAutofit/>
          </a:bodyPr>
          <a:lstStyle/>
          <a:p>
            <a:pPr algn="l"/>
            <a:r>
              <a:rPr lang="en-IN" sz="4400" b="1" dirty="0" err="1" smtClean="0">
                <a:solidFill>
                  <a:schemeClr val="tx1"/>
                </a:solidFill>
              </a:rPr>
              <a:t>Adity</a:t>
            </a:r>
            <a:r>
              <a:rPr lang="en-IN" sz="4400" b="1" dirty="0" smtClean="0">
                <a:solidFill>
                  <a:schemeClr val="tx1"/>
                </a:solidFill>
              </a:rPr>
              <a:t> </a:t>
            </a:r>
            <a:r>
              <a:rPr lang="en-IN" sz="4400" b="1" dirty="0" err="1" smtClean="0">
                <a:solidFill>
                  <a:schemeClr val="tx1"/>
                </a:solidFill>
              </a:rPr>
              <a:t>Dwivedi</a:t>
            </a:r>
            <a:endParaRPr lang="en-IN" sz="4400" b="1" dirty="0" smtClean="0">
              <a:solidFill>
                <a:schemeClr val="tx1"/>
              </a:solidFill>
            </a:endParaRPr>
          </a:p>
          <a:p>
            <a:pPr algn="l"/>
            <a:r>
              <a:rPr lang="en-IN" sz="4400" b="1" dirty="0" err="1" smtClean="0">
                <a:solidFill>
                  <a:schemeClr val="tx1"/>
                </a:solidFill>
              </a:rPr>
              <a:t>Abhilash</a:t>
            </a:r>
            <a:r>
              <a:rPr lang="en-IN" sz="4400" b="1" dirty="0" smtClean="0">
                <a:solidFill>
                  <a:schemeClr val="tx1"/>
                </a:solidFill>
              </a:rPr>
              <a:t> T</a:t>
            </a:r>
            <a:endParaRPr lang="en-IN" sz="4400" b="1" dirty="0">
              <a:solidFill>
                <a:schemeClr val="tx1"/>
              </a:solidFill>
            </a:endParaRPr>
          </a:p>
          <a:p>
            <a:pPr algn="l"/>
            <a:r>
              <a:rPr lang="en-IN" sz="4400" b="1" dirty="0" err="1" smtClean="0">
                <a:solidFill>
                  <a:schemeClr val="tx1"/>
                </a:solidFill>
              </a:rPr>
              <a:t>Akhilesh</a:t>
            </a:r>
            <a:r>
              <a:rPr lang="en-IN" sz="4400" b="1" dirty="0" smtClean="0">
                <a:solidFill>
                  <a:schemeClr val="tx1"/>
                </a:solidFill>
              </a:rPr>
              <a:t> </a:t>
            </a:r>
            <a:r>
              <a:rPr lang="en-IN" sz="4400" b="1" dirty="0" err="1" smtClean="0">
                <a:solidFill>
                  <a:schemeClr val="tx1"/>
                </a:solidFill>
              </a:rPr>
              <a:t>Upadhyay</a:t>
            </a:r>
            <a:endParaRPr lang="en-IN" sz="4400" b="1" dirty="0" smtClean="0">
              <a:solidFill>
                <a:schemeClr val="tx1"/>
              </a:solidFill>
            </a:endParaRPr>
          </a:p>
          <a:p>
            <a:pPr algn="l"/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Product Category Ordered &gt;5 Times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2036537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8658B4-2BA2-4B9F-A94E-7D7C012C6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"/>
          <a:stretch/>
        </p:blipFill>
        <p:spPr>
          <a:xfrm>
            <a:off x="3409091" y="1991262"/>
            <a:ext cx="7746589" cy="4178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576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1"/>
            <a:ext cx="2657975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A93841-F19C-4663-8F49-65388081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b="22128"/>
          <a:stretch/>
        </p:blipFill>
        <p:spPr>
          <a:xfrm>
            <a:off x="4110361" y="1970021"/>
            <a:ext cx="7045319" cy="42354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623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3EF8D-87F4-469A-BC30-8DC45CD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Insights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34" y="2005533"/>
            <a:ext cx="9451295" cy="319678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customers’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78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4F257-FA6C-4BEF-AA23-3BA721F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07"/>
            <a:ext cx="10058400" cy="302018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5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189FDE-9E2C-424A-B022-298B23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Sources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10C8A-E0AD-45F6-9044-BF737E98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041677"/>
            <a:ext cx="10058400" cy="3595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xmlns="" val="28808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88158-8087-463C-BDB4-66CFD02D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Methodology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9AEFC5-0AC8-4188-AD2A-5A11BAA4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068628"/>
            <a:ext cx="9875520" cy="335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7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3182E-CD90-4596-92E5-8AB3437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Assumptions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AFF9C6-40B8-4012-82BC-B5CCF27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12983"/>
            <a:ext cx="10058400" cy="203650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2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8BB12-74B6-4B6B-BD27-40E837E2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14" y="165305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6FC9D5-1662-4CB4-BA29-4264CE8D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041043"/>
            <a:ext cx="9930562" cy="36673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Appendix –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387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A19E9-A12E-405B-AF86-9AA43E7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1987777"/>
            <a:ext cx="952929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xmlns="" val="2832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8623B-AA3D-4B78-90F4-7096D1B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Background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72" y="2041043"/>
            <a:ext cx="966245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OList is an e-commerce company that has faced some losses recently and they want to manage their inventory so as to reduce any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F4C00-B63E-43EE-9C0E-43C477C2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Quantity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1445"/>
            <a:ext cx="2374052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B5A983-35BF-47A9-8941-4BCCFB645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t="878"/>
          <a:stretch/>
        </p:blipFill>
        <p:spPr>
          <a:xfrm>
            <a:off x="3606800" y="1951446"/>
            <a:ext cx="7548880" cy="4023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05DE1-0E5D-4E87-B84E-B1380DD4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Revenue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67"/>
            <a:ext cx="2255520" cy="402336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list generating high revenue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823C59-ECBA-47EF-95F0-F94D94CA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332"/>
          <a:stretch/>
        </p:blipFill>
        <p:spPr>
          <a:xfrm>
            <a:off x="3623734" y="1965667"/>
            <a:ext cx="7531946" cy="4023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67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16D83-4A55-4440-8D68-91C15E7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Percent Running Totals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1D5FDB-4B90-4046-953E-DB11417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43390"/>
            <a:ext cx="2470721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AB78FE-204B-4ACE-A1FA-2A27A2DE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09"/>
          <a:stretch/>
        </p:blipFill>
        <p:spPr>
          <a:xfrm>
            <a:off x="3810000" y="1943390"/>
            <a:ext cx="7345681" cy="4262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044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EC688-7B01-4BC9-9098-3E0D807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Revenue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002107"/>
            <a:ext cx="2115943" cy="402336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95E0B6-B1FB-4B0D-8E3E-7168540B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008669"/>
            <a:ext cx="7650480" cy="413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641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8B18D-D04A-4902-A04B-E7422A5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Quantity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14" y="1977900"/>
            <a:ext cx="2045086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19.62% of the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ACEDFC-C0C0-443C-8AD8-F57E728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1977900"/>
            <a:ext cx="7613490" cy="4138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6769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12234</TotalTime>
  <Words>889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OList Marketing and Retail Analytics: Capstone Project</vt:lpstr>
      <vt:lpstr>Agenda</vt:lpstr>
      <vt:lpstr>Objective</vt:lpstr>
      <vt:lpstr>Background</vt:lpstr>
      <vt:lpstr>Top 20 Ordered Products by Quantity</vt:lpstr>
      <vt:lpstr>Top 20 Ordered Products by Revenue</vt:lpstr>
      <vt:lpstr>Percent Running Totals</vt:lpstr>
      <vt:lpstr>Revenue Pareto</vt:lpstr>
      <vt:lpstr>Quantity Pareto</vt:lpstr>
      <vt:lpstr>Product Category Ordered &gt;5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Crysl Lobo</dc:creator>
  <cp:lastModifiedBy>sscdell2022@hotmail.com</cp:lastModifiedBy>
  <cp:revision>75</cp:revision>
  <dcterms:created xsi:type="dcterms:W3CDTF">2022-11-03T17:13:19Z</dcterms:created>
  <dcterms:modified xsi:type="dcterms:W3CDTF">2023-10-26T19:38:46Z</dcterms:modified>
</cp:coreProperties>
</file>