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21"/>
  </p:notesMasterIdLst>
  <p:handoutMasterIdLst>
    <p:handoutMasterId r:id="rId22"/>
  </p:handoutMasterIdLst>
  <p:sldIdLst>
    <p:sldId id="277" r:id="rId4"/>
    <p:sldId id="399" r:id="rId5"/>
    <p:sldId id="400" r:id="rId6"/>
    <p:sldId id="408" r:id="rId7"/>
    <p:sldId id="401" r:id="rId8"/>
    <p:sldId id="402" r:id="rId9"/>
    <p:sldId id="403" r:id="rId10"/>
    <p:sldId id="409" r:id="rId11"/>
    <p:sldId id="410" r:id="rId12"/>
    <p:sldId id="404" r:id="rId13"/>
    <p:sldId id="411" r:id="rId14"/>
    <p:sldId id="412" r:id="rId15"/>
    <p:sldId id="413" r:id="rId16"/>
    <p:sldId id="405" r:id="rId17"/>
    <p:sldId id="406" r:id="rId18"/>
    <p:sldId id="407" r:id="rId19"/>
    <p:sldId id="41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FA3307-CD5B-4ED1-BCB9-7D90CD5BA5FC}" v="25" dt="2024-11-14T06:04:44.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59" d="100"/>
          <a:sy n="59" d="100"/>
        </p:scale>
        <p:origin x="1152"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BCS6625_ADITYA JOSHI" userId="cdd5aaaf86e3cddb" providerId="LiveId" clId="{23FA3307-CD5B-4ED1-BCB9-7D90CD5BA5FC}"/>
    <pc:docChg chg="undo custSel addSld modSld">
      <pc:chgData name="21BCS6625_ADITYA JOSHI" userId="cdd5aaaf86e3cddb" providerId="LiveId" clId="{23FA3307-CD5B-4ED1-BCB9-7D90CD5BA5FC}" dt="2024-11-14T07:20:05.191" v="1088" actId="20577"/>
      <pc:docMkLst>
        <pc:docMk/>
      </pc:docMkLst>
      <pc:sldChg chg="modSp mod">
        <pc:chgData name="21BCS6625_ADITYA JOSHI" userId="cdd5aaaf86e3cddb" providerId="LiveId" clId="{23FA3307-CD5B-4ED1-BCB9-7D90CD5BA5FC}" dt="2024-11-14T07:20:05.191" v="1088" actId="20577"/>
        <pc:sldMkLst>
          <pc:docMk/>
          <pc:sldMk cId="456502190" sldId="277"/>
        </pc:sldMkLst>
        <pc:spChg chg="mod">
          <ac:chgData name="21BCS6625_ADITYA JOSHI" userId="cdd5aaaf86e3cddb" providerId="LiveId" clId="{23FA3307-CD5B-4ED1-BCB9-7D90CD5BA5FC}" dt="2024-11-14T07:18:54.179" v="983" actId="20577"/>
          <ac:spMkLst>
            <pc:docMk/>
            <pc:sldMk cId="456502190" sldId="277"/>
            <ac:spMk id="5" creationId="{00000000-0000-0000-0000-000000000000}"/>
          </ac:spMkLst>
        </pc:spChg>
        <pc:spChg chg="mod">
          <ac:chgData name="21BCS6625_ADITYA JOSHI" userId="cdd5aaaf86e3cddb" providerId="LiveId" clId="{23FA3307-CD5B-4ED1-BCB9-7D90CD5BA5FC}" dt="2024-11-14T07:19:14.550" v="984" actId="20577"/>
          <ac:spMkLst>
            <pc:docMk/>
            <pc:sldMk cId="456502190" sldId="277"/>
            <ac:spMk id="6" creationId="{00000000-0000-0000-0000-000000000000}"/>
          </ac:spMkLst>
        </pc:spChg>
        <pc:spChg chg="mod">
          <ac:chgData name="21BCS6625_ADITYA JOSHI" userId="cdd5aaaf86e3cddb" providerId="LiveId" clId="{23FA3307-CD5B-4ED1-BCB9-7D90CD5BA5FC}" dt="2024-11-14T06:15:09.501" v="740" actId="20577"/>
          <ac:spMkLst>
            <pc:docMk/>
            <pc:sldMk cId="456502190" sldId="277"/>
            <ac:spMk id="26" creationId="{00000000-0000-0000-0000-000000000000}"/>
          </ac:spMkLst>
        </pc:spChg>
        <pc:spChg chg="mod">
          <ac:chgData name="21BCS6625_ADITYA JOSHI" userId="cdd5aaaf86e3cddb" providerId="LiveId" clId="{23FA3307-CD5B-4ED1-BCB9-7D90CD5BA5FC}" dt="2024-11-14T07:20:05.191" v="1088" actId="20577"/>
          <ac:spMkLst>
            <pc:docMk/>
            <pc:sldMk cId="456502190" sldId="277"/>
            <ac:spMk id="45" creationId="{00000000-0000-0000-0000-000000000000}"/>
          </ac:spMkLst>
        </pc:spChg>
      </pc:sldChg>
      <pc:sldChg chg="modSp mod">
        <pc:chgData name="21BCS6625_ADITYA JOSHI" userId="cdd5aaaf86e3cddb" providerId="LiveId" clId="{23FA3307-CD5B-4ED1-BCB9-7D90CD5BA5FC}" dt="2024-11-14T05:49:36.794" v="0"/>
        <pc:sldMkLst>
          <pc:docMk/>
          <pc:sldMk cId="3401012766" sldId="400"/>
        </pc:sldMkLst>
        <pc:spChg chg="mod">
          <ac:chgData name="21BCS6625_ADITYA JOSHI" userId="cdd5aaaf86e3cddb" providerId="LiveId" clId="{23FA3307-CD5B-4ED1-BCB9-7D90CD5BA5FC}" dt="2024-11-14T05:49:36.794" v="0"/>
          <ac:spMkLst>
            <pc:docMk/>
            <pc:sldMk cId="3401012766" sldId="400"/>
            <ac:spMk id="3" creationId="{00000000-0000-0000-0000-000000000000}"/>
          </ac:spMkLst>
        </pc:spChg>
      </pc:sldChg>
      <pc:sldChg chg="addSp delSp modSp mod">
        <pc:chgData name="21BCS6625_ADITYA JOSHI" userId="cdd5aaaf86e3cddb" providerId="LiveId" clId="{23FA3307-CD5B-4ED1-BCB9-7D90CD5BA5FC}" dt="2024-11-14T05:53:21.980" v="46" actId="20577"/>
        <pc:sldMkLst>
          <pc:docMk/>
          <pc:sldMk cId="4093034545" sldId="401"/>
        </pc:sldMkLst>
        <pc:spChg chg="del mod">
          <ac:chgData name="21BCS6625_ADITYA JOSHI" userId="cdd5aaaf86e3cddb" providerId="LiveId" clId="{23FA3307-CD5B-4ED1-BCB9-7D90CD5BA5FC}" dt="2024-11-14T05:51:51.597" v="26"/>
          <ac:spMkLst>
            <pc:docMk/>
            <pc:sldMk cId="4093034545" sldId="401"/>
            <ac:spMk id="3" creationId="{00000000-0000-0000-0000-000000000000}"/>
          </ac:spMkLst>
        </pc:spChg>
        <pc:spChg chg="add mod">
          <ac:chgData name="21BCS6625_ADITYA JOSHI" userId="cdd5aaaf86e3cddb" providerId="LiveId" clId="{23FA3307-CD5B-4ED1-BCB9-7D90CD5BA5FC}" dt="2024-11-14T05:53:21.980" v="46" actId="20577"/>
          <ac:spMkLst>
            <pc:docMk/>
            <pc:sldMk cId="4093034545" sldId="401"/>
            <ac:spMk id="5" creationId="{8E9BCE84-29DB-4DA2-DC9F-A5CE10BD5ACC}"/>
          </ac:spMkLst>
        </pc:spChg>
      </pc:sldChg>
      <pc:sldChg chg="modSp mod">
        <pc:chgData name="21BCS6625_ADITYA JOSHI" userId="cdd5aaaf86e3cddb" providerId="LiveId" clId="{23FA3307-CD5B-4ED1-BCB9-7D90CD5BA5FC}" dt="2024-11-14T05:56:08.268" v="75" actId="20577"/>
        <pc:sldMkLst>
          <pc:docMk/>
          <pc:sldMk cId="474965306" sldId="402"/>
        </pc:sldMkLst>
        <pc:spChg chg="mod">
          <ac:chgData name="21BCS6625_ADITYA JOSHI" userId="cdd5aaaf86e3cddb" providerId="LiveId" clId="{23FA3307-CD5B-4ED1-BCB9-7D90CD5BA5FC}" dt="2024-11-14T05:56:08.268" v="75" actId="20577"/>
          <ac:spMkLst>
            <pc:docMk/>
            <pc:sldMk cId="474965306" sldId="402"/>
            <ac:spMk id="3" creationId="{00000000-0000-0000-0000-000000000000}"/>
          </ac:spMkLst>
        </pc:spChg>
      </pc:sldChg>
      <pc:sldChg chg="modSp mod">
        <pc:chgData name="21BCS6625_ADITYA JOSHI" userId="cdd5aaaf86e3cddb" providerId="LiveId" clId="{23FA3307-CD5B-4ED1-BCB9-7D90CD5BA5FC}" dt="2024-11-14T05:59:18.229" v="207" actId="21"/>
        <pc:sldMkLst>
          <pc:docMk/>
          <pc:sldMk cId="2285240125" sldId="403"/>
        </pc:sldMkLst>
        <pc:spChg chg="mod">
          <ac:chgData name="21BCS6625_ADITYA JOSHI" userId="cdd5aaaf86e3cddb" providerId="LiveId" clId="{23FA3307-CD5B-4ED1-BCB9-7D90CD5BA5FC}" dt="2024-11-14T05:59:18.229" v="207" actId="21"/>
          <ac:spMkLst>
            <pc:docMk/>
            <pc:sldMk cId="2285240125" sldId="403"/>
            <ac:spMk id="3" creationId="{00000000-0000-0000-0000-000000000000}"/>
          </ac:spMkLst>
        </pc:spChg>
      </pc:sldChg>
      <pc:sldChg chg="addSp delSp modSp mod">
        <pc:chgData name="21BCS6625_ADITYA JOSHI" userId="cdd5aaaf86e3cddb" providerId="LiveId" clId="{23FA3307-CD5B-4ED1-BCB9-7D90CD5BA5FC}" dt="2024-11-14T06:05:46.008" v="593" actId="255"/>
        <pc:sldMkLst>
          <pc:docMk/>
          <pc:sldMk cId="4003662714" sldId="404"/>
        </pc:sldMkLst>
        <pc:spChg chg="add del mod">
          <ac:chgData name="21BCS6625_ADITYA JOSHI" userId="cdd5aaaf86e3cddb" providerId="LiveId" clId="{23FA3307-CD5B-4ED1-BCB9-7D90CD5BA5FC}" dt="2024-11-14T06:03:59.634" v="570" actId="478"/>
          <ac:spMkLst>
            <pc:docMk/>
            <pc:sldMk cId="4003662714" sldId="404"/>
            <ac:spMk id="3" creationId="{00000000-0000-0000-0000-000000000000}"/>
          </ac:spMkLst>
        </pc:spChg>
        <pc:spChg chg="add">
          <ac:chgData name="21BCS6625_ADITYA JOSHI" userId="cdd5aaaf86e3cddb" providerId="LiveId" clId="{23FA3307-CD5B-4ED1-BCB9-7D90CD5BA5FC}" dt="2024-11-14T06:02:58.919" v="506"/>
          <ac:spMkLst>
            <pc:docMk/>
            <pc:sldMk cId="4003662714" sldId="404"/>
            <ac:spMk id="5" creationId="{57DE1B96-CE74-C099-8EB6-CC14739111BD}"/>
          </ac:spMkLst>
        </pc:spChg>
        <pc:spChg chg="add">
          <ac:chgData name="21BCS6625_ADITYA JOSHI" userId="cdd5aaaf86e3cddb" providerId="LiveId" clId="{23FA3307-CD5B-4ED1-BCB9-7D90CD5BA5FC}" dt="2024-11-14T06:02:58.919" v="506"/>
          <ac:spMkLst>
            <pc:docMk/>
            <pc:sldMk cId="4003662714" sldId="404"/>
            <ac:spMk id="6" creationId="{5B4B4AED-4F30-3433-D8BA-D62020A915FC}"/>
          </ac:spMkLst>
        </pc:spChg>
        <pc:spChg chg="add">
          <ac:chgData name="21BCS6625_ADITYA JOSHI" userId="cdd5aaaf86e3cddb" providerId="LiveId" clId="{23FA3307-CD5B-4ED1-BCB9-7D90CD5BA5FC}" dt="2024-11-14T06:02:58.919" v="506"/>
          <ac:spMkLst>
            <pc:docMk/>
            <pc:sldMk cId="4003662714" sldId="404"/>
            <ac:spMk id="7" creationId="{F61FE879-135A-5C71-062B-01CB880ECD07}"/>
          </ac:spMkLst>
        </pc:spChg>
        <pc:spChg chg="add">
          <ac:chgData name="21BCS6625_ADITYA JOSHI" userId="cdd5aaaf86e3cddb" providerId="LiveId" clId="{23FA3307-CD5B-4ED1-BCB9-7D90CD5BA5FC}" dt="2024-11-14T06:03:02.599" v="508"/>
          <ac:spMkLst>
            <pc:docMk/>
            <pc:sldMk cId="4003662714" sldId="404"/>
            <ac:spMk id="8" creationId="{B0712AFE-9E08-935E-7737-106E00A51933}"/>
          </ac:spMkLst>
        </pc:spChg>
        <pc:spChg chg="add">
          <ac:chgData name="21BCS6625_ADITYA JOSHI" userId="cdd5aaaf86e3cddb" providerId="LiveId" clId="{23FA3307-CD5B-4ED1-BCB9-7D90CD5BA5FC}" dt="2024-11-14T06:03:02.599" v="508"/>
          <ac:spMkLst>
            <pc:docMk/>
            <pc:sldMk cId="4003662714" sldId="404"/>
            <ac:spMk id="9" creationId="{5FE0EDE6-87CB-EE12-697D-378B1C255AB9}"/>
          </ac:spMkLst>
        </pc:spChg>
        <pc:spChg chg="add">
          <ac:chgData name="21BCS6625_ADITYA JOSHI" userId="cdd5aaaf86e3cddb" providerId="LiveId" clId="{23FA3307-CD5B-4ED1-BCB9-7D90CD5BA5FC}" dt="2024-11-14T06:03:02.599" v="508"/>
          <ac:spMkLst>
            <pc:docMk/>
            <pc:sldMk cId="4003662714" sldId="404"/>
            <ac:spMk id="10" creationId="{807707CE-9C53-CF4E-7049-FDF43FE48697}"/>
          </ac:spMkLst>
        </pc:spChg>
        <pc:spChg chg="add del mod">
          <ac:chgData name="21BCS6625_ADITYA JOSHI" userId="cdd5aaaf86e3cddb" providerId="LiveId" clId="{23FA3307-CD5B-4ED1-BCB9-7D90CD5BA5FC}" dt="2024-11-14T06:03:59.634" v="570" actId="478"/>
          <ac:spMkLst>
            <pc:docMk/>
            <pc:sldMk cId="4003662714" sldId="404"/>
            <ac:spMk id="11" creationId="{A4654E2A-5047-A542-6B4C-3D4091ADB41A}"/>
          </ac:spMkLst>
        </pc:spChg>
        <pc:spChg chg="add del mod">
          <ac:chgData name="21BCS6625_ADITYA JOSHI" userId="cdd5aaaf86e3cddb" providerId="LiveId" clId="{23FA3307-CD5B-4ED1-BCB9-7D90CD5BA5FC}" dt="2024-11-14T06:03:59.634" v="570" actId="478"/>
          <ac:spMkLst>
            <pc:docMk/>
            <pc:sldMk cId="4003662714" sldId="404"/>
            <ac:spMk id="12" creationId="{C82967ED-92CC-869C-A81D-BAB08C93F634}"/>
          </ac:spMkLst>
        </pc:spChg>
        <pc:spChg chg="add del mod">
          <ac:chgData name="21BCS6625_ADITYA JOSHI" userId="cdd5aaaf86e3cddb" providerId="LiveId" clId="{23FA3307-CD5B-4ED1-BCB9-7D90CD5BA5FC}" dt="2024-11-14T06:03:59.634" v="570" actId="478"/>
          <ac:spMkLst>
            <pc:docMk/>
            <pc:sldMk cId="4003662714" sldId="404"/>
            <ac:spMk id="13" creationId="{AD2F9E23-86EB-E2DF-E176-AABC86850FAB}"/>
          </ac:spMkLst>
        </pc:spChg>
        <pc:spChg chg="add del mod">
          <ac:chgData name="21BCS6625_ADITYA JOSHI" userId="cdd5aaaf86e3cddb" providerId="LiveId" clId="{23FA3307-CD5B-4ED1-BCB9-7D90CD5BA5FC}" dt="2024-11-14T06:04:20.529" v="573" actId="478"/>
          <ac:spMkLst>
            <pc:docMk/>
            <pc:sldMk cId="4003662714" sldId="404"/>
            <ac:spMk id="14" creationId="{87DD51C8-EF93-4E6E-1F7A-59117FBB2664}"/>
          </ac:spMkLst>
        </pc:spChg>
        <pc:spChg chg="add del">
          <ac:chgData name="21BCS6625_ADITYA JOSHI" userId="cdd5aaaf86e3cddb" providerId="LiveId" clId="{23FA3307-CD5B-4ED1-BCB9-7D90CD5BA5FC}" dt="2024-11-14T06:04:20.529" v="573" actId="478"/>
          <ac:spMkLst>
            <pc:docMk/>
            <pc:sldMk cId="4003662714" sldId="404"/>
            <ac:spMk id="15" creationId="{C835B691-089E-EECD-0BA5-F463A6E51BBD}"/>
          </ac:spMkLst>
        </pc:spChg>
        <pc:spChg chg="add del">
          <ac:chgData name="21BCS6625_ADITYA JOSHI" userId="cdd5aaaf86e3cddb" providerId="LiveId" clId="{23FA3307-CD5B-4ED1-BCB9-7D90CD5BA5FC}" dt="2024-11-14T06:04:20.529" v="573" actId="478"/>
          <ac:spMkLst>
            <pc:docMk/>
            <pc:sldMk cId="4003662714" sldId="404"/>
            <ac:spMk id="16" creationId="{EF8BC3AC-854E-D3FD-DDFC-8C25A2C12345}"/>
          </ac:spMkLst>
        </pc:spChg>
        <pc:spChg chg="add del">
          <ac:chgData name="21BCS6625_ADITYA JOSHI" userId="cdd5aaaf86e3cddb" providerId="LiveId" clId="{23FA3307-CD5B-4ED1-BCB9-7D90CD5BA5FC}" dt="2024-11-14T06:04:20.529" v="573" actId="478"/>
          <ac:spMkLst>
            <pc:docMk/>
            <pc:sldMk cId="4003662714" sldId="404"/>
            <ac:spMk id="17" creationId="{D7F2D404-29A0-1105-04F9-B64F2D0D6C06}"/>
          </ac:spMkLst>
        </pc:spChg>
        <pc:spChg chg="add mod">
          <ac:chgData name="21BCS6625_ADITYA JOSHI" userId="cdd5aaaf86e3cddb" providerId="LiveId" clId="{23FA3307-CD5B-4ED1-BCB9-7D90CD5BA5FC}" dt="2024-11-14T06:05:46.008" v="593" actId="255"/>
          <ac:spMkLst>
            <pc:docMk/>
            <pc:sldMk cId="4003662714" sldId="404"/>
            <ac:spMk id="18" creationId="{E7A792F8-7155-F026-E898-BEB94AD49A78}"/>
          </ac:spMkLst>
        </pc:spChg>
        <pc:spChg chg="add">
          <ac:chgData name="21BCS6625_ADITYA JOSHI" userId="cdd5aaaf86e3cddb" providerId="LiveId" clId="{23FA3307-CD5B-4ED1-BCB9-7D90CD5BA5FC}" dt="2024-11-14T06:04:37.169" v="580"/>
          <ac:spMkLst>
            <pc:docMk/>
            <pc:sldMk cId="4003662714" sldId="404"/>
            <ac:spMk id="19" creationId="{66B4B8EA-715E-9BF0-DC7B-4A19CFE1B3F1}"/>
          </ac:spMkLst>
        </pc:spChg>
        <pc:spChg chg="add">
          <ac:chgData name="21BCS6625_ADITYA JOSHI" userId="cdd5aaaf86e3cddb" providerId="LiveId" clId="{23FA3307-CD5B-4ED1-BCB9-7D90CD5BA5FC}" dt="2024-11-14T06:04:37.169" v="580"/>
          <ac:spMkLst>
            <pc:docMk/>
            <pc:sldMk cId="4003662714" sldId="404"/>
            <ac:spMk id="20" creationId="{85598B7D-7BC7-9AA9-2FA8-4F0062D0180C}"/>
          </ac:spMkLst>
        </pc:spChg>
        <pc:spChg chg="add">
          <ac:chgData name="21BCS6625_ADITYA JOSHI" userId="cdd5aaaf86e3cddb" providerId="LiveId" clId="{23FA3307-CD5B-4ED1-BCB9-7D90CD5BA5FC}" dt="2024-11-14T06:04:37.169" v="580"/>
          <ac:spMkLst>
            <pc:docMk/>
            <pc:sldMk cId="4003662714" sldId="404"/>
            <ac:spMk id="21" creationId="{0A7D9190-D401-60AC-7CE5-E1A15C376D3D}"/>
          </ac:spMkLst>
        </pc:spChg>
        <pc:spChg chg="add mod">
          <ac:chgData name="21BCS6625_ADITYA JOSHI" userId="cdd5aaaf86e3cddb" providerId="LiveId" clId="{23FA3307-CD5B-4ED1-BCB9-7D90CD5BA5FC}" dt="2024-11-14T06:04:44.724" v="582"/>
          <ac:spMkLst>
            <pc:docMk/>
            <pc:sldMk cId="4003662714" sldId="404"/>
            <ac:spMk id="22" creationId="{559B10E7-9623-6B30-3780-44FF03AE1D02}"/>
          </ac:spMkLst>
        </pc:spChg>
        <pc:spChg chg="add mod">
          <ac:chgData name="21BCS6625_ADITYA JOSHI" userId="cdd5aaaf86e3cddb" providerId="LiveId" clId="{23FA3307-CD5B-4ED1-BCB9-7D90CD5BA5FC}" dt="2024-11-14T06:04:44.724" v="582"/>
          <ac:spMkLst>
            <pc:docMk/>
            <pc:sldMk cId="4003662714" sldId="404"/>
            <ac:spMk id="23" creationId="{101E7A39-1DB2-B5BC-F504-CBC90CDE0FBF}"/>
          </ac:spMkLst>
        </pc:spChg>
        <pc:spChg chg="add mod">
          <ac:chgData name="21BCS6625_ADITYA JOSHI" userId="cdd5aaaf86e3cddb" providerId="LiveId" clId="{23FA3307-CD5B-4ED1-BCB9-7D90CD5BA5FC}" dt="2024-11-14T06:04:44.724" v="582"/>
          <ac:spMkLst>
            <pc:docMk/>
            <pc:sldMk cId="4003662714" sldId="404"/>
            <ac:spMk id="24" creationId="{9703709B-037D-A834-1BA2-FCB850909551}"/>
          </ac:spMkLst>
        </pc:spChg>
      </pc:sldChg>
      <pc:sldChg chg="modSp mod">
        <pc:chgData name="21BCS6625_ADITYA JOSHI" userId="cdd5aaaf86e3cddb" providerId="LiveId" clId="{23FA3307-CD5B-4ED1-BCB9-7D90CD5BA5FC}" dt="2024-11-14T06:09:15.474" v="639" actId="14100"/>
        <pc:sldMkLst>
          <pc:docMk/>
          <pc:sldMk cId="880465665" sldId="405"/>
        </pc:sldMkLst>
        <pc:spChg chg="mod">
          <ac:chgData name="21BCS6625_ADITYA JOSHI" userId="cdd5aaaf86e3cddb" providerId="LiveId" clId="{23FA3307-CD5B-4ED1-BCB9-7D90CD5BA5FC}" dt="2024-11-14T06:09:15.474" v="639" actId="14100"/>
          <ac:spMkLst>
            <pc:docMk/>
            <pc:sldMk cId="880465665" sldId="405"/>
            <ac:spMk id="3" creationId="{00000000-0000-0000-0000-000000000000}"/>
          </ac:spMkLst>
        </pc:spChg>
      </pc:sldChg>
      <pc:sldChg chg="modSp mod">
        <pc:chgData name="21BCS6625_ADITYA JOSHI" userId="cdd5aaaf86e3cddb" providerId="LiveId" clId="{23FA3307-CD5B-4ED1-BCB9-7D90CD5BA5FC}" dt="2024-11-14T06:11:06.494" v="643" actId="27636"/>
        <pc:sldMkLst>
          <pc:docMk/>
          <pc:sldMk cId="1952428375" sldId="406"/>
        </pc:sldMkLst>
        <pc:spChg chg="mod">
          <ac:chgData name="21BCS6625_ADITYA JOSHI" userId="cdd5aaaf86e3cddb" providerId="LiveId" clId="{23FA3307-CD5B-4ED1-BCB9-7D90CD5BA5FC}" dt="2024-11-14T06:11:06.494" v="643" actId="27636"/>
          <ac:spMkLst>
            <pc:docMk/>
            <pc:sldMk cId="1952428375" sldId="406"/>
            <ac:spMk id="3" creationId="{00000000-0000-0000-0000-000000000000}"/>
          </ac:spMkLst>
        </pc:spChg>
      </pc:sldChg>
      <pc:sldChg chg="modSp mod">
        <pc:chgData name="21BCS6625_ADITYA JOSHI" userId="cdd5aaaf86e3cddb" providerId="LiveId" clId="{23FA3307-CD5B-4ED1-BCB9-7D90CD5BA5FC}" dt="2024-11-14T06:12:37.667" v="663" actId="27636"/>
        <pc:sldMkLst>
          <pc:docMk/>
          <pc:sldMk cId="191225856" sldId="407"/>
        </pc:sldMkLst>
        <pc:spChg chg="mod">
          <ac:chgData name="21BCS6625_ADITYA JOSHI" userId="cdd5aaaf86e3cddb" providerId="LiveId" clId="{23FA3307-CD5B-4ED1-BCB9-7D90CD5BA5FC}" dt="2024-11-14T06:12:37.667" v="663" actId="27636"/>
          <ac:spMkLst>
            <pc:docMk/>
            <pc:sldMk cId="191225856" sldId="407"/>
            <ac:spMk id="3" creationId="{00000000-0000-0000-0000-000000000000}"/>
          </ac:spMkLst>
        </pc:spChg>
      </pc:sldChg>
      <pc:sldChg chg="addSp delSp modSp new mod">
        <pc:chgData name="21BCS6625_ADITYA JOSHI" userId="cdd5aaaf86e3cddb" providerId="LiveId" clId="{23FA3307-CD5B-4ED1-BCB9-7D90CD5BA5FC}" dt="2024-11-14T05:50:55.215" v="22" actId="5793"/>
        <pc:sldMkLst>
          <pc:docMk/>
          <pc:sldMk cId="276094981" sldId="408"/>
        </pc:sldMkLst>
        <pc:spChg chg="mod">
          <ac:chgData name="21BCS6625_ADITYA JOSHI" userId="cdd5aaaf86e3cddb" providerId="LiveId" clId="{23FA3307-CD5B-4ED1-BCB9-7D90CD5BA5FC}" dt="2024-11-14T05:50:55.215" v="22" actId="5793"/>
          <ac:spMkLst>
            <pc:docMk/>
            <pc:sldMk cId="276094981" sldId="408"/>
            <ac:spMk id="2" creationId="{AD7215B9-3BBE-A98F-F8F8-5B1E0F7044D0}"/>
          </ac:spMkLst>
        </pc:spChg>
        <pc:spChg chg="del">
          <ac:chgData name="21BCS6625_ADITYA JOSHI" userId="cdd5aaaf86e3cddb" providerId="LiveId" clId="{23FA3307-CD5B-4ED1-BCB9-7D90CD5BA5FC}" dt="2024-11-14T05:49:59.754" v="2"/>
          <ac:spMkLst>
            <pc:docMk/>
            <pc:sldMk cId="276094981" sldId="408"/>
            <ac:spMk id="3" creationId="{CF63ADB8-0E26-5A22-0C4A-BA6859274230}"/>
          </ac:spMkLst>
        </pc:spChg>
        <pc:spChg chg="add mod">
          <ac:chgData name="21BCS6625_ADITYA JOSHI" userId="cdd5aaaf86e3cddb" providerId="LiveId" clId="{23FA3307-CD5B-4ED1-BCB9-7D90CD5BA5FC}" dt="2024-11-14T05:50:46.275" v="14" actId="20577"/>
          <ac:spMkLst>
            <pc:docMk/>
            <pc:sldMk cId="276094981" sldId="408"/>
            <ac:spMk id="5" creationId="{444FB19C-ECEC-6EB5-6DDF-D9A0FD956E5A}"/>
          </ac:spMkLst>
        </pc:spChg>
      </pc:sldChg>
      <pc:sldChg chg="modSp new mod">
        <pc:chgData name="21BCS6625_ADITYA JOSHI" userId="cdd5aaaf86e3cddb" providerId="LiveId" clId="{23FA3307-CD5B-4ED1-BCB9-7D90CD5BA5FC}" dt="2024-11-14T05:59:35.164" v="217" actId="20577"/>
        <pc:sldMkLst>
          <pc:docMk/>
          <pc:sldMk cId="2961042514" sldId="409"/>
        </pc:sldMkLst>
        <pc:spChg chg="mod">
          <ac:chgData name="21BCS6625_ADITYA JOSHI" userId="cdd5aaaf86e3cddb" providerId="LiveId" clId="{23FA3307-CD5B-4ED1-BCB9-7D90CD5BA5FC}" dt="2024-11-14T05:59:35.164" v="217" actId="20577"/>
          <ac:spMkLst>
            <pc:docMk/>
            <pc:sldMk cId="2961042514" sldId="409"/>
            <ac:spMk id="2" creationId="{75AF3005-C317-1777-4A9C-EAE5A9EB5D01}"/>
          </ac:spMkLst>
        </pc:spChg>
        <pc:spChg chg="mod">
          <ac:chgData name="21BCS6625_ADITYA JOSHI" userId="cdd5aaaf86e3cddb" providerId="LiveId" clId="{23FA3307-CD5B-4ED1-BCB9-7D90CD5BA5FC}" dt="2024-11-14T05:59:29.394" v="209"/>
          <ac:spMkLst>
            <pc:docMk/>
            <pc:sldMk cId="2961042514" sldId="409"/>
            <ac:spMk id="3" creationId="{5204DDBD-FBA8-5287-D752-D773EB0B47EC}"/>
          </ac:spMkLst>
        </pc:spChg>
      </pc:sldChg>
      <pc:sldChg chg="modSp new mod">
        <pc:chgData name="21BCS6625_ADITYA JOSHI" userId="cdd5aaaf86e3cddb" providerId="LiveId" clId="{23FA3307-CD5B-4ED1-BCB9-7D90CD5BA5FC}" dt="2024-11-14T06:00:54.110" v="454" actId="14100"/>
        <pc:sldMkLst>
          <pc:docMk/>
          <pc:sldMk cId="3547289703" sldId="410"/>
        </pc:sldMkLst>
        <pc:spChg chg="mod">
          <ac:chgData name="21BCS6625_ADITYA JOSHI" userId="cdd5aaaf86e3cddb" providerId="LiveId" clId="{23FA3307-CD5B-4ED1-BCB9-7D90CD5BA5FC}" dt="2024-11-14T05:59:44.513" v="226" actId="20577"/>
          <ac:spMkLst>
            <pc:docMk/>
            <pc:sldMk cId="3547289703" sldId="410"/>
            <ac:spMk id="2" creationId="{4F7DF461-F8A9-4371-A285-273D6B9CAE62}"/>
          </ac:spMkLst>
        </pc:spChg>
        <pc:spChg chg="mod">
          <ac:chgData name="21BCS6625_ADITYA JOSHI" userId="cdd5aaaf86e3cddb" providerId="LiveId" clId="{23FA3307-CD5B-4ED1-BCB9-7D90CD5BA5FC}" dt="2024-11-14T06:00:54.110" v="454" actId="14100"/>
          <ac:spMkLst>
            <pc:docMk/>
            <pc:sldMk cId="3547289703" sldId="410"/>
            <ac:spMk id="3" creationId="{ECC1CD80-9895-829C-FA10-1795E001C3CB}"/>
          </ac:spMkLst>
        </pc:spChg>
      </pc:sldChg>
      <pc:sldChg chg="modSp new mod">
        <pc:chgData name="21BCS6625_ADITYA JOSHI" userId="cdd5aaaf86e3cddb" providerId="LiveId" clId="{23FA3307-CD5B-4ED1-BCB9-7D90CD5BA5FC}" dt="2024-11-14T06:06:20.082" v="607" actId="27636"/>
        <pc:sldMkLst>
          <pc:docMk/>
          <pc:sldMk cId="1984663182" sldId="411"/>
        </pc:sldMkLst>
        <pc:spChg chg="mod">
          <ac:chgData name="21BCS6625_ADITYA JOSHI" userId="cdd5aaaf86e3cddb" providerId="LiveId" clId="{23FA3307-CD5B-4ED1-BCB9-7D90CD5BA5FC}" dt="2024-11-14T06:05:59.164" v="603" actId="20577"/>
          <ac:spMkLst>
            <pc:docMk/>
            <pc:sldMk cId="1984663182" sldId="411"/>
            <ac:spMk id="2" creationId="{8E24245A-304B-07DE-7927-92897498F4B6}"/>
          </ac:spMkLst>
        </pc:spChg>
        <pc:spChg chg="mod">
          <ac:chgData name="21BCS6625_ADITYA JOSHI" userId="cdd5aaaf86e3cddb" providerId="LiveId" clId="{23FA3307-CD5B-4ED1-BCB9-7D90CD5BA5FC}" dt="2024-11-14T06:06:20.082" v="607" actId="27636"/>
          <ac:spMkLst>
            <pc:docMk/>
            <pc:sldMk cId="1984663182" sldId="411"/>
            <ac:spMk id="3" creationId="{C938B708-54AD-DA09-A9D4-7BAB0280A45D}"/>
          </ac:spMkLst>
        </pc:spChg>
      </pc:sldChg>
      <pc:sldChg chg="modSp new mod">
        <pc:chgData name="21BCS6625_ADITYA JOSHI" userId="cdd5aaaf86e3cddb" providerId="LiveId" clId="{23FA3307-CD5B-4ED1-BCB9-7D90CD5BA5FC}" dt="2024-11-14T06:06:49.315" v="622" actId="27636"/>
        <pc:sldMkLst>
          <pc:docMk/>
          <pc:sldMk cId="3842814951" sldId="412"/>
        </pc:sldMkLst>
        <pc:spChg chg="mod">
          <ac:chgData name="21BCS6625_ADITYA JOSHI" userId="cdd5aaaf86e3cddb" providerId="LiveId" clId="{23FA3307-CD5B-4ED1-BCB9-7D90CD5BA5FC}" dt="2024-11-14T06:06:39.458" v="616" actId="20577"/>
          <ac:spMkLst>
            <pc:docMk/>
            <pc:sldMk cId="3842814951" sldId="412"/>
            <ac:spMk id="2" creationId="{2180FD1E-3D1A-8F5F-2564-4EBD8912377E}"/>
          </ac:spMkLst>
        </pc:spChg>
        <pc:spChg chg="mod">
          <ac:chgData name="21BCS6625_ADITYA JOSHI" userId="cdd5aaaf86e3cddb" providerId="LiveId" clId="{23FA3307-CD5B-4ED1-BCB9-7D90CD5BA5FC}" dt="2024-11-14T06:06:49.315" v="622" actId="27636"/>
          <ac:spMkLst>
            <pc:docMk/>
            <pc:sldMk cId="3842814951" sldId="412"/>
            <ac:spMk id="3" creationId="{A7433C7C-3790-A0CA-56D2-8BE263A815EB}"/>
          </ac:spMkLst>
        </pc:spChg>
      </pc:sldChg>
      <pc:sldChg chg="modSp new mod">
        <pc:chgData name="21BCS6625_ADITYA JOSHI" userId="cdd5aaaf86e3cddb" providerId="LiveId" clId="{23FA3307-CD5B-4ED1-BCB9-7D90CD5BA5FC}" dt="2024-11-14T06:07:16.199" v="636" actId="27636"/>
        <pc:sldMkLst>
          <pc:docMk/>
          <pc:sldMk cId="4037234451" sldId="413"/>
        </pc:sldMkLst>
        <pc:spChg chg="mod">
          <ac:chgData name="21BCS6625_ADITYA JOSHI" userId="cdd5aaaf86e3cddb" providerId="LiveId" clId="{23FA3307-CD5B-4ED1-BCB9-7D90CD5BA5FC}" dt="2024-11-14T06:07:09.925" v="632" actId="20577"/>
          <ac:spMkLst>
            <pc:docMk/>
            <pc:sldMk cId="4037234451" sldId="413"/>
            <ac:spMk id="2" creationId="{BE78CE4F-9517-8853-507D-BE90C068A69F}"/>
          </ac:spMkLst>
        </pc:spChg>
        <pc:spChg chg="mod">
          <ac:chgData name="21BCS6625_ADITYA JOSHI" userId="cdd5aaaf86e3cddb" providerId="LiveId" clId="{23FA3307-CD5B-4ED1-BCB9-7D90CD5BA5FC}" dt="2024-11-14T06:07:16.199" v="636" actId="27636"/>
          <ac:spMkLst>
            <pc:docMk/>
            <pc:sldMk cId="4037234451" sldId="413"/>
            <ac:spMk id="3" creationId="{105CF7FE-14F4-2A06-9845-FD0FE094B5D8}"/>
          </ac:spMkLst>
        </pc:spChg>
      </pc:sldChg>
      <pc:sldChg chg="modSp new mod">
        <pc:chgData name="21BCS6625_ADITYA JOSHI" userId="cdd5aaaf86e3cddb" providerId="LiveId" clId="{23FA3307-CD5B-4ED1-BCB9-7D90CD5BA5FC}" dt="2024-11-14T06:13:50.252" v="685" actId="27636"/>
        <pc:sldMkLst>
          <pc:docMk/>
          <pc:sldMk cId="1213898068" sldId="414"/>
        </pc:sldMkLst>
        <pc:spChg chg="mod">
          <ac:chgData name="21BCS6625_ADITYA JOSHI" userId="cdd5aaaf86e3cddb" providerId="LiveId" clId="{23FA3307-CD5B-4ED1-BCB9-7D90CD5BA5FC}" dt="2024-11-14T06:13:16.275" v="667" actId="14100"/>
          <ac:spMkLst>
            <pc:docMk/>
            <pc:sldMk cId="1213898068" sldId="414"/>
            <ac:spMk id="2" creationId="{1AF1D031-3188-36CB-A015-867F60514AB5}"/>
          </ac:spMkLst>
        </pc:spChg>
        <pc:spChg chg="mod">
          <ac:chgData name="21BCS6625_ADITYA JOSHI" userId="cdd5aaaf86e3cddb" providerId="LiveId" clId="{23FA3307-CD5B-4ED1-BCB9-7D90CD5BA5FC}" dt="2024-11-14T06:13:50.252" v="685" actId="27636"/>
          <ac:spMkLst>
            <pc:docMk/>
            <pc:sldMk cId="1213898068" sldId="414"/>
            <ac:spMk id="3" creationId="{7D8E5E56-D007-92BC-4180-A3DA4D832B4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11/14/2024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11/14/2024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b="1" dirty="0">
                <a:solidFill>
                  <a:srgbClr val="000000"/>
                </a:solidFill>
              </a:rPr>
              <a:t>Computer science (AIML)</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700682" y="443068"/>
            <a:ext cx="8477097"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itchFamily="34" charset="0"/>
              </a:rPr>
              <a:t>Blockchain for Secure Voting System </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846957" y="4402565"/>
            <a:ext cx="4064190" cy="1938992"/>
          </a:xfrm>
          <a:prstGeom prst="rect">
            <a:avLst/>
          </a:prstGeom>
          <a:noFill/>
        </p:spPr>
        <p:txBody>
          <a:bodyPr wrap="none" rtlCol="0">
            <a:spAutoFit/>
          </a:bodyPr>
          <a:lstStyle/>
          <a:p>
            <a:r>
              <a:rPr lang="en-US" sz="2000" b="1" dirty="0"/>
              <a:t>Submitted by: </a:t>
            </a:r>
          </a:p>
          <a:p>
            <a:r>
              <a:rPr lang="en-US" sz="2000" dirty="0"/>
              <a:t>Aditya Joshi (21BCS6625)</a:t>
            </a:r>
          </a:p>
          <a:p>
            <a:r>
              <a:rPr lang="en-US" sz="2000" dirty="0"/>
              <a:t> </a:t>
            </a:r>
            <a:r>
              <a:rPr lang="en-US" sz="2000" dirty="0" err="1"/>
              <a:t>Archit</a:t>
            </a:r>
            <a:r>
              <a:rPr lang="en-US" sz="2000" dirty="0"/>
              <a:t> Sharma (21BCS6588)</a:t>
            </a:r>
          </a:p>
          <a:p>
            <a:r>
              <a:rPr lang="en-US" sz="2000" dirty="0" err="1"/>
              <a:t>Apoorav</a:t>
            </a:r>
            <a:r>
              <a:rPr lang="en-US" sz="2000" dirty="0"/>
              <a:t> Tyagi (21BCS6264)</a:t>
            </a:r>
          </a:p>
          <a:p>
            <a:r>
              <a:rPr lang="en-US" sz="2000" dirty="0"/>
              <a:t>Preet Arnav Singh Dutta (21BCS6627)</a:t>
            </a:r>
          </a:p>
          <a:p>
            <a:endParaRPr lang="en-US" sz="2000" dirty="0"/>
          </a:p>
        </p:txBody>
      </p:sp>
      <p:sp>
        <p:nvSpPr>
          <p:cNvPr id="6" name="TextBox 5"/>
          <p:cNvSpPr txBox="1"/>
          <p:nvPr/>
        </p:nvSpPr>
        <p:spPr>
          <a:xfrm>
            <a:off x="7681250" y="4725655"/>
            <a:ext cx="2971326" cy="1015663"/>
          </a:xfrm>
          <a:prstGeom prst="rect">
            <a:avLst/>
          </a:prstGeom>
          <a:noFill/>
        </p:spPr>
        <p:txBody>
          <a:bodyPr wrap="none" rtlCol="0">
            <a:spAutoFit/>
          </a:bodyPr>
          <a:lstStyle/>
          <a:p>
            <a:r>
              <a:rPr lang="en-US" sz="2000" b="1" dirty="0"/>
              <a:t>Under the Supervision of: </a:t>
            </a:r>
            <a:endParaRPr lang="en-US" sz="2000" dirty="0"/>
          </a:p>
          <a:p>
            <a:r>
              <a:rPr lang="en-US" sz="2000" dirty="0"/>
              <a:t>Mr. </a:t>
            </a:r>
            <a:r>
              <a:rPr lang="en-US" sz="2000" dirty="0" err="1"/>
              <a:t>Nirmalya</a:t>
            </a:r>
            <a:r>
              <a:rPr lang="en-US" sz="2000" dirty="0"/>
              <a:t> Basu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Outputs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10</a:t>
            </a:fld>
            <a:endParaRPr lang="en-US"/>
          </a:p>
        </p:txBody>
      </p:sp>
      <p:sp>
        <p:nvSpPr>
          <p:cNvPr id="18" name="TextBox 17">
            <a:extLst>
              <a:ext uri="{FF2B5EF4-FFF2-40B4-BE49-F238E27FC236}">
                <a16:creationId xmlns:a16="http://schemas.microsoft.com/office/drawing/2014/main" id="{E7A792F8-7155-F026-E898-BEB94AD49A78}"/>
              </a:ext>
            </a:extLst>
          </p:cNvPr>
          <p:cNvSpPr txBox="1"/>
          <p:nvPr/>
        </p:nvSpPr>
        <p:spPr>
          <a:xfrm>
            <a:off x="348343" y="1502228"/>
            <a:ext cx="11538857" cy="5447645"/>
          </a:xfrm>
          <a:prstGeom prst="rect">
            <a:avLst/>
          </a:prstGeom>
          <a:noFill/>
        </p:spPr>
        <p:txBody>
          <a:bodyPr wrap="square" rtlCol="0">
            <a:spAutoFit/>
          </a:bodyPr>
          <a:lstStyle/>
          <a:p>
            <a:r>
              <a:rPr lang="en-US" sz="2600" dirty="0"/>
              <a:t>Implementation of Design Using Modern Engineering Tools</a:t>
            </a:r>
          </a:p>
          <a:p>
            <a:pPr>
              <a:buFont typeface="Arial" panose="020B0604020202020204" pitchFamily="34" charset="0"/>
              <a:buChar char="•"/>
            </a:pPr>
            <a:r>
              <a:rPr lang="en-US" sz="2600" b="1" dirty="0"/>
              <a:t>Objective:</a:t>
            </a:r>
            <a:r>
              <a:rPr lang="en-US" sz="2600" dirty="0"/>
              <a:t> Leverage advanced tools and methodologies to ensure a secure, efficient, and user-friendly voting system.</a:t>
            </a:r>
          </a:p>
          <a:p>
            <a:pPr>
              <a:buFont typeface="Arial" panose="020B0604020202020204" pitchFamily="34" charset="0"/>
              <a:buChar char="•"/>
            </a:pPr>
            <a:r>
              <a:rPr lang="en-US" sz="2600" b="1" dirty="0"/>
              <a:t>Modeling and Simulation:</a:t>
            </a:r>
            <a:endParaRPr lang="en-US" sz="2600" dirty="0"/>
          </a:p>
          <a:p>
            <a:pPr marL="742950" lvl="1" indent="-285750">
              <a:buFont typeface="Arial" panose="020B0604020202020204" pitchFamily="34" charset="0"/>
              <a:buChar char="•"/>
            </a:pPr>
            <a:r>
              <a:rPr lang="en-US" sz="2600" dirty="0"/>
              <a:t>Use </a:t>
            </a:r>
            <a:r>
              <a:rPr lang="en-US" sz="2600" b="1" dirty="0"/>
              <a:t>UML diagrams</a:t>
            </a:r>
            <a:r>
              <a:rPr lang="en-US" sz="2600" dirty="0"/>
              <a:t> to design system components and workflows.</a:t>
            </a:r>
          </a:p>
          <a:p>
            <a:pPr marL="742950" lvl="1" indent="-285750">
              <a:buFont typeface="Arial" panose="020B0604020202020204" pitchFamily="34" charset="0"/>
              <a:buChar char="•"/>
            </a:pPr>
            <a:r>
              <a:rPr lang="en-US" sz="2600" dirty="0"/>
              <a:t>Validate system architecture before coding to ensure seamless integration.</a:t>
            </a:r>
          </a:p>
          <a:p>
            <a:pPr>
              <a:buFont typeface="Arial" panose="020B0604020202020204" pitchFamily="34" charset="0"/>
              <a:buChar char="•"/>
            </a:pPr>
            <a:r>
              <a:rPr lang="en-US" sz="2600" b="1" dirty="0"/>
              <a:t>Development Tools:</a:t>
            </a:r>
            <a:endParaRPr lang="en-US" sz="2600" dirty="0"/>
          </a:p>
          <a:p>
            <a:pPr marL="742950" lvl="1" indent="-285750">
              <a:buFont typeface="Arial" panose="020B0604020202020204" pitchFamily="34" charset="0"/>
              <a:buChar char="•"/>
            </a:pPr>
            <a:r>
              <a:rPr lang="en-US" sz="2600" b="1" dirty="0"/>
              <a:t>IDEs:</a:t>
            </a:r>
            <a:r>
              <a:rPr lang="en-US" sz="2600" dirty="0"/>
              <a:t> Visual Studio Code or PyCharm for coding efficiency, code completion, and debugging.</a:t>
            </a:r>
          </a:p>
          <a:p>
            <a:pPr marL="742950" lvl="1" indent="-285750">
              <a:buFont typeface="Arial" panose="020B0604020202020204" pitchFamily="34" charset="0"/>
              <a:buChar char="•"/>
            </a:pPr>
            <a:r>
              <a:rPr lang="en-US" sz="2600" b="1" dirty="0"/>
              <a:t>Blockchain Platforms:</a:t>
            </a:r>
            <a:r>
              <a:rPr lang="en-US" sz="2600" dirty="0"/>
              <a:t> Ethereum or Hyperledger for secure smart contract development.</a:t>
            </a:r>
          </a:p>
          <a:p>
            <a:pPr marL="742950" lvl="1" indent="-285750">
              <a:buFont typeface="Arial" panose="020B0604020202020204" pitchFamily="34" charset="0"/>
              <a:buChar char="•"/>
            </a:pPr>
            <a:r>
              <a:rPr lang="en-US" sz="2600" b="1" dirty="0"/>
              <a:t>Languages:</a:t>
            </a:r>
            <a:r>
              <a:rPr lang="en-US" sz="2600" dirty="0"/>
              <a:t> Solidity for smart contracts; Python for machine learning.</a:t>
            </a:r>
          </a:p>
          <a:p>
            <a:endParaRPr lang="en-IN" dirty="0"/>
          </a:p>
          <a:p>
            <a:endParaRPr lang="en-IN" dirty="0"/>
          </a:p>
        </p:txBody>
      </p:sp>
    </p:spTree>
    <p:extLst>
      <p:ext uri="{BB962C8B-B14F-4D97-AF65-F5344CB8AC3E}">
        <p14:creationId xmlns:p14="http://schemas.microsoft.com/office/powerpoint/2010/main" val="400366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245A-304B-07DE-7927-92897498F4B6}"/>
              </a:ext>
            </a:extLst>
          </p:cNvPr>
          <p:cNvSpPr>
            <a:spLocks noGrp="1"/>
          </p:cNvSpPr>
          <p:nvPr>
            <p:ph type="title"/>
          </p:nvPr>
        </p:nvSpPr>
        <p:spPr/>
        <p:txBody>
          <a:bodyPr/>
          <a:lstStyle/>
          <a:p>
            <a:r>
              <a:rPr lang="en-IN" dirty="0" err="1"/>
              <a:t>Contt</a:t>
            </a:r>
            <a:r>
              <a:rPr lang="en-IN" dirty="0"/>
              <a:t>.</a:t>
            </a:r>
          </a:p>
        </p:txBody>
      </p:sp>
      <p:sp>
        <p:nvSpPr>
          <p:cNvPr id="3" name="Content Placeholder 2">
            <a:extLst>
              <a:ext uri="{FF2B5EF4-FFF2-40B4-BE49-F238E27FC236}">
                <a16:creationId xmlns:a16="http://schemas.microsoft.com/office/drawing/2014/main" id="{C938B708-54AD-DA09-A9D4-7BAB0280A45D}"/>
              </a:ext>
            </a:extLst>
          </p:cNvPr>
          <p:cNvSpPr>
            <a:spLocks noGrp="1"/>
          </p:cNvSpPr>
          <p:nvPr>
            <p:ph idx="1"/>
          </p:nvPr>
        </p:nvSpPr>
        <p:spPr/>
        <p:txBody>
          <a:bodyPr>
            <a:normAutofit lnSpcReduction="10000"/>
          </a:bodyPr>
          <a:lstStyle/>
          <a:p>
            <a:pPr marL="0" indent="0">
              <a:buNone/>
            </a:pPr>
            <a:r>
              <a:rPr lang="en-US" b="1" dirty="0"/>
              <a:t>Engineering Tools for Data Analysis and UI Development</a:t>
            </a:r>
          </a:p>
          <a:p>
            <a:pPr marL="0" indent="0">
              <a:buNone/>
            </a:pPr>
            <a:endParaRPr lang="en-US" b="1" dirty="0"/>
          </a:p>
          <a:p>
            <a:pPr>
              <a:buFont typeface="Arial" panose="020B0604020202020204" pitchFamily="34" charset="0"/>
              <a:buChar char="•"/>
            </a:pPr>
            <a:r>
              <a:rPr lang="en-US" b="1" dirty="0"/>
              <a:t>Data Analysis for Machine Learning:</a:t>
            </a:r>
            <a:endParaRPr lang="en-US" dirty="0"/>
          </a:p>
          <a:p>
            <a:pPr marL="742950" lvl="1" indent="-285750">
              <a:buFont typeface="Arial" panose="020B0604020202020204" pitchFamily="34" charset="0"/>
              <a:buChar char="•"/>
            </a:pPr>
            <a:r>
              <a:rPr lang="en-US" dirty="0"/>
              <a:t>Tools: </a:t>
            </a:r>
            <a:r>
              <a:rPr lang="en-US" b="1" dirty="0" err="1"/>
              <a:t>Jupyter</a:t>
            </a:r>
            <a:r>
              <a:rPr lang="en-US" b="1" dirty="0"/>
              <a:t> Notebook</a:t>
            </a:r>
            <a:r>
              <a:rPr lang="en-US" dirty="0"/>
              <a:t> or </a:t>
            </a:r>
            <a:r>
              <a:rPr lang="en-US" b="1" dirty="0"/>
              <a:t>Google </a:t>
            </a:r>
            <a:r>
              <a:rPr lang="en-US" b="1" dirty="0" err="1"/>
              <a:t>Colab</a:t>
            </a:r>
            <a:r>
              <a:rPr lang="en-US" dirty="0"/>
              <a:t> for data exploration, preprocessing, and model training.</a:t>
            </a:r>
          </a:p>
          <a:p>
            <a:pPr marL="742950" lvl="1" indent="-285750">
              <a:buFont typeface="Arial" panose="020B0604020202020204" pitchFamily="34" charset="0"/>
              <a:buChar char="•"/>
            </a:pPr>
            <a:r>
              <a:rPr lang="en-US" dirty="0"/>
              <a:t>Purpose: Ensure effective fraud detection by selecting optimal machine learning models.</a:t>
            </a:r>
          </a:p>
          <a:p>
            <a:pPr>
              <a:buFont typeface="Arial" panose="020B0604020202020204" pitchFamily="34" charset="0"/>
              <a:buChar char="•"/>
            </a:pPr>
            <a:r>
              <a:rPr lang="en-US" b="1" dirty="0"/>
              <a:t>User Interface Design:</a:t>
            </a:r>
            <a:endParaRPr lang="en-US" dirty="0"/>
          </a:p>
          <a:p>
            <a:pPr marL="742950" lvl="1" indent="-285750">
              <a:buFont typeface="Arial" panose="020B0604020202020204" pitchFamily="34" charset="0"/>
              <a:buChar char="•"/>
            </a:pPr>
            <a:r>
              <a:rPr lang="en-US" b="1" dirty="0"/>
              <a:t>Frameworks:</a:t>
            </a:r>
            <a:r>
              <a:rPr lang="en-US" dirty="0"/>
              <a:t> React or Angular for responsive, intuitive design.</a:t>
            </a:r>
          </a:p>
          <a:p>
            <a:pPr marL="742950" lvl="1" indent="-285750">
              <a:buFont typeface="Arial" panose="020B0604020202020204" pitchFamily="34" charset="0"/>
              <a:buChar char="•"/>
            </a:pPr>
            <a:r>
              <a:rPr lang="en-US" b="1" dirty="0"/>
              <a:t>Design Tools:</a:t>
            </a:r>
            <a:r>
              <a:rPr lang="en-US" dirty="0"/>
              <a:t> Figma or Adobe XD to enhance accessibility and usability.</a:t>
            </a:r>
          </a:p>
          <a:p>
            <a:pPr marL="742950" lvl="1" indent="-285750">
              <a:buFont typeface="Arial" panose="020B0604020202020204" pitchFamily="34" charset="0"/>
              <a:buChar char="•"/>
            </a:pPr>
            <a:r>
              <a:rPr lang="en-US" b="1" dirty="0"/>
              <a:t>Outcome:</a:t>
            </a:r>
            <a:r>
              <a:rPr lang="en-US" dirty="0"/>
              <a:t> A seamless, user-friendly interface for voters and election officials.</a:t>
            </a:r>
          </a:p>
          <a:p>
            <a:endParaRPr lang="en-IN" dirty="0"/>
          </a:p>
        </p:txBody>
      </p:sp>
      <p:sp>
        <p:nvSpPr>
          <p:cNvPr id="4" name="Slide Number Placeholder 3">
            <a:extLst>
              <a:ext uri="{FF2B5EF4-FFF2-40B4-BE49-F238E27FC236}">
                <a16:creationId xmlns:a16="http://schemas.microsoft.com/office/drawing/2014/main" id="{36ACB7DD-06CD-A651-157D-71DEC332988A}"/>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984663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FD1E-3D1A-8F5F-2564-4EBD8912377E}"/>
              </a:ext>
            </a:extLst>
          </p:cNvPr>
          <p:cNvSpPr>
            <a:spLocks noGrp="1"/>
          </p:cNvSpPr>
          <p:nvPr>
            <p:ph type="title"/>
          </p:nvPr>
        </p:nvSpPr>
        <p:spPr/>
        <p:txBody>
          <a:bodyPr/>
          <a:lstStyle/>
          <a:p>
            <a:r>
              <a:rPr lang="en-IN" dirty="0" err="1"/>
              <a:t>Contt</a:t>
            </a:r>
            <a:r>
              <a:rPr lang="en-IN" dirty="0"/>
              <a:t>..</a:t>
            </a:r>
          </a:p>
        </p:txBody>
      </p:sp>
      <p:sp>
        <p:nvSpPr>
          <p:cNvPr id="3" name="Content Placeholder 2">
            <a:extLst>
              <a:ext uri="{FF2B5EF4-FFF2-40B4-BE49-F238E27FC236}">
                <a16:creationId xmlns:a16="http://schemas.microsoft.com/office/drawing/2014/main" id="{A7433C7C-3790-A0CA-56D2-8BE263A815EB}"/>
              </a:ext>
            </a:extLst>
          </p:cNvPr>
          <p:cNvSpPr>
            <a:spLocks noGrp="1"/>
          </p:cNvSpPr>
          <p:nvPr>
            <p:ph idx="1"/>
          </p:nvPr>
        </p:nvSpPr>
        <p:spPr>
          <a:xfrm>
            <a:off x="838200" y="1545771"/>
            <a:ext cx="10515600" cy="4631192"/>
          </a:xfrm>
        </p:spPr>
        <p:txBody>
          <a:bodyPr>
            <a:normAutofit/>
          </a:bodyPr>
          <a:lstStyle/>
          <a:p>
            <a:pPr marL="0" indent="0">
              <a:buNone/>
            </a:pPr>
            <a:r>
              <a:rPr lang="en-IN" b="1" dirty="0"/>
              <a:t>Testing, Quality Assurance, and Deployment</a:t>
            </a:r>
          </a:p>
          <a:p>
            <a:pPr marL="0" indent="0">
              <a:buNone/>
            </a:pPr>
            <a:endParaRPr lang="en-IN" b="1" dirty="0"/>
          </a:p>
          <a:p>
            <a:pPr>
              <a:buFont typeface="Arial" panose="020B0604020202020204" pitchFamily="34" charset="0"/>
              <a:buChar char="•"/>
            </a:pPr>
            <a:r>
              <a:rPr lang="en-IN" b="1" dirty="0"/>
              <a:t>Testing and Quality Assurance:</a:t>
            </a:r>
            <a:endParaRPr lang="en-IN" dirty="0"/>
          </a:p>
          <a:p>
            <a:pPr marL="742950" lvl="1" indent="-285750">
              <a:buFont typeface="Arial" panose="020B0604020202020204" pitchFamily="34" charset="0"/>
              <a:buChar char="•"/>
            </a:pPr>
            <a:r>
              <a:rPr lang="en-IN" b="1" dirty="0"/>
              <a:t>Automated Testing:</a:t>
            </a:r>
            <a:r>
              <a:rPr lang="en-IN" dirty="0"/>
              <a:t> Use Selenium for web testing and Jest for JavaScript components.</a:t>
            </a:r>
          </a:p>
          <a:p>
            <a:pPr marL="742950" lvl="1" indent="-285750">
              <a:buFont typeface="Arial" panose="020B0604020202020204" pitchFamily="34" charset="0"/>
              <a:buChar char="•"/>
            </a:pPr>
            <a:r>
              <a:rPr lang="en-IN" b="1" dirty="0"/>
              <a:t>Security Testing:</a:t>
            </a:r>
            <a:r>
              <a:rPr lang="en-IN" dirty="0"/>
              <a:t> Employ OWASP ZAP or Burp Suite to identify vulnerabilities in the blockchain infrastructure and web app.</a:t>
            </a:r>
          </a:p>
          <a:p>
            <a:pPr>
              <a:buFont typeface="Arial" panose="020B0604020202020204" pitchFamily="34" charset="0"/>
              <a:buChar char="•"/>
            </a:pPr>
            <a:r>
              <a:rPr lang="en-IN" b="1" dirty="0"/>
              <a:t>CI/CD Practices:</a:t>
            </a:r>
            <a:endParaRPr lang="en-IN" dirty="0"/>
          </a:p>
          <a:p>
            <a:pPr marL="742950" lvl="1" indent="-285750">
              <a:buFont typeface="Arial" panose="020B0604020202020204" pitchFamily="34" charset="0"/>
              <a:buChar char="•"/>
            </a:pPr>
            <a:r>
              <a:rPr lang="en-IN" dirty="0"/>
              <a:t>Tools: Jenkins or GitLab CI for continuous integration and deployment.</a:t>
            </a:r>
          </a:p>
          <a:p>
            <a:pPr marL="742950" lvl="1" indent="-285750">
              <a:buFont typeface="Arial" panose="020B0604020202020204" pitchFamily="34" charset="0"/>
              <a:buChar char="•"/>
            </a:pPr>
            <a:r>
              <a:rPr lang="en-IN" b="1" dirty="0"/>
              <a:t>Goal:</a:t>
            </a:r>
            <a:r>
              <a:rPr lang="en-IN" dirty="0"/>
              <a:t> Automate testing and deployment, facilitating efficient updates and improvements.</a:t>
            </a:r>
          </a:p>
          <a:p>
            <a:endParaRPr lang="en-IN" dirty="0"/>
          </a:p>
        </p:txBody>
      </p:sp>
      <p:sp>
        <p:nvSpPr>
          <p:cNvPr id="4" name="Slide Number Placeholder 3">
            <a:extLst>
              <a:ext uri="{FF2B5EF4-FFF2-40B4-BE49-F238E27FC236}">
                <a16:creationId xmlns:a16="http://schemas.microsoft.com/office/drawing/2014/main" id="{55616EA3-FBCE-B4C5-754A-7B9D66B78691}"/>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3842814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CE4F-9517-8853-507D-BE90C068A69F}"/>
              </a:ext>
            </a:extLst>
          </p:cNvPr>
          <p:cNvSpPr>
            <a:spLocks noGrp="1"/>
          </p:cNvSpPr>
          <p:nvPr>
            <p:ph type="title"/>
          </p:nvPr>
        </p:nvSpPr>
        <p:spPr/>
        <p:txBody>
          <a:bodyPr/>
          <a:lstStyle/>
          <a:p>
            <a:r>
              <a:rPr lang="en-IN" dirty="0" err="1"/>
              <a:t>Contt</a:t>
            </a:r>
            <a:r>
              <a:rPr lang="en-IN" dirty="0"/>
              <a:t>..</a:t>
            </a:r>
            <a:br>
              <a:rPr lang="en-IN" dirty="0"/>
            </a:br>
            <a:endParaRPr lang="en-IN" dirty="0"/>
          </a:p>
        </p:txBody>
      </p:sp>
      <p:sp>
        <p:nvSpPr>
          <p:cNvPr id="3" name="Content Placeholder 2">
            <a:extLst>
              <a:ext uri="{FF2B5EF4-FFF2-40B4-BE49-F238E27FC236}">
                <a16:creationId xmlns:a16="http://schemas.microsoft.com/office/drawing/2014/main" id="{105CF7FE-14F4-2A06-9845-FD0FE094B5D8}"/>
              </a:ext>
            </a:extLst>
          </p:cNvPr>
          <p:cNvSpPr>
            <a:spLocks noGrp="1"/>
          </p:cNvSpPr>
          <p:nvPr>
            <p:ph idx="1"/>
          </p:nvPr>
        </p:nvSpPr>
        <p:spPr>
          <a:xfrm>
            <a:off x="838200" y="1121229"/>
            <a:ext cx="10515600" cy="5055734"/>
          </a:xfrm>
        </p:spPr>
        <p:txBody>
          <a:bodyPr>
            <a:normAutofit/>
          </a:bodyPr>
          <a:lstStyle/>
          <a:p>
            <a:r>
              <a:rPr lang="en-US" b="1" dirty="0"/>
              <a:t>System Architecture Diagram</a:t>
            </a:r>
          </a:p>
          <a:p>
            <a:pPr>
              <a:buFont typeface="Arial" panose="020B0604020202020204" pitchFamily="34" charset="0"/>
              <a:buChar char="•"/>
            </a:pPr>
            <a:r>
              <a:rPr lang="en-US" b="1" dirty="0"/>
              <a:t>Overview of System Components:</a:t>
            </a:r>
            <a:endParaRPr lang="en-US" dirty="0"/>
          </a:p>
          <a:p>
            <a:pPr marL="742950" lvl="1" indent="-285750">
              <a:buFont typeface="Arial" panose="020B0604020202020204" pitchFamily="34" charset="0"/>
              <a:buChar char="•"/>
            </a:pPr>
            <a:r>
              <a:rPr lang="en-US" b="1" dirty="0"/>
              <a:t>User Interface (UI):</a:t>
            </a:r>
            <a:r>
              <a:rPr lang="en-US" dirty="0"/>
              <a:t> Entry point for users to register and cast votes.</a:t>
            </a:r>
          </a:p>
          <a:p>
            <a:pPr marL="742950" lvl="1" indent="-285750">
              <a:buFont typeface="Arial" panose="020B0604020202020204" pitchFamily="34" charset="0"/>
              <a:buChar char="•"/>
            </a:pPr>
            <a:r>
              <a:rPr lang="en-US" b="1" dirty="0"/>
              <a:t>Blockchain Network:</a:t>
            </a:r>
            <a:r>
              <a:rPr lang="en-US" dirty="0"/>
              <a:t> Decentralized ledger for secure and tamper-resistant vote recording.</a:t>
            </a:r>
          </a:p>
          <a:p>
            <a:pPr marL="742950" lvl="1" indent="-285750">
              <a:buFont typeface="Arial" panose="020B0604020202020204" pitchFamily="34" charset="0"/>
              <a:buChar char="•"/>
            </a:pPr>
            <a:r>
              <a:rPr lang="en-US" b="1" dirty="0"/>
              <a:t>Machine Learning Module:</a:t>
            </a:r>
            <a:r>
              <a:rPr lang="en-US" dirty="0"/>
              <a:t> Detects anomalies or irregularities, ensuring vote integrity.</a:t>
            </a:r>
          </a:p>
          <a:p>
            <a:pPr marL="742950" lvl="1" indent="-285750">
              <a:buFont typeface="Arial" panose="020B0604020202020204" pitchFamily="34" charset="0"/>
              <a:buChar char="•"/>
            </a:pPr>
            <a:r>
              <a:rPr lang="en-US" b="1" dirty="0"/>
              <a:t>Backend Server:</a:t>
            </a:r>
            <a:r>
              <a:rPr lang="en-US" dirty="0"/>
              <a:t> Manages interactions between the UI, blockchain, and database.</a:t>
            </a:r>
          </a:p>
          <a:p>
            <a:pPr marL="742950" lvl="1" indent="-285750">
              <a:buFont typeface="Arial" panose="020B0604020202020204" pitchFamily="34" charset="0"/>
              <a:buChar char="•"/>
            </a:pPr>
            <a:r>
              <a:rPr lang="en-US" b="1" dirty="0"/>
              <a:t>Database:</a:t>
            </a:r>
            <a:r>
              <a:rPr lang="en-US" dirty="0"/>
              <a:t> Stores additional data such as user details and voting results.</a:t>
            </a:r>
          </a:p>
          <a:p>
            <a:pPr>
              <a:buFont typeface="Arial" panose="020B0604020202020204" pitchFamily="34" charset="0"/>
              <a:buChar char="•"/>
            </a:pPr>
            <a:r>
              <a:rPr lang="en-US" b="1" dirty="0"/>
              <a:t>Functionality:</a:t>
            </a:r>
            <a:r>
              <a:rPr lang="en-US" dirty="0"/>
              <a:t> Ensures that each vote is securely logged and validated, promoting a transparent and trustworthy process.</a:t>
            </a:r>
          </a:p>
          <a:p>
            <a:endParaRPr lang="en-IN" dirty="0"/>
          </a:p>
        </p:txBody>
      </p:sp>
      <p:sp>
        <p:nvSpPr>
          <p:cNvPr id="4" name="Slide Number Placeholder 3">
            <a:extLst>
              <a:ext uri="{FF2B5EF4-FFF2-40B4-BE49-F238E27FC236}">
                <a16:creationId xmlns:a16="http://schemas.microsoft.com/office/drawing/2014/main" id="{26A2AC27-DA40-0288-6471-9498BAED7F16}"/>
              </a:ext>
            </a:extLst>
          </p:cNvPr>
          <p:cNvSpPr>
            <a:spLocks noGrp="1"/>
          </p:cNvSpPr>
          <p:nvPr>
            <p:ph type="sldNum" sz="quarter" idx="12"/>
          </p:nvPr>
        </p:nvSpPr>
        <p:spPr/>
        <p:txBody>
          <a:bodyPr/>
          <a:lstStyle/>
          <a:p>
            <a:fld id="{BDCDBBEF-AA6C-4BA6-85B2-A17D7F280E38}" type="slidenum">
              <a:rPr lang="en-US" smtClean="0"/>
              <a:pPr/>
              <a:t>13</a:t>
            </a:fld>
            <a:endParaRPr lang="en-US"/>
          </a:p>
        </p:txBody>
      </p:sp>
    </p:spTree>
    <p:extLst>
      <p:ext uri="{BB962C8B-B14F-4D97-AF65-F5344CB8AC3E}">
        <p14:creationId xmlns:p14="http://schemas.microsoft.com/office/powerpoint/2010/main" val="4037234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578429"/>
            <a:ext cx="10515600" cy="4598534"/>
          </a:xfrm>
        </p:spPr>
        <p:txBody>
          <a:bodyPr>
            <a:normAutofit lnSpcReduction="10000"/>
          </a:bodyPr>
          <a:lstStyle/>
          <a:p>
            <a:r>
              <a:rPr lang="en-US" dirty="0"/>
              <a:t>In conclusion, this project developed a secure, decentralized voting system using blockchain and machine learning to enhance transparency, security, and efficiency. By recording votes immutably on a blockchain and using machine learning for fraud detection, the system provides a trustworthy, tamper-proof solution. Key achievements include automated processes for voter registration and vote counting, as well as a user-friendly, transparent interface. Preliminary tests demonstrated accuracy and reliability, with future work focusing on scalability, larger-scale testing, and regulatory alignment. This system offers a transformative approach to elections, aiming to strengthen public trust and integrity in democratic processes.</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14</a:t>
            </a:fld>
            <a:endParaRPr lang="en-US"/>
          </a:p>
        </p:txBody>
      </p:sp>
    </p:spTree>
    <p:extLst>
      <p:ext uri="{BB962C8B-B14F-4D97-AF65-F5344CB8AC3E}">
        <p14:creationId xmlns:p14="http://schemas.microsoft.com/office/powerpoint/2010/main" val="880465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Scope</a:t>
            </a:r>
          </a:p>
        </p:txBody>
      </p:sp>
      <p:sp>
        <p:nvSpPr>
          <p:cNvPr id="3" name="Content Placeholder 2"/>
          <p:cNvSpPr>
            <a:spLocks noGrp="1"/>
          </p:cNvSpPr>
          <p:nvPr>
            <p:ph idx="1"/>
          </p:nvPr>
        </p:nvSpPr>
        <p:spPr>
          <a:xfrm>
            <a:off x="838200" y="1328057"/>
            <a:ext cx="10515600" cy="4848906"/>
          </a:xfrm>
        </p:spPr>
        <p:txBody>
          <a:bodyPr>
            <a:normAutofit/>
          </a:bodyPr>
          <a:lstStyle/>
          <a:p>
            <a:r>
              <a:rPr lang="en-US" dirty="0"/>
              <a:t>The future scope of this project includes expanding the system’s capabilities to handle larger-scale elections, integrating additional security features, and addressing regulatory and legal considerations for broader adoption. Future improvements will focus on enhancing the machine learning models for better fraud detection and anomaly identification. Additionally, the system will be optimized for greater scalability, ensuring that it can accommodate high voter turnout and larger databases. The project will also explore integrating biometric authentication to strengthen voter identity verification and increase accessibility. Finally, collaboration with governmental and electoral bodies will be pursued to facilitate real-world implementation and deployment.</a:t>
            </a:r>
          </a:p>
        </p:txBody>
      </p:sp>
      <p:sp>
        <p:nvSpPr>
          <p:cNvPr id="4" name="Slide Number Placeholder 3"/>
          <p:cNvSpPr>
            <a:spLocks noGrp="1"/>
          </p:cNvSpPr>
          <p:nvPr>
            <p:ph type="sldNum" sz="quarter" idx="12"/>
          </p:nvPr>
        </p:nvSpPr>
        <p:spPr/>
        <p:txBody>
          <a:bodyPr/>
          <a:lstStyle/>
          <a:p>
            <a:fld id="{BDCDBBEF-AA6C-4BA6-85B2-A17D7F280E38}" type="slidenum">
              <a:rPr lang="en-US" smtClean="0"/>
              <a:pPr/>
              <a:t>15</a:t>
            </a:fld>
            <a:endParaRPr lang="en-US"/>
          </a:p>
        </p:txBody>
      </p:sp>
    </p:spTree>
    <p:extLst>
      <p:ext uri="{BB962C8B-B14F-4D97-AF65-F5344CB8AC3E}">
        <p14:creationId xmlns:p14="http://schemas.microsoft.com/office/powerpoint/2010/main" val="1952428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 y="1502229"/>
            <a:ext cx="11952515" cy="5355771"/>
          </a:xfrm>
        </p:spPr>
        <p:txBody>
          <a:bodyPr>
            <a:normAutofit fontScale="92500" lnSpcReduction="20000"/>
          </a:bodyPr>
          <a:lstStyle/>
          <a:p>
            <a:r>
              <a:rPr lang="en-IN" dirty="0"/>
              <a:t>1] </a:t>
            </a:r>
            <a:r>
              <a:rPr lang="en-IN" dirty="0" err="1"/>
              <a:t>Noizat</a:t>
            </a:r>
            <a:r>
              <a:rPr lang="en-IN" dirty="0"/>
              <a:t>, G. (2016). Blockchain electronic voting: How to ensure the integrity and transparency of elections. Journal of Digital Security, 12(2), 95-103. [</a:t>
            </a:r>
          </a:p>
          <a:p>
            <a:r>
              <a:rPr lang="en-IN" dirty="0"/>
              <a:t>2] Miller, A., &amp; Clarkson, M. (2017). Bitcoin and blockchain for secure voting: An analysis of potential and limitations. Proceedings of the ACM Conference on Security and Privacy, 28(4), 345-356. </a:t>
            </a:r>
          </a:p>
          <a:p>
            <a:r>
              <a:rPr lang="en-IN" dirty="0"/>
              <a:t>[3] </a:t>
            </a:r>
            <a:r>
              <a:rPr lang="en-IN" dirty="0" err="1"/>
              <a:t>Kshetri</a:t>
            </a:r>
            <a:r>
              <a:rPr lang="en-IN" dirty="0"/>
              <a:t>, K., &amp; </a:t>
            </a:r>
            <a:r>
              <a:rPr lang="en-IN" dirty="0" err="1"/>
              <a:t>Voas</a:t>
            </a:r>
            <a:r>
              <a:rPr lang="en-IN" dirty="0"/>
              <a:t>, J. (2018). Blockchain enabling decentralized security and privacy in voting systems. IEEE Computer, 51(12), 45-52.</a:t>
            </a:r>
          </a:p>
          <a:p>
            <a:r>
              <a:rPr lang="en-IN" dirty="0"/>
              <a:t> [4] McCorry, M., Clarke, D., &amp; </a:t>
            </a:r>
            <a:r>
              <a:rPr lang="en-IN" dirty="0" err="1"/>
              <a:t>Shahandashti</a:t>
            </a:r>
            <a:r>
              <a:rPr lang="en-IN" dirty="0"/>
              <a:t>, S. F. (2019). Blockchain voting lessons from West Virginia’s pilot and beyond. Journal of Digital Democracy, 17(3), 100-115. [</a:t>
            </a:r>
          </a:p>
          <a:p>
            <a:r>
              <a:rPr lang="en-IN" dirty="0"/>
              <a:t>5] Alexopoulos, J., </a:t>
            </a:r>
            <a:r>
              <a:rPr lang="en-IN" dirty="0" err="1"/>
              <a:t>Katos</a:t>
            </a:r>
            <a:r>
              <a:rPr lang="en-IN" dirty="0"/>
              <a:t>, V., &amp; </a:t>
            </a:r>
            <a:r>
              <a:rPr lang="en-IN" dirty="0" err="1"/>
              <a:t>Bouchagiar</a:t>
            </a:r>
            <a:r>
              <a:rPr lang="en-IN" dirty="0"/>
              <a:t>, G. (2019). Hybrid blockchain voting protocol for ensuring voter anonymity and system scalability. Journal of Information Security and Applications, 46, 97-106. </a:t>
            </a:r>
          </a:p>
          <a:p>
            <a:r>
              <a:rPr lang="en-IN" dirty="0"/>
              <a:t>[6] Schilling, M. (2020). Possible attacks on elections through electronic voting systems and blockchain’s defensive potential. ACM Journal on Emerging Technologies in Computing Systems, 15(4), 40-52. </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16</a:t>
            </a:fld>
            <a:endParaRPr lang="en-US"/>
          </a:p>
        </p:txBody>
      </p:sp>
    </p:spTree>
    <p:extLst>
      <p:ext uri="{BB962C8B-B14F-4D97-AF65-F5344CB8AC3E}">
        <p14:creationId xmlns:p14="http://schemas.microsoft.com/office/powerpoint/2010/main" val="191225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D031-3188-36CB-A015-867F60514AB5}"/>
              </a:ext>
            </a:extLst>
          </p:cNvPr>
          <p:cNvSpPr>
            <a:spLocks noGrp="1"/>
          </p:cNvSpPr>
          <p:nvPr>
            <p:ph type="title"/>
          </p:nvPr>
        </p:nvSpPr>
        <p:spPr>
          <a:xfrm>
            <a:off x="838200" y="365125"/>
            <a:ext cx="10515600" cy="766989"/>
          </a:xfrm>
        </p:spPr>
        <p:txBody>
          <a:bodyPr/>
          <a:lstStyle/>
          <a:p>
            <a:endParaRPr lang="en-IN" dirty="0"/>
          </a:p>
        </p:txBody>
      </p:sp>
      <p:sp>
        <p:nvSpPr>
          <p:cNvPr id="3" name="Content Placeholder 2">
            <a:extLst>
              <a:ext uri="{FF2B5EF4-FFF2-40B4-BE49-F238E27FC236}">
                <a16:creationId xmlns:a16="http://schemas.microsoft.com/office/drawing/2014/main" id="{7D8E5E56-D007-92BC-4180-A3DA4D832B42}"/>
              </a:ext>
            </a:extLst>
          </p:cNvPr>
          <p:cNvSpPr>
            <a:spLocks noGrp="1"/>
          </p:cNvSpPr>
          <p:nvPr>
            <p:ph idx="1"/>
          </p:nvPr>
        </p:nvSpPr>
        <p:spPr>
          <a:xfrm>
            <a:off x="261257" y="1230086"/>
            <a:ext cx="11517086" cy="5491389"/>
          </a:xfrm>
        </p:spPr>
        <p:txBody>
          <a:bodyPr>
            <a:normAutofit fontScale="92500" lnSpcReduction="20000"/>
          </a:bodyPr>
          <a:lstStyle/>
          <a:p>
            <a:r>
              <a:rPr lang="en-IN" dirty="0"/>
              <a:t>[7] </a:t>
            </a:r>
            <a:r>
              <a:rPr lang="en-IN" dirty="0" err="1"/>
              <a:t>Smolnicki</a:t>
            </a:r>
            <a:r>
              <a:rPr lang="en-IN" dirty="0"/>
              <a:t>, O., &amp; </a:t>
            </a:r>
            <a:r>
              <a:rPr lang="en-IN" dirty="0" err="1"/>
              <a:t>Machowicz</a:t>
            </a:r>
            <a:r>
              <a:rPr lang="en-IN" dirty="0"/>
              <a:t>, B. (2020). Securing voting systems using blockchain and smart contracts. Journal of Information Technology and Politics, 17(2), 123-134.</a:t>
            </a:r>
          </a:p>
          <a:p>
            <a:r>
              <a:rPr lang="en-IN" dirty="0"/>
              <a:t> [8] Lee, K. (2021). Blockchain voting systems framework with privacy-preserving techniques. IEEE Transactions on Information Forensics and Security, 16(7), 2189-2201.</a:t>
            </a:r>
          </a:p>
          <a:p>
            <a:r>
              <a:rPr lang="en-IN" dirty="0"/>
              <a:t> [9] </a:t>
            </a:r>
            <a:r>
              <a:rPr lang="en-IN" dirty="0" err="1"/>
              <a:t>Houtan</a:t>
            </a:r>
            <a:r>
              <a:rPr lang="en-IN" dirty="0"/>
              <a:t>, H., Ghorbani, A. A., &amp; Saleh, M. (2021). Blockchain-based e-voting: An anonymous preference aggregation system. Journal of Applied Cryptography, 14(3), 212-225.</a:t>
            </a:r>
          </a:p>
          <a:p>
            <a:r>
              <a:rPr lang="en-IN" dirty="0"/>
              <a:t> [10] </a:t>
            </a:r>
            <a:r>
              <a:rPr lang="en-IN" dirty="0" err="1"/>
              <a:t>Mavridis</a:t>
            </a:r>
            <a:r>
              <a:rPr lang="en-IN" dirty="0"/>
              <a:t>, P., &amp; </a:t>
            </a:r>
            <a:r>
              <a:rPr lang="en-IN" dirty="0" err="1"/>
              <a:t>Dranidis</a:t>
            </a:r>
            <a:r>
              <a:rPr lang="en-IN" dirty="0"/>
              <a:t>, D. (2022). Blockchain impact on electoral processes: A comprehensive review. Journal of Politics and Technology, 18(1), 53-65.</a:t>
            </a:r>
          </a:p>
          <a:p>
            <a:r>
              <a:rPr lang="en-IN" dirty="0"/>
              <a:t> [11] </a:t>
            </a:r>
            <a:r>
              <a:rPr lang="en-IN" dirty="0" err="1"/>
              <a:t>Nojoumian</a:t>
            </a:r>
            <a:r>
              <a:rPr lang="en-IN" dirty="0"/>
              <a:t>, S., &amp; Stinson, D. (2017). A decentralized voting system leveraging blockchain technology for enhanced privacy and transparency. Journal of Cryptographic Research, 24(3), 198-210. 59 </a:t>
            </a:r>
          </a:p>
          <a:p>
            <a:r>
              <a:rPr lang="en-IN" dirty="0"/>
              <a:t>[12] Hitoshi, T., Nakamura, Y., &amp; Saito, K. (2018). Secure e-voting protocol using blockchain with </a:t>
            </a:r>
            <a:r>
              <a:rPr lang="en-IN" dirty="0" err="1"/>
              <a:t>endto</a:t>
            </a:r>
            <a:r>
              <a:rPr lang="en-IN" dirty="0"/>
              <a:t>-end verifiability. International Journal of Information Security, 19(4), 347-358. </a:t>
            </a:r>
          </a:p>
        </p:txBody>
      </p:sp>
      <p:sp>
        <p:nvSpPr>
          <p:cNvPr id="4" name="Slide Number Placeholder 3">
            <a:extLst>
              <a:ext uri="{FF2B5EF4-FFF2-40B4-BE49-F238E27FC236}">
                <a16:creationId xmlns:a16="http://schemas.microsoft.com/office/drawing/2014/main" id="{161A108A-6A68-0447-B2DB-F3139929233D}"/>
              </a:ext>
            </a:extLst>
          </p:cNvPr>
          <p:cNvSpPr>
            <a:spLocks noGrp="1"/>
          </p:cNvSpPr>
          <p:nvPr>
            <p:ph type="sldNum" sz="quarter" idx="12"/>
          </p:nvPr>
        </p:nvSpPr>
        <p:spPr/>
        <p:txBody>
          <a:bodyPr/>
          <a:lstStyle/>
          <a:p>
            <a:fld id="{BDCDBBEF-AA6C-4BA6-85B2-A17D7F280E38}" type="slidenum">
              <a:rPr lang="en-US" smtClean="0"/>
              <a:pPr/>
              <a:t>17</a:t>
            </a:fld>
            <a:endParaRPr lang="en-US"/>
          </a:p>
        </p:txBody>
      </p:sp>
    </p:spTree>
    <p:extLst>
      <p:ext uri="{BB962C8B-B14F-4D97-AF65-F5344CB8AC3E}">
        <p14:creationId xmlns:p14="http://schemas.microsoft.com/office/powerpoint/2010/main" val="121389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a:cs typeface="Times New Roman"/>
              </a:rPr>
              <a:t>Introduction to Project</a:t>
            </a:r>
          </a:p>
          <a:p>
            <a:r>
              <a:rPr lang="en-US" dirty="0">
                <a:latin typeface="Times New Roman"/>
                <a:cs typeface="Times New Roman"/>
              </a:rPr>
              <a:t>Problem Formulation</a:t>
            </a:r>
          </a:p>
          <a:p>
            <a:r>
              <a:rPr lang="en-US" dirty="0">
                <a:latin typeface="Times New Roman"/>
                <a:cs typeface="Times New Roman"/>
              </a:rPr>
              <a:t>Objectives of the work </a:t>
            </a:r>
          </a:p>
          <a:p>
            <a:r>
              <a:rPr lang="en-US" dirty="0">
                <a:latin typeface="Times New Roman"/>
                <a:cs typeface="Times New Roman"/>
              </a:rPr>
              <a:t>Methodology used</a:t>
            </a:r>
          </a:p>
          <a:p>
            <a:r>
              <a:rPr lang="en-US" spc="-10" dirty="0">
                <a:latin typeface="Times New Roman"/>
                <a:cs typeface="Times New Roman"/>
              </a:rPr>
              <a:t>Results and Outputs</a:t>
            </a:r>
          </a:p>
          <a:p>
            <a:r>
              <a:rPr lang="en-US" spc="-10" dirty="0">
                <a:latin typeface="Times New Roman"/>
                <a:cs typeface="Times New Roman"/>
              </a:rPr>
              <a:t>Conclusion</a:t>
            </a:r>
          </a:p>
          <a:p>
            <a:r>
              <a:rPr lang="en-US" dirty="0">
                <a:latin typeface="Times New Roman"/>
                <a:cs typeface="Times New Roman"/>
              </a:rPr>
              <a:t>Future Scope</a:t>
            </a:r>
          </a:p>
          <a:p>
            <a:r>
              <a:rPr lang="en-US" dirty="0">
                <a:latin typeface="Times New Roman"/>
                <a:cs typeface="Times New Roman"/>
              </a:rPr>
              <a:t>References</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a:t>Importance of Election Integrity:</a:t>
            </a:r>
            <a:r>
              <a:rPr lang="en-US" dirty="0"/>
              <a:t> Briefly explain the necessity of secure voting in modern democracies to ensure fair representation and maintain public trust.</a:t>
            </a:r>
          </a:p>
          <a:p>
            <a:pPr>
              <a:buFont typeface="Arial" panose="020B0604020202020204" pitchFamily="34" charset="0"/>
              <a:buChar char="•"/>
            </a:pPr>
            <a:r>
              <a:rPr lang="en-US" b="1" dirty="0"/>
              <a:t>Challenges in Traditional Voting Systems:</a:t>
            </a:r>
            <a:r>
              <a:rPr lang="en-US" dirty="0"/>
              <a:t> List vulnerabilities such as:</a:t>
            </a:r>
          </a:p>
          <a:p>
            <a:pPr marL="742950" lvl="1" indent="-285750">
              <a:buFont typeface="Arial" panose="020B0604020202020204" pitchFamily="34" charset="0"/>
              <a:buChar char="•"/>
            </a:pPr>
            <a:r>
              <a:rPr lang="en-US" dirty="0"/>
              <a:t>Susceptibility to fraud</a:t>
            </a:r>
          </a:p>
          <a:p>
            <a:pPr marL="742950" lvl="1" indent="-285750">
              <a:buFont typeface="Arial" panose="020B0604020202020204" pitchFamily="34" charset="0"/>
              <a:buChar char="•"/>
            </a:pPr>
            <a:r>
              <a:rPr lang="en-US" dirty="0"/>
              <a:t>Vote tampering</a:t>
            </a:r>
          </a:p>
          <a:p>
            <a:pPr marL="742950" lvl="1" indent="-285750">
              <a:buFont typeface="Arial" panose="020B0604020202020204" pitchFamily="34" charset="0"/>
              <a:buChar char="•"/>
            </a:pPr>
            <a:r>
              <a:rPr lang="en-US" dirty="0"/>
              <a:t>Manipulation</a:t>
            </a:r>
          </a:p>
          <a:p>
            <a:pPr marL="742950" lvl="1" indent="-285750">
              <a:buFont typeface="Arial" panose="020B0604020202020204" pitchFamily="34" charset="0"/>
              <a:buChar char="•"/>
            </a:pPr>
            <a:r>
              <a:rPr lang="en-US" dirty="0"/>
              <a:t>Lack of transparency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15B9-3BBE-A98F-F8F8-5B1E0F7044D0}"/>
              </a:ext>
            </a:extLst>
          </p:cNvPr>
          <p:cNvSpPr>
            <a:spLocks noGrp="1"/>
          </p:cNvSpPr>
          <p:nvPr>
            <p:ph type="title"/>
          </p:nvPr>
        </p:nvSpPr>
        <p:spPr/>
        <p:txBody>
          <a:bodyPr/>
          <a:lstStyle/>
          <a:p>
            <a:r>
              <a:rPr lang="en-IN" dirty="0" err="1"/>
              <a:t>Cont</a:t>
            </a:r>
            <a:r>
              <a:rPr lang="en-IN" dirty="0"/>
              <a:t>…</a:t>
            </a:r>
          </a:p>
        </p:txBody>
      </p:sp>
      <p:sp>
        <p:nvSpPr>
          <p:cNvPr id="4" name="Slide Number Placeholder 3">
            <a:extLst>
              <a:ext uri="{FF2B5EF4-FFF2-40B4-BE49-F238E27FC236}">
                <a16:creationId xmlns:a16="http://schemas.microsoft.com/office/drawing/2014/main" id="{B990264A-DC52-4B5D-B86E-DE7D1B7B7057}"/>
              </a:ext>
            </a:extLst>
          </p:cNvPr>
          <p:cNvSpPr>
            <a:spLocks noGrp="1"/>
          </p:cNvSpPr>
          <p:nvPr>
            <p:ph type="sldNum" sz="quarter" idx="12"/>
          </p:nvPr>
        </p:nvSpPr>
        <p:spPr/>
        <p:txBody>
          <a:bodyPr/>
          <a:lstStyle/>
          <a:p>
            <a:fld id="{BDCDBBEF-AA6C-4BA6-85B2-A17D7F280E38}" type="slidenum">
              <a:rPr lang="en-US" smtClean="0"/>
              <a:pPr/>
              <a:t>4</a:t>
            </a:fld>
            <a:endParaRPr lang="en-US"/>
          </a:p>
        </p:txBody>
      </p:sp>
      <p:sp>
        <p:nvSpPr>
          <p:cNvPr id="5" name="Rectangle 1">
            <a:extLst>
              <a:ext uri="{FF2B5EF4-FFF2-40B4-BE49-F238E27FC236}">
                <a16:creationId xmlns:a16="http://schemas.microsoft.com/office/drawing/2014/main" id="{444FB19C-ECEC-6EB5-6DDF-D9A0FD956E5A}"/>
              </a:ext>
            </a:extLst>
          </p:cNvPr>
          <p:cNvSpPr>
            <a:spLocks noGrp="1" noChangeArrowheads="1"/>
          </p:cNvSpPr>
          <p:nvPr>
            <p:ph idx="1"/>
          </p:nvPr>
        </p:nvSpPr>
        <p:spPr bwMode="auto">
          <a:xfrm>
            <a:off x="838200" y="2093082"/>
            <a:ext cx="926407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Goal:</a:t>
            </a:r>
            <a:r>
              <a:rPr kumimoji="0" lang="en-US" altLang="en-US" b="0" i="0" u="none" strike="noStrike" cap="none" normalizeH="0" baseline="0" dirty="0">
                <a:ln>
                  <a:noFill/>
                </a:ln>
                <a:solidFill>
                  <a:schemeClr val="tx1"/>
                </a:solidFill>
                <a:effectLst/>
                <a:latin typeface="Arial" panose="020B0604020202020204" pitchFamily="34" charset="0"/>
              </a:rPr>
              <a:t> Create a secure, transparent voting system using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blockchain and machine learning.</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Objectives: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Reduce risks of fraud and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Enhance transparency and trust in election outcomes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09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
        <p:nvSpPr>
          <p:cNvPr id="5" name="Rectangle 1">
            <a:extLst>
              <a:ext uri="{FF2B5EF4-FFF2-40B4-BE49-F238E27FC236}">
                <a16:creationId xmlns:a16="http://schemas.microsoft.com/office/drawing/2014/main" id="{8E9BCE84-29DB-4DA2-DC9F-A5CE10BD5ACC}"/>
              </a:ext>
            </a:extLst>
          </p:cNvPr>
          <p:cNvSpPr>
            <a:spLocks noGrp="1" noChangeArrowheads="1"/>
          </p:cNvSpPr>
          <p:nvPr>
            <p:ph idx="1"/>
          </p:nvPr>
        </p:nvSpPr>
        <p:spPr bwMode="auto">
          <a:xfrm>
            <a:off x="838200" y="815809"/>
            <a:ext cx="10516212"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rial" panose="020B0604020202020204" pitchFamily="34" charset="0"/>
              </a:rPr>
              <a:t>Core Issue:</a:t>
            </a:r>
            <a:r>
              <a:rPr kumimoji="0" lang="en-US" altLang="en-US" sz="2600" b="0" i="0" u="none" strike="noStrike" cap="none" normalizeH="0" baseline="0" dirty="0">
                <a:ln>
                  <a:noFill/>
                </a:ln>
                <a:solidFill>
                  <a:schemeClr val="tx1"/>
                </a:solidFill>
                <a:effectLst/>
                <a:latin typeface="Arial" panose="020B0604020202020204" pitchFamily="34" charset="0"/>
              </a:rPr>
              <a:t> Traditional voting systems in modern democracies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Arial" panose="020B0604020202020204" pitchFamily="34" charset="0"/>
              </a:rPr>
              <a:t> face several vulnerabilities, compromising election integrity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Arial" panose="020B0604020202020204" pitchFamily="34" charset="0"/>
              </a:rPr>
              <a:t> public trust.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rial" panose="020B0604020202020204" pitchFamily="34" charset="0"/>
              </a:rPr>
              <a:t>Key Challenges: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rial" panose="020B0604020202020204" pitchFamily="34" charset="0"/>
              </a:rPr>
              <a:t>Susceptibility to Fraud:</a:t>
            </a:r>
            <a:r>
              <a:rPr kumimoji="0" lang="en-US" altLang="en-US" sz="2600" b="0" i="0" u="none" strike="noStrike" cap="none" normalizeH="0" baseline="0" dirty="0">
                <a:ln>
                  <a:noFill/>
                </a:ln>
                <a:solidFill>
                  <a:schemeClr val="tx1"/>
                </a:solidFill>
                <a:effectLst/>
                <a:latin typeface="Arial" panose="020B0604020202020204" pitchFamily="34" charset="0"/>
              </a:rPr>
              <a:t> Traditional voting systems are often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Arial" panose="020B0604020202020204" pitchFamily="34" charset="0"/>
              </a:rPr>
              <a:t> exposed to various forms of fraud and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rial" panose="020B0604020202020204" pitchFamily="34" charset="0"/>
              </a:rPr>
              <a:t>Vote Tampering:</a:t>
            </a:r>
            <a:r>
              <a:rPr kumimoji="0" lang="en-US" altLang="en-US" sz="2600" b="0" i="0" u="none" strike="noStrike" cap="none" normalizeH="0" baseline="0" dirty="0">
                <a:ln>
                  <a:noFill/>
                </a:ln>
                <a:solidFill>
                  <a:schemeClr val="tx1"/>
                </a:solidFill>
                <a:effectLst/>
                <a:latin typeface="Arial" panose="020B0604020202020204" pitchFamily="34" charset="0"/>
              </a:rPr>
              <a:t> Risk of vote alteration during counting and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rial" panose="020B0604020202020204" pitchFamily="34" charset="0"/>
              </a:rPr>
              <a:t>Lack of Transparency:</a:t>
            </a:r>
            <a:r>
              <a:rPr kumimoji="0" lang="en-US" altLang="en-US" sz="2600" b="0" i="0" u="none" strike="noStrike" cap="none" normalizeH="0" baseline="0" dirty="0">
                <a:ln>
                  <a:noFill/>
                </a:ln>
                <a:solidFill>
                  <a:schemeClr val="tx1"/>
                </a:solidFill>
                <a:effectLst/>
                <a:latin typeface="Arial" panose="020B0604020202020204" pitchFamily="34" charset="0"/>
              </a:rPr>
              <a:t> Limited visibility into vote handling,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600" b="0" i="0" u="none" strike="noStrike" cap="none" normalizeH="0" baseline="0" dirty="0">
                <a:ln>
                  <a:noFill/>
                </a:ln>
                <a:solidFill>
                  <a:schemeClr val="tx1"/>
                </a:solidFill>
                <a:effectLst/>
                <a:latin typeface="Arial" panose="020B0604020202020204" pitchFamily="34" charset="0"/>
              </a:rPr>
              <a:t> counting, and verification processes.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rial" panose="020B0604020202020204" pitchFamily="34" charset="0"/>
              </a:rPr>
              <a:t>Centralized Control:</a:t>
            </a:r>
            <a:r>
              <a:rPr kumimoji="0" lang="en-US" altLang="en-US" sz="2600" b="0" i="0" u="none" strike="noStrike" cap="none" normalizeH="0" baseline="0" dirty="0">
                <a:ln>
                  <a:noFill/>
                </a:ln>
                <a:solidFill>
                  <a:schemeClr val="tx1"/>
                </a:solidFill>
                <a:effectLst/>
                <a:latin typeface="Arial" panose="020B0604020202020204" pitchFamily="34" charset="0"/>
              </a:rPr>
              <a:t> Reliance on a central authority increases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Arial" panose="020B0604020202020204" pitchFamily="34" charset="0"/>
              </a:rPr>
              <a:t>the risk of both internal corruption and external attacks.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303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a:t>
            </a:r>
            <a:r>
              <a:rPr lang="en-US"/>
              <a:t>of the Work</a:t>
            </a:r>
            <a:endParaRPr lang="en-US" dirty="0"/>
          </a:p>
        </p:txBody>
      </p:sp>
      <p:sp>
        <p:nvSpPr>
          <p:cNvPr id="3" name="Content Placeholder 2"/>
          <p:cNvSpPr>
            <a:spLocks noGrp="1"/>
          </p:cNvSpPr>
          <p:nvPr>
            <p:ph idx="1"/>
          </p:nvPr>
        </p:nvSpPr>
        <p:spPr>
          <a:xfrm>
            <a:off x="304801" y="1312976"/>
            <a:ext cx="11887199" cy="5421086"/>
          </a:xfrm>
        </p:spPr>
        <p:txBody>
          <a:bodyPr>
            <a:normAutofit/>
          </a:bodyPr>
          <a:lstStyle/>
          <a:p>
            <a:r>
              <a:rPr lang="en-US" sz="2600" b="1" dirty="0"/>
              <a:t>Primary Goal:</a:t>
            </a:r>
            <a:r>
              <a:rPr lang="en-US" sz="2600" dirty="0"/>
              <a:t> Develop a secure, decentralized voting system leveraging blockchain and machine learning to enhance election integrity and transparency.</a:t>
            </a:r>
          </a:p>
          <a:p>
            <a:pPr marL="0" indent="0">
              <a:buNone/>
            </a:pPr>
            <a:endParaRPr lang="en-US" sz="2600" dirty="0"/>
          </a:p>
          <a:p>
            <a:pPr marL="0" indent="0">
              <a:buNone/>
            </a:pPr>
            <a:r>
              <a:rPr lang="en-US" sz="2600" b="1" dirty="0"/>
              <a:t>Specific Objectives:</a:t>
            </a:r>
          </a:p>
          <a:p>
            <a:pPr marL="0" indent="0">
              <a:buNone/>
            </a:pPr>
            <a:endParaRPr lang="en-US" sz="2600" dirty="0"/>
          </a:p>
          <a:p>
            <a:pPr>
              <a:buFont typeface="Arial" panose="020B0604020202020204" pitchFamily="34" charset="0"/>
              <a:buChar char="•"/>
            </a:pPr>
            <a:r>
              <a:rPr lang="en-US" sz="2600" b="1" dirty="0"/>
              <a:t>Enhance Security:</a:t>
            </a:r>
            <a:r>
              <a:rPr lang="en-US" sz="2600" dirty="0"/>
              <a:t> Use blockchain’s decentralized and immutable ledger to prevent vote tampering and unauthorized access.</a:t>
            </a:r>
          </a:p>
          <a:p>
            <a:pPr>
              <a:buFont typeface="Arial" panose="020B0604020202020204" pitchFamily="34" charset="0"/>
              <a:buChar char="•"/>
            </a:pPr>
            <a:r>
              <a:rPr lang="en-US" sz="2600" b="1" dirty="0"/>
              <a:t>Automate Voting Processes:</a:t>
            </a:r>
            <a:r>
              <a:rPr lang="en-US" sz="2600" dirty="0"/>
              <a:t> Implement smart contracts to handle voter registration, vote counting, and result validation without human intervention.</a:t>
            </a:r>
          </a:p>
          <a:p>
            <a:pPr>
              <a:buFont typeface="Arial" panose="020B0604020202020204" pitchFamily="34" charset="0"/>
              <a:buChar char="•"/>
            </a:pPr>
            <a:r>
              <a:rPr lang="en-US" sz="2600" b="1" dirty="0"/>
              <a:t>Increase Transparency:</a:t>
            </a:r>
            <a:r>
              <a:rPr lang="en-US" sz="2600" dirty="0"/>
              <a:t> Create a fully auditable voting system where all actions are logged and visible, reducing the risk of manipulation.</a:t>
            </a:r>
          </a:p>
          <a:p>
            <a:endParaRPr lang="en-US" sz="2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74965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used</a:t>
            </a:r>
          </a:p>
        </p:txBody>
      </p:sp>
      <p:sp>
        <p:nvSpPr>
          <p:cNvPr id="3" name="Content Placeholder 2"/>
          <p:cNvSpPr>
            <a:spLocks noGrp="1"/>
          </p:cNvSpPr>
          <p:nvPr>
            <p:ph idx="1"/>
          </p:nvPr>
        </p:nvSpPr>
        <p:spPr>
          <a:xfrm>
            <a:off x="217713" y="1382486"/>
            <a:ext cx="11713029" cy="5475513"/>
          </a:xfrm>
        </p:spPr>
        <p:txBody>
          <a:bodyPr>
            <a:noAutofit/>
          </a:bodyPr>
          <a:lstStyle/>
          <a:p>
            <a:r>
              <a:rPr lang="en-US" sz="2600" b="1" dirty="0"/>
              <a:t>: Methodology - Phase 1: Research &amp; Design</a:t>
            </a:r>
          </a:p>
          <a:p>
            <a:pPr>
              <a:buFont typeface="Arial" panose="020B0604020202020204" pitchFamily="34" charset="0"/>
              <a:buChar char="•"/>
            </a:pPr>
            <a:r>
              <a:rPr lang="en-US" sz="2600" b="1" dirty="0"/>
              <a:t>Literature Review:</a:t>
            </a:r>
            <a:endParaRPr lang="en-US" sz="2600" dirty="0"/>
          </a:p>
          <a:p>
            <a:pPr marL="742950" lvl="1" indent="-285750">
              <a:buFont typeface="Arial" panose="020B0604020202020204" pitchFamily="34" charset="0"/>
              <a:buChar char="•"/>
            </a:pPr>
            <a:r>
              <a:rPr lang="en-US" sz="2600" dirty="0"/>
              <a:t>Conducted an extensive review of existing voting systems.</a:t>
            </a:r>
          </a:p>
          <a:p>
            <a:pPr marL="742950" lvl="1" indent="-285750">
              <a:buFont typeface="Arial" panose="020B0604020202020204" pitchFamily="34" charset="0"/>
              <a:buChar char="•"/>
            </a:pPr>
            <a:r>
              <a:rPr lang="en-US" sz="2600" dirty="0"/>
              <a:t>Identified limitations in traditional systems related to security, transparency, and usability.</a:t>
            </a:r>
          </a:p>
          <a:p>
            <a:pPr marL="742950" lvl="1" indent="-285750">
              <a:buFont typeface="Arial" panose="020B0604020202020204" pitchFamily="34" charset="0"/>
              <a:buChar char="•"/>
            </a:pPr>
            <a:r>
              <a:rPr lang="en-US" sz="2600" dirty="0"/>
              <a:t>Analyzed past research on blockchain and machine learning applications in secure voting.</a:t>
            </a:r>
          </a:p>
          <a:p>
            <a:pPr>
              <a:buFont typeface="Arial" panose="020B0604020202020204" pitchFamily="34" charset="0"/>
              <a:buChar char="•"/>
            </a:pPr>
            <a:r>
              <a:rPr lang="en-US" sz="2600" b="1" dirty="0"/>
              <a:t>System Design:</a:t>
            </a:r>
            <a:endParaRPr lang="en-US" sz="2600" dirty="0"/>
          </a:p>
          <a:p>
            <a:pPr marL="742950" lvl="1" indent="-285750">
              <a:buFont typeface="Arial" panose="020B0604020202020204" pitchFamily="34" charset="0"/>
              <a:buChar char="•"/>
            </a:pPr>
            <a:r>
              <a:rPr lang="en-US" sz="2600" dirty="0"/>
              <a:t>Defined system requirements focusing on transparency, accessibility, and security.</a:t>
            </a:r>
          </a:p>
          <a:p>
            <a:pPr marL="742950" lvl="1" indent="-285750">
              <a:buFont typeface="Arial" panose="020B0604020202020204" pitchFamily="34" charset="0"/>
              <a:buChar char="•"/>
            </a:pPr>
            <a:r>
              <a:rPr lang="en-US" sz="2600" dirty="0"/>
              <a:t>Planned a blockchain architecture that supports decentralized vote recording.</a:t>
            </a:r>
          </a:p>
          <a:p>
            <a:pPr marL="742950" lvl="1" indent="-285750">
              <a:buFont typeface="Arial" panose="020B0604020202020204" pitchFamily="34" charset="0"/>
              <a:buChar char="•"/>
            </a:pPr>
            <a:r>
              <a:rPr lang="en-US" sz="2600" dirty="0"/>
              <a:t>Designed smart contracts to automate vote counting and ensure compliance with electoral rules.</a:t>
            </a:r>
          </a:p>
          <a:p>
            <a:endParaRPr lang="en-US" sz="26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2285240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3005-C317-1777-4A9C-EAE5A9EB5D01}"/>
              </a:ext>
            </a:extLst>
          </p:cNvPr>
          <p:cNvSpPr>
            <a:spLocks noGrp="1"/>
          </p:cNvSpPr>
          <p:nvPr>
            <p:ph type="title"/>
          </p:nvPr>
        </p:nvSpPr>
        <p:spPr/>
        <p:txBody>
          <a:bodyPr/>
          <a:lstStyle/>
          <a:p>
            <a:r>
              <a:rPr lang="en-IN" dirty="0" err="1"/>
              <a:t>Contt</a:t>
            </a:r>
            <a:r>
              <a:rPr lang="en-IN" dirty="0"/>
              <a:t>..</a:t>
            </a:r>
          </a:p>
        </p:txBody>
      </p:sp>
      <p:sp>
        <p:nvSpPr>
          <p:cNvPr id="3" name="Content Placeholder 2">
            <a:extLst>
              <a:ext uri="{FF2B5EF4-FFF2-40B4-BE49-F238E27FC236}">
                <a16:creationId xmlns:a16="http://schemas.microsoft.com/office/drawing/2014/main" id="{5204DDBD-FBA8-5287-D752-D773EB0B47EC}"/>
              </a:ext>
            </a:extLst>
          </p:cNvPr>
          <p:cNvSpPr>
            <a:spLocks noGrp="1"/>
          </p:cNvSpPr>
          <p:nvPr>
            <p:ph idx="1"/>
          </p:nvPr>
        </p:nvSpPr>
        <p:spPr/>
        <p:txBody>
          <a:bodyPr/>
          <a:lstStyle/>
          <a:p>
            <a:pPr>
              <a:buFont typeface="Arial" panose="020B0604020202020204" pitchFamily="34" charset="0"/>
              <a:buChar char="•"/>
            </a:pPr>
            <a:r>
              <a:rPr lang="en-US" sz="2600" b="1" dirty="0"/>
              <a:t>User Interface (UI) Design:</a:t>
            </a:r>
            <a:endParaRPr lang="en-US" sz="2600" dirty="0"/>
          </a:p>
          <a:p>
            <a:pPr marL="742950" lvl="1" indent="-285750">
              <a:buFont typeface="Arial" panose="020B0604020202020204" pitchFamily="34" charset="0"/>
              <a:buChar char="•"/>
            </a:pPr>
            <a:r>
              <a:rPr lang="en-US" sz="2600" dirty="0"/>
              <a:t>Created a user-friendly interface to facilitate voter interactions.</a:t>
            </a:r>
          </a:p>
          <a:p>
            <a:pPr marL="742950" lvl="1" indent="-285750">
              <a:buFont typeface="Arial" panose="020B0604020202020204" pitchFamily="34" charset="0"/>
              <a:buChar char="•"/>
            </a:pPr>
            <a:r>
              <a:rPr lang="en-US" sz="2600" dirty="0"/>
              <a:t>Focused on accessibility and simplicity for smooth navigation across different user demographics.</a:t>
            </a:r>
          </a:p>
          <a:p>
            <a:endParaRPr lang="en-IN" dirty="0"/>
          </a:p>
        </p:txBody>
      </p:sp>
      <p:sp>
        <p:nvSpPr>
          <p:cNvPr id="4" name="Slide Number Placeholder 3">
            <a:extLst>
              <a:ext uri="{FF2B5EF4-FFF2-40B4-BE49-F238E27FC236}">
                <a16:creationId xmlns:a16="http://schemas.microsoft.com/office/drawing/2014/main" id="{8108449A-B3B6-5165-AB28-795082A13C29}"/>
              </a:ext>
            </a:extLst>
          </p:cNvPr>
          <p:cNvSpPr>
            <a:spLocks noGrp="1"/>
          </p:cNvSpPr>
          <p:nvPr>
            <p:ph type="sldNum" sz="quarter" idx="12"/>
          </p:nvPr>
        </p:nvSpPr>
        <p:spPr/>
        <p:txBody>
          <a:bodyPr/>
          <a:lstStyle/>
          <a:p>
            <a:fld id="{BDCDBBEF-AA6C-4BA6-85B2-A17D7F280E38}" type="slidenum">
              <a:rPr lang="en-US" smtClean="0"/>
              <a:pPr/>
              <a:t>8</a:t>
            </a:fld>
            <a:endParaRPr lang="en-US"/>
          </a:p>
        </p:txBody>
      </p:sp>
    </p:spTree>
    <p:extLst>
      <p:ext uri="{BB962C8B-B14F-4D97-AF65-F5344CB8AC3E}">
        <p14:creationId xmlns:p14="http://schemas.microsoft.com/office/powerpoint/2010/main" val="2961042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DF461-F8A9-4371-A285-273D6B9CAE62}"/>
              </a:ext>
            </a:extLst>
          </p:cNvPr>
          <p:cNvSpPr>
            <a:spLocks noGrp="1"/>
          </p:cNvSpPr>
          <p:nvPr>
            <p:ph type="title"/>
          </p:nvPr>
        </p:nvSpPr>
        <p:spPr/>
        <p:txBody>
          <a:bodyPr/>
          <a:lstStyle/>
          <a:p>
            <a:r>
              <a:rPr lang="en-IN" dirty="0" err="1"/>
              <a:t>Contt</a:t>
            </a:r>
            <a:r>
              <a:rPr lang="en-IN" dirty="0"/>
              <a:t>..</a:t>
            </a:r>
            <a:br>
              <a:rPr lang="en-IN" dirty="0"/>
            </a:br>
            <a:endParaRPr lang="en-IN" dirty="0"/>
          </a:p>
        </p:txBody>
      </p:sp>
      <p:sp>
        <p:nvSpPr>
          <p:cNvPr id="3" name="Content Placeholder 2">
            <a:extLst>
              <a:ext uri="{FF2B5EF4-FFF2-40B4-BE49-F238E27FC236}">
                <a16:creationId xmlns:a16="http://schemas.microsoft.com/office/drawing/2014/main" id="{ECC1CD80-9895-829C-FA10-1795E001C3CB}"/>
              </a:ext>
            </a:extLst>
          </p:cNvPr>
          <p:cNvSpPr>
            <a:spLocks noGrp="1"/>
          </p:cNvSpPr>
          <p:nvPr>
            <p:ph idx="1"/>
          </p:nvPr>
        </p:nvSpPr>
        <p:spPr>
          <a:xfrm>
            <a:off x="359229" y="1066800"/>
            <a:ext cx="11473542" cy="5654675"/>
          </a:xfrm>
        </p:spPr>
        <p:txBody>
          <a:bodyPr>
            <a:normAutofit/>
          </a:bodyPr>
          <a:lstStyle/>
          <a:p>
            <a:r>
              <a:rPr lang="en-US" b="1" dirty="0"/>
              <a:t>Methodology - Phase 2: Development &amp; Testing</a:t>
            </a:r>
          </a:p>
          <a:p>
            <a:pPr>
              <a:buFont typeface="Arial" panose="020B0604020202020204" pitchFamily="34" charset="0"/>
              <a:buChar char="•"/>
            </a:pPr>
            <a:r>
              <a:rPr lang="en-US" b="1" dirty="0"/>
              <a:t>Prototype Development:</a:t>
            </a:r>
            <a:endParaRPr lang="en-US" dirty="0"/>
          </a:p>
          <a:p>
            <a:pPr marL="742950" lvl="1" indent="-285750">
              <a:buFont typeface="Arial" panose="020B0604020202020204" pitchFamily="34" charset="0"/>
              <a:buChar char="•"/>
            </a:pPr>
            <a:r>
              <a:rPr lang="en-US" b="1" dirty="0"/>
              <a:t>Voter Authentication:</a:t>
            </a:r>
            <a:r>
              <a:rPr lang="en-US" dirty="0"/>
              <a:t> Implemented a secure authentication system to verify voter identities.</a:t>
            </a:r>
          </a:p>
          <a:p>
            <a:pPr marL="742950" lvl="1" indent="-285750">
              <a:buFont typeface="Arial" panose="020B0604020202020204" pitchFamily="34" charset="0"/>
              <a:buChar char="•"/>
            </a:pPr>
            <a:r>
              <a:rPr lang="en-US" b="1" dirty="0"/>
              <a:t>Vote Casting:</a:t>
            </a:r>
            <a:r>
              <a:rPr lang="en-US" dirty="0"/>
              <a:t> Developed functionalities for secure vote recording on the blockchain.</a:t>
            </a:r>
          </a:p>
          <a:p>
            <a:pPr marL="742950" lvl="1" indent="-285750">
              <a:buFont typeface="Arial" panose="020B0604020202020204" pitchFamily="34" charset="0"/>
              <a:buChar char="•"/>
            </a:pPr>
            <a:r>
              <a:rPr lang="en-US" b="1" dirty="0"/>
              <a:t>Automated Tallying:</a:t>
            </a:r>
            <a:r>
              <a:rPr lang="en-US" dirty="0"/>
              <a:t> Created smart contracts to handle automatic vote counting, reducing human error.</a:t>
            </a:r>
          </a:p>
          <a:p>
            <a:pPr>
              <a:buFont typeface="Arial" panose="020B0604020202020204" pitchFamily="34" charset="0"/>
              <a:buChar char="•"/>
            </a:pPr>
            <a:r>
              <a:rPr lang="en-US" b="1" dirty="0"/>
              <a:t>Testing and Evaluation:</a:t>
            </a:r>
            <a:endParaRPr lang="en-US" dirty="0"/>
          </a:p>
          <a:p>
            <a:pPr marL="742950" lvl="1" indent="-285750">
              <a:buFont typeface="Arial" panose="020B0604020202020204" pitchFamily="34" charset="0"/>
              <a:buChar char="•"/>
            </a:pPr>
            <a:r>
              <a:rPr lang="en-US" dirty="0"/>
              <a:t>Conducted preliminary tests on prototype performance, focusing on:</a:t>
            </a:r>
          </a:p>
          <a:p>
            <a:pPr marL="1143000" lvl="2" indent="-228600">
              <a:buFont typeface="Arial" panose="020B0604020202020204" pitchFamily="34" charset="0"/>
              <a:buChar char="•"/>
            </a:pPr>
            <a:r>
              <a:rPr lang="en-US" b="1" dirty="0"/>
              <a:t>Vote Recording:</a:t>
            </a:r>
            <a:r>
              <a:rPr lang="en-US" dirty="0"/>
              <a:t> Verified accurate and immutable vote recording on the blockchain.</a:t>
            </a:r>
          </a:p>
          <a:p>
            <a:pPr marL="1143000" lvl="2" indent="-228600">
              <a:buFont typeface="Arial" panose="020B0604020202020204" pitchFamily="34" charset="0"/>
              <a:buChar char="•"/>
            </a:pPr>
            <a:r>
              <a:rPr lang="en-US" b="1" dirty="0"/>
              <a:t>User Authentication:</a:t>
            </a:r>
            <a:r>
              <a:rPr lang="en-US" dirty="0"/>
              <a:t> Ensured only authenticated users could participate.</a:t>
            </a:r>
          </a:p>
          <a:p>
            <a:pPr marL="1143000" lvl="2" indent="-228600">
              <a:buFont typeface="Arial" panose="020B0604020202020204" pitchFamily="34" charset="0"/>
              <a:buChar char="•"/>
            </a:pPr>
            <a:r>
              <a:rPr lang="en-US" b="1" dirty="0"/>
              <a:t>Smart Contract Execution:</a:t>
            </a:r>
            <a:r>
              <a:rPr lang="en-US" dirty="0"/>
              <a:t> Validated automatic counting and compliance with voting protocols.</a:t>
            </a:r>
          </a:p>
          <a:p>
            <a:endParaRPr lang="en-IN" dirty="0"/>
          </a:p>
        </p:txBody>
      </p:sp>
      <p:sp>
        <p:nvSpPr>
          <p:cNvPr id="4" name="Slide Number Placeholder 3">
            <a:extLst>
              <a:ext uri="{FF2B5EF4-FFF2-40B4-BE49-F238E27FC236}">
                <a16:creationId xmlns:a16="http://schemas.microsoft.com/office/drawing/2014/main" id="{0CD0C7F8-320A-41A8-D24A-F79F22E43C07}"/>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354728970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6155</TotalTime>
  <Words>1623</Words>
  <Application>Microsoft Office PowerPoint</Application>
  <PresentationFormat>Widescreen</PresentationFormat>
  <Paragraphs>160</Paragraphs>
  <Slides>17</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17</vt:i4>
      </vt:variant>
    </vt:vector>
  </HeadingPairs>
  <TitlesOfParts>
    <vt:vector size="27" baseType="lpstr">
      <vt:lpstr>Arial</vt:lpstr>
      <vt:lpstr>Arial Black</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Cont…</vt:lpstr>
      <vt:lpstr>Problem Formulation</vt:lpstr>
      <vt:lpstr>Objectives of the Work</vt:lpstr>
      <vt:lpstr>Methodology used</vt:lpstr>
      <vt:lpstr>Contt..</vt:lpstr>
      <vt:lpstr>Contt.. </vt:lpstr>
      <vt:lpstr>Results and Outputs</vt:lpstr>
      <vt:lpstr>Contt.</vt:lpstr>
      <vt:lpstr>Contt..</vt:lpstr>
      <vt:lpstr>Contt.. </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21BCS6625_ADITYA JOSHI</cp:lastModifiedBy>
  <cp:revision>492</cp:revision>
  <dcterms:created xsi:type="dcterms:W3CDTF">2019-01-09T10:33:58Z</dcterms:created>
  <dcterms:modified xsi:type="dcterms:W3CDTF">2024-11-14T07:20:08Z</dcterms:modified>
</cp:coreProperties>
</file>