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82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534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8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1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49AA-265F-446B-A0FB-79E559F683B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BE9E63-6A78-418E-A76F-9A257873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3963-B397-2A7C-D3EB-B38E2AF4C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Solar Tracker</a:t>
            </a:r>
            <a:b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724AA-A59A-B13C-36FA-40C7D8E8A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Presented by: Aditya Singh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7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5C29-0EF0-E63C-6D27-47DF7229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6586-6FD2-BE2B-52DE-5DE2F691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This project focuses on maximizing solar energy efficiency using a dual-axis solar tracker integrated with IoT capabilities. 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The ESP32 microcontroller controls servo motors based on LDR sensor readings to align the solar panel with the sun. Real-time data such as light intensity, voltage, and current are sent to the </a:t>
            </a:r>
          </a:p>
          <a:p>
            <a:r>
              <a:rPr lang="en-US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cloud for remote monitoring and analysis. The system increases energy generation efficiency by approximately 25–30% compared to fixed panels.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A13-64CA-7F91-1342-665CFB94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Objectives</a:t>
            </a:r>
            <a:b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74A4-197A-1AB8-C14E-DE3006C3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Maximize solar energy output by automatic tracking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Implement IoT-based remote monitoring and data logging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Analyze power generation performance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4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2260-CEFD-4FDE-4CE0-0276DC08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Block Diagram (Concept)</a:t>
            </a:r>
            <a:b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4EDA-FDD3-BCE2-8673-E5AE7675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LDR sensors detect sunlight intensity from four directions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ESP32 processes sensor data and controls two servo motors for panel movement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Voltage and current sensors measure panel output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Data sent to </a:t>
            </a:r>
            <a:r>
              <a:rPr lang="en-US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via Wi-Fi for visualization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Components: ESP32, LDRs, Servo Motors, ACS712, Voltage Sensor, Solar Panel, </a:t>
            </a:r>
            <a:r>
              <a:rPr lang="en-US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81F-680A-1992-014F-4311E8B3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Hardware Components</a:t>
            </a:r>
            <a:b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AEB9-FB1D-BCCB-8D9C-097F76A8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ESP32 Microcontroller – core control and Wi-Fi communication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LDR Sensors – sunlight detection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3. Servo Motors (2x) – dual-axis panel adjustment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4. ACS712 Current Sensor – power measurement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5. Voltage Sensor – voltage monitoring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6. Solar Panel – energy source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7. Power Supply (5V/12V) – system power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8. </a:t>
            </a:r>
            <a:r>
              <a:rPr lang="en-US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Cloud – IoT data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4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B985-4269-7CF6-1EFA-EE4FAD28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Working Principle</a:t>
            </a:r>
            <a:b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F760-BCF5-DC1E-AA6C-A92B8506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LDRs sense sunlight intensity and send data to ESP32.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ESP32 calculates intensity difference and moves servos to align panel.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3. Voltage and current sensors measure panel output.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4. ESP32 sends light, voltage, and current data to </a:t>
            </a:r>
            <a:r>
              <a:rPr lang="en-US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5. Cloud dashboard displays real-time graphs for monitoring.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E309-9CA2-D25C-D7DC-848ED6B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Results and Discussion</a:t>
            </a:r>
            <a:b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913E-0C75-6076-BD7D-2C07AF76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The tracker maintains perpendicular orientation to sunlight.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Improved power generation efficiency (~25–30%).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Stable </a:t>
            </a:r>
            <a:r>
              <a:rPr lang="en-US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data visualization and monitoring.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Reliable performance under varying weather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5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E318-AF71-323D-9B73-CA4637A1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Advantages</a:t>
            </a:r>
            <a:b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F409-07D0-31DF-50CC-18CF9458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Increased energy efficiency</a:t>
            </a:r>
          </a:p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Remote monitoring via IoT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2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4839-65A0-6905-861D-4E75BFF8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  <a:br>
              <a:rPr lang="en-US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5A49-C25A-3178-E2D8-73B5C210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The IoT-based dual-axis solar tracker using ESP32 successfully integrates renewable energy tracking with modern IoT capabilities. By maintaining optimal solar alignment and providing real-time monitoring through </a:t>
            </a:r>
            <a:r>
              <a:rPr lang="en-US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, the system demonstrates increased efficiency and smarter energy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13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388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Arimo</vt:lpstr>
      <vt:lpstr>Arimo Bold</vt:lpstr>
      <vt:lpstr>Trebuchet MS</vt:lpstr>
      <vt:lpstr>Wingdings 3</vt:lpstr>
      <vt:lpstr>Facet</vt:lpstr>
      <vt:lpstr>Solar Tracker </vt:lpstr>
      <vt:lpstr>Abstract</vt:lpstr>
      <vt:lpstr>Objectives </vt:lpstr>
      <vt:lpstr>Block Diagram (Concept) </vt:lpstr>
      <vt:lpstr>Hardware Components </vt:lpstr>
      <vt:lpstr>Working Principle </vt:lpstr>
      <vt:lpstr>Results and Discussion </vt:lpstr>
      <vt:lpstr>Advantages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1</cp:revision>
  <dcterms:created xsi:type="dcterms:W3CDTF">2025-10-23T12:45:06Z</dcterms:created>
  <dcterms:modified xsi:type="dcterms:W3CDTF">2025-10-23T12:59:23Z</dcterms:modified>
</cp:coreProperties>
</file>