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Arimo" charset="1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29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746748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Solar Tracker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152133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A Smart Renewable Energy Monitoring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924699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Presented by: Aditya Singh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679329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5084712"/>
            <a:ext cx="1630352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The IoT-based dual-axis solar tracker using ESP32 successfully integrates renewable energy tracking with modern IoT capabilities. By maintaining optimal solar alignment and providing real-time monitoring through ThingSpeak, the system demonstrates increased efficiency and smarter energy management.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3452515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Abstract /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4857899"/>
            <a:ext cx="16303526" cy="1919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This project focuses on maximizing solar energy efficiency using a dual-axis solar tracker integrated with IoT capabilities. The ESP32 microcontroller controls servo motors based on LDR sensor readings to align the solar panel with the sun. Real-time data such as light intensity, voltage, and current are sent to the ThingSpeak cloud for remote monitoring and analysis. The system increases energy generation efficiency by approximately 25–30% compared to fixed panels.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9605" y="-166918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2974181"/>
            <a:ext cx="7088237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4379565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Maximize solar energy output by automatic tracking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5152133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Implement IoT-based remote monitoring and data logging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5924699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Analyze power generation performance over time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7" y="6697266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Reduce manual intervention and maintenance efforts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45629" y="2007245"/>
            <a:ext cx="8398371" cy="177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Block Diagram (Concept)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3993207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LDR sensors detect sunlight intensity from four directions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4765774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ESP32 processes sensor data and controls two servo motors for panel movement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5538341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Voltage and current sensors measure panel 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7" y="6310907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Data sent to ThingSpeak via Wi-Fi for visualization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7" y="7083475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</a:t>
            </a: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Components: ESP32, LDRs, Servo Motors, ACS712, Voltage Sensor, Solar Panel, ThingSpeak Cloud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429048"/>
            <a:ext cx="7753499" cy="90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Hardware Components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2834431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ESP32 Microcontroller – core control and Wi-Fi communication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3606999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LDR Sensors – sunlight detection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4379565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3. Servo Motors (2x) – dual-axis panel adjustment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7" y="5152133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4. ACS712 Current Sensor – power measurement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7" y="5924699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5. Voltage Sensor – voltage monitoring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7" y="6697266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6. Solar Panel – energy source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7" y="7469833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7. Power Supply (5V/12V) – system power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237" y="8242399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8. ThingSpeak Cloud – IoT data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2587824"/>
            <a:ext cx="7088237" cy="90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Working Principle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3993207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1. LDRs sense sunlight intensity and send data to ESP32.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4765774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2. ESP32 calculates intensity difference and moves servos to align panel.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5538341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3. Voltage and current sensors measure panel output.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7" y="6310907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. ESP32 sends light, voltage, and current data to ThingSpeak.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7" y="7083475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5. </a:t>
            </a: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Cloud dashboard displays real-time graphs for monitoring.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2587824"/>
            <a:ext cx="7088237" cy="900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IoT 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3993207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IoT Platform: ThingSpeak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4765774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Data sent: Light Intensity, Voltage, Current, Power (P=V×I)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5538341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Communication: Wi-Fi using HTTP 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7" y="6310907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Visualization: Real-time graphs and analysis on ThingSpeak dashboard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7" y="7083475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Benefit: Remote monitoring and performance comparison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7" y="1940215"/>
            <a:ext cx="7632204" cy="177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Results and Discussion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4379565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The</a:t>
            </a: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 tracker maintains perpendicular orientation to sunlight.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7" y="5152133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Improved power generation efficiency (~25–30%).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7" y="5924699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Stable ThingSpeak data visualization and monitoring.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7" y="6697266"/>
            <a:ext cx="16303526" cy="433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• Reliable performance under varying weather conditions.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462111"/>
            <a:ext cx="9252346" cy="177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505468"/>
                </a:solidFill>
                <a:latin typeface="Arimo Bold"/>
                <a:ea typeface="Arimo Bold"/>
                <a:cs typeface="Arimo Bold"/>
                <a:sym typeface="Arimo Bold"/>
              </a:rPr>
              <a:t>Advantages &amp; 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448074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Advantages: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220640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Increased energy efficiency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3993207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Remote monitoring via IoT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4765774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Reduced manual adjustment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5538341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Future Enhancements: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6310907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Predictive tracking using solar angle algorithms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7083475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GSM/Lora connectivity for rural deployment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2238" y="7856041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Machine Learning-based optimization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2238" y="8628609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5B5F71"/>
                </a:solidFill>
                <a:latin typeface="Arimo"/>
                <a:ea typeface="Arimo"/>
                <a:cs typeface="Arimo"/>
                <a:sym typeface="Arimo"/>
              </a:rPr>
              <a:t>- • Automatic cleaning or fault detection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DAG2gqNTcWM</dc:identifier>
  <dcterms:modified xsi:type="dcterms:W3CDTF">2011-08-01T06:04:30Z</dcterms:modified>
  <cp:revision>1</cp:revision>
  <dc:title>Solar-Tracker (1).pptx</dc:title>
</cp:coreProperties>
</file>