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2" r:id="rId6"/>
    <p:sldId id="260" r:id="rId7"/>
    <p:sldId id="261" r:id="rId8"/>
    <p:sldId id="265"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p:scale>
          <a:sx n="67" d="100"/>
          <a:sy n="67" d="100"/>
        </p:scale>
        <p:origin x="2320" y="1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A5B9F-192B-05DC-CD97-01F4150B40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B9E4983-667F-7672-25FA-64ECB3A857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FA70017-01AF-8E96-DD25-72C58D1E1DC9}"/>
              </a:ext>
            </a:extLst>
          </p:cNvPr>
          <p:cNvSpPr>
            <a:spLocks noGrp="1"/>
          </p:cNvSpPr>
          <p:nvPr>
            <p:ph type="dt" sz="half" idx="10"/>
          </p:nvPr>
        </p:nvSpPr>
        <p:spPr/>
        <p:txBody>
          <a:bodyPr/>
          <a:lstStyle/>
          <a:p>
            <a:fld id="{1DB7A315-17C9-424A-9AA9-493F3527BDF1}" type="datetimeFigureOut">
              <a:rPr lang="en-IN" smtClean="0"/>
              <a:t>18/11/22</a:t>
            </a:fld>
            <a:endParaRPr lang="en-IN"/>
          </a:p>
        </p:txBody>
      </p:sp>
      <p:sp>
        <p:nvSpPr>
          <p:cNvPr id="5" name="Footer Placeholder 4">
            <a:extLst>
              <a:ext uri="{FF2B5EF4-FFF2-40B4-BE49-F238E27FC236}">
                <a16:creationId xmlns:a16="http://schemas.microsoft.com/office/drawing/2014/main" id="{DFCC1321-092E-95BC-B151-EA2D24F16E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13702A-C537-5684-1203-E2193648DE7F}"/>
              </a:ext>
            </a:extLst>
          </p:cNvPr>
          <p:cNvSpPr>
            <a:spLocks noGrp="1"/>
          </p:cNvSpPr>
          <p:nvPr>
            <p:ph type="sldNum" sz="quarter" idx="12"/>
          </p:nvPr>
        </p:nvSpPr>
        <p:spPr/>
        <p:txBody>
          <a:bodyPr/>
          <a:lstStyle/>
          <a:p>
            <a:fld id="{1752B242-29A1-422E-B6C0-8C607D976FE4}" type="slidenum">
              <a:rPr lang="en-IN" smtClean="0"/>
              <a:t>‹#›</a:t>
            </a:fld>
            <a:endParaRPr lang="en-IN"/>
          </a:p>
        </p:txBody>
      </p:sp>
    </p:spTree>
    <p:extLst>
      <p:ext uri="{BB962C8B-B14F-4D97-AF65-F5344CB8AC3E}">
        <p14:creationId xmlns:p14="http://schemas.microsoft.com/office/powerpoint/2010/main" val="1354960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59A11-6515-FE6D-018C-746F7C8CA78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4F707C-1968-1684-0D9C-0AD4DF84AA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84F39B-F93C-9B8F-4A42-D61EE4C2AC31}"/>
              </a:ext>
            </a:extLst>
          </p:cNvPr>
          <p:cNvSpPr>
            <a:spLocks noGrp="1"/>
          </p:cNvSpPr>
          <p:nvPr>
            <p:ph type="dt" sz="half" idx="10"/>
          </p:nvPr>
        </p:nvSpPr>
        <p:spPr/>
        <p:txBody>
          <a:bodyPr/>
          <a:lstStyle/>
          <a:p>
            <a:fld id="{1DB7A315-17C9-424A-9AA9-493F3527BDF1}" type="datetimeFigureOut">
              <a:rPr lang="en-IN" smtClean="0"/>
              <a:t>18/11/22</a:t>
            </a:fld>
            <a:endParaRPr lang="en-IN"/>
          </a:p>
        </p:txBody>
      </p:sp>
      <p:sp>
        <p:nvSpPr>
          <p:cNvPr id="5" name="Footer Placeholder 4">
            <a:extLst>
              <a:ext uri="{FF2B5EF4-FFF2-40B4-BE49-F238E27FC236}">
                <a16:creationId xmlns:a16="http://schemas.microsoft.com/office/drawing/2014/main" id="{598C70DA-0E2B-688D-D928-DBFBABC957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D9F9DB-B01B-8591-B7AB-3D1F5D9274BA}"/>
              </a:ext>
            </a:extLst>
          </p:cNvPr>
          <p:cNvSpPr>
            <a:spLocks noGrp="1"/>
          </p:cNvSpPr>
          <p:nvPr>
            <p:ph type="sldNum" sz="quarter" idx="12"/>
          </p:nvPr>
        </p:nvSpPr>
        <p:spPr/>
        <p:txBody>
          <a:bodyPr/>
          <a:lstStyle/>
          <a:p>
            <a:fld id="{1752B242-29A1-422E-B6C0-8C607D976FE4}" type="slidenum">
              <a:rPr lang="en-IN" smtClean="0"/>
              <a:t>‹#›</a:t>
            </a:fld>
            <a:endParaRPr lang="en-IN"/>
          </a:p>
        </p:txBody>
      </p:sp>
    </p:spTree>
    <p:extLst>
      <p:ext uri="{BB962C8B-B14F-4D97-AF65-F5344CB8AC3E}">
        <p14:creationId xmlns:p14="http://schemas.microsoft.com/office/powerpoint/2010/main" val="2512377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858531-60B2-45BE-63BA-006C440532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D29B54-DC5E-E73F-01B2-2E8BB5A18E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81492D-F893-E820-7CF6-81F90281B021}"/>
              </a:ext>
            </a:extLst>
          </p:cNvPr>
          <p:cNvSpPr>
            <a:spLocks noGrp="1"/>
          </p:cNvSpPr>
          <p:nvPr>
            <p:ph type="dt" sz="half" idx="10"/>
          </p:nvPr>
        </p:nvSpPr>
        <p:spPr/>
        <p:txBody>
          <a:bodyPr/>
          <a:lstStyle/>
          <a:p>
            <a:fld id="{1DB7A315-17C9-424A-9AA9-493F3527BDF1}" type="datetimeFigureOut">
              <a:rPr lang="en-IN" smtClean="0"/>
              <a:t>18/11/22</a:t>
            </a:fld>
            <a:endParaRPr lang="en-IN"/>
          </a:p>
        </p:txBody>
      </p:sp>
      <p:sp>
        <p:nvSpPr>
          <p:cNvPr id="5" name="Footer Placeholder 4">
            <a:extLst>
              <a:ext uri="{FF2B5EF4-FFF2-40B4-BE49-F238E27FC236}">
                <a16:creationId xmlns:a16="http://schemas.microsoft.com/office/drawing/2014/main" id="{F4B68F4B-6708-3766-9824-C1666DBA1D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F6F9D4-1655-C72A-BA7C-B4D1BB0DAA6A}"/>
              </a:ext>
            </a:extLst>
          </p:cNvPr>
          <p:cNvSpPr>
            <a:spLocks noGrp="1"/>
          </p:cNvSpPr>
          <p:nvPr>
            <p:ph type="sldNum" sz="quarter" idx="12"/>
          </p:nvPr>
        </p:nvSpPr>
        <p:spPr/>
        <p:txBody>
          <a:bodyPr/>
          <a:lstStyle/>
          <a:p>
            <a:fld id="{1752B242-29A1-422E-B6C0-8C607D976FE4}" type="slidenum">
              <a:rPr lang="en-IN" smtClean="0"/>
              <a:t>‹#›</a:t>
            </a:fld>
            <a:endParaRPr lang="en-IN"/>
          </a:p>
        </p:txBody>
      </p:sp>
    </p:spTree>
    <p:extLst>
      <p:ext uri="{BB962C8B-B14F-4D97-AF65-F5344CB8AC3E}">
        <p14:creationId xmlns:p14="http://schemas.microsoft.com/office/powerpoint/2010/main" val="2615830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0B898-89DF-4511-9DC7-E52C8F0706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3FF138-092E-FD36-CB39-7C79B05E1A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8B3652-D245-12F0-6D50-CFC180433B6B}"/>
              </a:ext>
            </a:extLst>
          </p:cNvPr>
          <p:cNvSpPr>
            <a:spLocks noGrp="1"/>
          </p:cNvSpPr>
          <p:nvPr>
            <p:ph type="dt" sz="half" idx="10"/>
          </p:nvPr>
        </p:nvSpPr>
        <p:spPr/>
        <p:txBody>
          <a:bodyPr/>
          <a:lstStyle/>
          <a:p>
            <a:fld id="{1DB7A315-17C9-424A-9AA9-493F3527BDF1}" type="datetimeFigureOut">
              <a:rPr lang="en-IN" smtClean="0"/>
              <a:t>18/11/22</a:t>
            </a:fld>
            <a:endParaRPr lang="en-IN"/>
          </a:p>
        </p:txBody>
      </p:sp>
      <p:sp>
        <p:nvSpPr>
          <p:cNvPr id="5" name="Footer Placeholder 4">
            <a:extLst>
              <a:ext uri="{FF2B5EF4-FFF2-40B4-BE49-F238E27FC236}">
                <a16:creationId xmlns:a16="http://schemas.microsoft.com/office/drawing/2014/main" id="{87A75815-B714-56F9-AA56-479F007CAA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A4AE00-2849-DDF3-F3F9-E4652CE97793}"/>
              </a:ext>
            </a:extLst>
          </p:cNvPr>
          <p:cNvSpPr>
            <a:spLocks noGrp="1"/>
          </p:cNvSpPr>
          <p:nvPr>
            <p:ph type="sldNum" sz="quarter" idx="12"/>
          </p:nvPr>
        </p:nvSpPr>
        <p:spPr/>
        <p:txBody>
          <a:bodyPr/>
          <a:lstStyle/>
          <a:p>
            <a:fld id="{1752B242-29A1-422E-B6C0-8C607D976FE4}" type="slidenum">
              <a:rPr lang="en-IN" smtClean="0"/>
              <a:t>‹#›</a:t>
            </a:fld>
            <a:endParaRPr lang="en-IN"/>
          </a:p>
        </p:txBody>
      </p:sp>
    </p:spTree>
    <p:extLst>
      <p:ext uri="{BB962C8B-B14F-4D97-AF65-F5344CB8AC3E}">
        <p14:creationId xmlns:p14="http://schemas.microsoft.com/office/powerpoint/2010/main" val="3886219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A080F-3DC0-D541-7F42-0BD6BEEFCC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A8AFF71-883E-6B4F-44BB-9BB1E2E0DB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107EF7-762B-1A33-563B-7749290A8518}"/>
              </a:ext>
            </a:extLst>
          </p:cNvPr>
          <p:cNvSpPr>
            <a:spLocks noGrp="1"/>
          </p:cNvSpPr>
          <p:nvPr>
            <p:ph type="dt" sz="half" idx="10"/>
          </p:nvPr>
        </p:nvSpPr>
        <p:spPr/>
        <p:txBody>
          <a:bodyPr/>
          <a:lstStyle/>
          <a:p>
            <a:fld id="{1DB7A315-17C9-424A-9AA9-493F3527BDF1}" type="datetimeFigureOut">
              <a:rPr lang="en-IN" smtClean="0"/>
              <a:t>18/11/22</a:t>
            </a:fld>
            <a:endParaRPr lang="en-IN"/>
          </a:p>
        </p:txBody>
      </p:sp>
      <p:sp>
        <p:nvSpPr>
          <p:cNvPr id="5" name="Footer Placeholder 4">
            <a:extLst>
              <a:ext uri="{FF2B5EF4-FFF2-40B4-BE49-F238E27FC236}">
                <a16:creationId xmlns:a16="http://schemas.microsoft.com/office/drawing/2014/main" id="{BC8A3213-8693-918C-413A-8C86299570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A400FE-0306-4EBD-C645-C9486C0742C4}"/>
              </a:ext>
            </a:extLst>
          </p:cNvPr>
          <p:cNvSpPr>
            <a:spLocks noGrp="1"/>
          </p:cNvSpPr>
          <p:nvPr>
            <p:ph type="sldNum" sz="quarter" idx="12"/>
          </p:nvPr>
        </p:nvSpPr>
        <p:spPr/>
        <p:txBody>
          <a:bodyPr/>
          <a:lstStyle/>
          <a:p>
            <a:fld id="{1752B242-29A1-422E-B6C0-8C607D976FE4}" type="slidenum">
              <a:rPr lang="en-IN" smtClean="0"/>
              <a:t>‹#›</a:t>
            </a:fld>
            <a:endParaRPr lang="en-IN"/>
          </a:p>
        </p:txBody>
      </p:sp>
    </p:spTree>
    <p:extLst>
      <p:ext uri="{BB962C8B-B14F-4D97-AF65-F5344CB8AC3E}">
        <p14:creationId xmlns:p14="http://schemas.microsoft.com/office/powerpoint/2010/main" val="223838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D15F-7238-5446-5C42-AC2A1608A9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F51C0F-28FD-17A7-A3D1-6E5E6BCBC6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E86FAFB-3054-E96D-D5F5-9C3760DB85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4987F0-A1DE-7E64-1087-3877CBB230C6}"/>
              </a:ext>
            </a:extLst>
          </p:cNvPr>
          <p:cNvSpPr>
            <a:spLocks noGrp="1"/>
          </p:cNvSpPr>
          <p:nvPr>
            <p:ph type="dt" sz="half" idx="10"/>
          </p:nvPr>
        </p:nvSpPr>
        <p:spPr/>
        <p:txBody>
          <a:bodyPr/>
          <a:lstStyle/>
          <a:p>
            <a:fld id="{1DB7A315-17C9-424A-9AA9-493F3527BDF1}" type="datetimeFigureOut">
              <a:rPr lang="en-IN" smtClean="0"/>
              <a:t>18/11/22</a:t>
            </a:fld>
            <a:endParaRPr lang="en-IN"/>
          </a:p>
        </p:txBody>
      </p:sp>
      <p:sp>
        <p:nvSpPr>
          <p:cNvPr id="6" name="Footer Placeholder 5">
            <a:extLst>
              <a:ext uri="{FF2B5EF4-FFF2-40B4-BE49-F238E27FC236}">
                <a16:creationId xmlns:a16="http://schemas.microsoft.com/office/drawing/2014/main" id="{8BB24446-9B93-1490-3A19-35C3F3A886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716D62-EC89-55E2-CD0F-BE05D6B00697}"/>
              </a:ext>
            </a:extLst>
          </p:cNvPr>
          <p:cNvSpPr>
            <a:spLocks noGrp="1"/>
          </p:cNvSpPr>
          <p:nvPr>
            <p:ph type="sldNum" sz="quarter" idx="12"/>
          </p:nvPr>
        </p:nvSpPr>
        <p:spPr/>
        <p:txBody>
          <a:bodyPr/>
          <a:lstStyle/>
          <a:p>
            <a:fld id="{1752B242-29A1-422E-B6C0-8C607D976FE4}" type="slidenum">
              <a:rPr lang="en-IN" smtClean="0"/>
              <a:t>‹#›</a:t>
            </a:fld>
            <a:endParaRPr lang="en-IN"/>
          </a:p>
        </p:txBody>
      </p:sp>
    </p:spTree>
    <p:extLst>
      <p:ext uri="{BB962C8B-B14F-4D97-AF65-F5344CB8AC3E}">
        <p14:creationId xmlns:p14="http://schemas.microsoft.com/office/powerpoint/2010/main" val="2168678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D5931-24E9-39D5-3607-D647D82D9C4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CEF604-0896-817E-F363-ABDC0D2995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4D1A5A-A31E-88F4-4A75-F12D67C471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DDD5A41-DFA0-6EC9-7D52-C7EEEBC44D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98255B-250C-5612-CC8C-A3B5239EB1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9F99CE6-B3A9-9C6D-0B1A-C315FA85DE78}"/>
              </a:ext>
            </a:extLst>
          </p:cNvPr>
          <p:cNvSpPr>
            <a:spLocks noGrp="1"/>
          </p:cNvSpPr>
          <p:nvPr>
            <p:ph type="dt" sz="half" idx="10"/>
          </p:nvPr>
        </p:nvSpPr>
        <p:spPr/>
        <p:txBody>
          <a:bodyPr/>
          <a:lstStyle/>
          <a:p>
            <a:fld id="{1DB7A315-17C9-424A-9AA9-493F3527BDF1}" type="datetimeFigureOut">
              <a:rPr lang="en-IN" smtClean="0"/>
              <a:t>18/11/22</a:t>
            </a:fld>
            <a:endParaRPr lang="en-IN"/>
          </a:p>
        </p:txBody>
      </p:sp>
      <p:sp>
        <p:nvSpPr>
          <p:cNvPr id="8" name="Footer Placeholder 7">
            <a:extLst>
              <a:ext uri="{FF2B5EF4-FFF2-40B4-BE49-F238E27FC236}">
                <a16:creationId xmlns:a16="http://schemas.microsoft.com/office/drawing/2014/main" id="{FDAD6CC5-522A-776A-4384-6FBC02F30DE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06C36AE-ABF8-30C2-EB3F-19217DB6FBB2}"/>
              </a:ext>
            </a:extLst>
          </p:cNvPr>
          <p:cNvSpPr>
            <a:spLocks noGrp="1"/>
          </p:cNvSpPr>
          <p:nvPr>
            <p:ph type="sldNum" sz="quarter" idx="12"/>
          </p:nvPr>
        </p:nvSpPr>
        <p:spPr/>
        <p:txBody>
          <a:bodyPr/>
          <a:lstStyle/>
          <a:p>
            <a:fld id="{1752B242-29A1-422E-B6C0-8C607D976FE4}" type="slidenum">
              <a:rPr lang="en-IN" smtClean="0"/>
              <a:t>‹#›</a:t>
            </a:fld>
            <a:endParaRPr lang="en-IN"/>
          </a:p>
        </p:txBody>
      </p:sp>
    </p:spTree>
    <p:extLst>
      <p:ext uri="{BB962C8B-B14F-4D97-AF65-F5344CB8AC3E}">
        <p14:creationId xmlns:p14="http://schemas.microsoft.com/office/powerpoint/2010/main" val="1836501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0CE78-55BA-1464-BBAF-90E50749399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5047387-492E-BAE5-7B81-AFA480297C14}"/>
              </a:ext>
            </a:extLst>
          </p:cNvPr>
          <p:cNvSpPr>
            <a:spLocks noGrp="1"/>
          </p:cNvSpPr>
          <p:nvPr>
            <p:ph type="dt" sz="half" idx="10"/>
          </p:nvPr>
        </p:nvSpPr>
        <p:spPr/>
        <p:txBody>
          <a:bodyPr/>
          <a:lstStyle/>
          <a:p>
            <a:fld id="{1DB7A315-17C9-424A-9AA9-493F3527BDF1}" type="datetimeFigureOut">
              <a:rPr lang="en-IN" smtClean="0"/>
              <a:t>18/11/22</a:t>
            </a:fld>
            <a:endParaRPr lang="en-IN"/>
          </a:p>
        </p:txBody>
      </p:sp>
      <p:sp>
        <p:nvSpPr>
          <p:cNvPr id="4" name="Footer Placeholder 3">
            <a:extLst>
              <a:ext uri="{FF2B5EF4-FFF2-40B4-BE49-F238E27FC236}">
                <a16:creationId xmlns:a16="http://schemas.microsoft.com/office/drawing/2014/main" id="{E2B70459-8FF4-CCCF-183C-D3F9A5D3B11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C97A2BF-7CBA-896A-210F-78F116AC08FB}"/>
              </a:ext>
            </a:extLst>
          </p:cNvPr>
          <p:cNvSpPr>
            <a:spLocks noGrp="1"/>
          </p:cNvSpPr>
          <p:nvPr>
            <p:ph type="sldNum" sz="quarter" idx="12"/>
          </p:nvPr>
        </p:nvSpPr>
        <p:spPr/>
        <p:txBody>
          <a:bodyPr/>
          <a:lstStyle/>
          <a:p>
            <a:fld id="{1752B242-29A1-422E-B6C0-8C607D976FE4}" type="slidenum">
              <a:rPr lang="en-IN" smtClean="0"/>
              <a:t>‹#›</a:t>
            </a:fld>
            <a:endParaRPr lang="en-IN"/>
          </a:p>
        </p:txBody>
      </p:sp>
    </p:spTree>
    <p:extLst>
      <p:ext uri="{BB962C8B-B14F-4D97-AF65-F5344CB8AC3E}">
        <p14:creationId xmlns:p14="http://schemas.microsoft.com/office/powerpoint/2010/main" val="150504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4D5220-F19A-568A-C4C2-FE43A2ED07B9}"/>
              </a:ext>
            </a:extLst>
          </p:cNvPr>
          <p:cNvSpPr>
            <a:spLocks noGrp="1"/>
          </p:cNvSpPr>
          <p:nvPr>
            <p:ph type="dt" sz="half" idx="10"/>
          </p:nvPr>
        </p:nvSpPr>
        <p:spPr/>
        <p:txBody>
          <a:bodyPr/>
          <a:lstStyle/>
          <a:p>
            <a:fld id="{1DB7A315-17C9-424A-9AA9-493F3527BDF1}" type="datetimeFigureOut">
              <a:rPr lang="en-IN" smtClean="0"/>
              <a:t>18/11/22</a:t>
            </a:fld>
            <a:endParaRPr lang="en-IN"/>
          </a:p>
        </p:txBody>
      </p:sp>
      <p:sp>
        <p:nvSpPr>
          <p:cNvPr id="3" name="Footer Placeholder 2">
            <a:extLst>
              <a:ext uri="{FF2B5EF4-FFF2-40B4-BE49-F238E27FC236}">
                <a16:creationId xmlns:a16="http://schemas.microsoft.com/office/drawing/2014/main" id="{8C2A0C62-7543-F67B-A1ED-C2300D8908B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E491373-C685-A9BD-5B2D-25151DAC089E}"/>
              </a:ext>
            </a:extLst>
          </p:cNvPr>
          <p:cNvSpPr>
            <a:spLocks noGrp="1"/>
          </p:cNvSpPr>
          <p:nvPr>
            <p:ph type="sldNum" sz="quarter" idx="12"/>
          </p:nvPr>
        </p:nvSpPr>
        <p:spPr/>
        <p:txBody>
          <a:bodyPr/>
          <a:lstStyle/>
          <a:p>
            <a:fld id="{1752B242-29A1-422E-B6C0-8C607D976FE4}" type="slidenum">
              <a:rPr lang="en-IN" smtClean="0"/>
              <a:t>‹#›</a:t>
            </a:fld>
            <a:endParaRPr lang="en-IN"/>
          </a:p>
        </p:txBody>
      </p:sp>
    </p:spTree>
    <p:extLst>
      <p:ext uri="{BB962C8B-B14F-4D97-AF65-F5344CB8AC3E}">
        <p14:creationId xmlns:p14="http://schemas.microsoft.com/office/powerpoint/2010/main" val="2718656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C2FAD-15BE-0CB3-8971-A828F6CF6E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4CDFA37-0F0C-7745-0B4C-8A8FEB0875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33E43DF-6840-EA60-D366-D9FC8C2534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8465A3-95A7-455F-B9AB-44012FF2EE64}"/>
              </a:ext>
            </a:extLst>
          </p:cNvPr>
          <p:cNvSpPr>
            <a:spLocks noGrp="1"/>
          </p:cNvSpPr>
          <p:nvPr>
            <p:ph type="dt" sz="half" idx="10"/>
          </p:nvPr>
        </p:nvSpPr>
        <p:spPr/>
        <p:txBody>
          <a:bodyPr/>
          <a:lstStyle/>
          <a:p>
            <a:fld id="{1DB7A315-17C9-424A-9AA9-493F3527BDF1}" type="datetimeFigureOut">
              <a:rPr lang="en-IN" smtClean="0"/>
              <a:t>18/11/22</a:t>
            </a:fld>
            <a:endParaRPr lang="en-IN"/>
          </a:p>
        </p:txBody>
      </p:sp>
      <p:sp>
        <p:nvSpPr>
          <p:cNvPr id="6" name="Footer Placeholder 5">
            <a:extLst>
              <a:ext uri="{FF2B5EF4-FFF2-40B4-BE49-F238E27FC236}">
                <a16:creationId xmlns:a16="http://schemas.microsoft.com/office/drawing/2014/main" id="{60582DAC-EDA9-5635-B6B3-FE66385423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4109C4-3BC3-2366-0A55-157A73FF0B35}"/>
              </a:ext>
            </a:extLst>
          </p:cNvPr>
          <p:cNvSpPr>
            <a:spLocks noGrp="1"/>
          </p:cNvSpPr>
          <p:nvPr>
            <p:ph type="sldNum" sz="quarter" idx="12"/>
          </p:nvPr>
        </p:nvSpPr>
        <p:spPr/>
        <p:txBody>
          <a:bodyPr/>
          <a:lstStyle/>
          <a:p>
            <a:fld id="{1752B242-29A1-422E-B6C0-8C607D976FE4}" type="slidenum">
              <a:rPr lang="en-IN" smtClean="0"/>
              <a:t>‹#›</a:t>
            </a:fld>
            <a:endParaRPr lang="en-IN"/>
          </a:p>
        </p:txBody>
      </p:sp>
    </p:spTree>
    <p:extLst>
      <p:ext uri="{BB962C8B-B14F-4D97-AF65-F5344CB8AC3E}">
        <p14:creationId xmlns:p14="http://schemas.microsoft.com/office/powerpoint/2010/main" val="3947859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57B61-E7F9-202E-C1A9-52EA1011E8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750E2FE-D661-FD7D-9D0B-09EA304143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A2D8C90-931B-CDA9-9FD3-DFFBADBE3A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967CB1-DAAB-24DA-69D0-51C22492CAD4}"/>
              </a:ext>
            </a:extLst>
          </p:cNvPr>
          <p:cNvSpPr>
            <a:spLocks noGrp="1"/>
          </p:cNvSpPr>
          <p:nvPr>
            <p:ph type="dt" sz="half" idx="10"/>
          </p:nvPr>
        </p:nvSpPr>
        <p:spPr/>
        <p:txBody>
          <a:bodyPr/>
          <a:lstStyle/>
          <a:p>
            <a:fld id="{1DB7A315-17C9-424A-9AA9-493F3527BDF1}" type="datetimeFigureOut">
              <a:rPr lang="en-IN" smtClean="0"/>
              <a:t>18/11/22</a:t>
            </a:fld>
            <a:endParaRPr lang="en-IN"/>
          </a:p>
        </p:txBody>
      </p:sp>
      <p:sp>
        <p:nvSpPr>
          <p:cNvPr id="6" name="Footer Placeholder 5">
            <a:extLst>
              <a:ext uri="{FF2B5EF4-FFF2-40B4-BE49-F238E27FC236}">
                <a16:creationId xmlns:a16="http://schemas.microsoft.com/office/drawing/2014/main" id="{27A3F4AF-1E31-9C99-2E89-479AD6E6B3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1D1AFA-ED63-D434-FDE7-161A1A2C7B4A}"/>
              </a:ext>
            </a:extLst>
          </p:cNvPr>
          <p:cNvSpPr>
            <a:spLocks noGrp="1"/>
          </p:cNvSpPr>
          <p:nvPr>
            <p:ph type="sldNum" sz="quarter" idx="12"/>
          </p:nvPr>
        </p:nvSpPr>
        <p:spPr/>
        <p:txBody>
          <a:bodyPr/>
          <a:lstStyle/>
          <a:p>
            <a:fld id="{1752B242-29A1-422E-B6C0-8C607D976FE4}" type="slidenum">
              <a:rPr lang="en-IN" smtClean="0"/>
              <a:t>‹#›</a:t>
            </a:fld>
            <a:endParaRPr lang="en-IN"/>
          </a:p>
        </p:txBody>
      </p:sp>
    </p:spTree>
    <p:extLst>
      <p:ext uri="{BB962C8B-B14F-4D97-AF65-F5344CB8AC3E}">
        <p14:creationId xmlns:p14="http://schemas.microsoft.com/office/powerpoint/2010/main" val="1536124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04941-DD29-1BD2-E6E8-24C024E40D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97BEB9-E714-D416-14C8-1D2B235AAE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86097E-EF40-EDD1-30F8-2B8920F400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B7A315-17C9-424A-9AA9-493F3527BDF1}" type="datetimeFigureOut">
              <a:rPr lang="en-IN" smtClean="0"/>
              <a:t>18/11/22</a:t>
            </a:fld>
            <a:endParaRPr lang="en-IN"/>
          </a:p>
        </p:txBody>
      </p:sp>
      <p:sp>
        <p:nvSpPr>
          <p:cNvPr id="5" name="Footer Placeholder 4">
            <a:extLst>
              <a:ext uri="{FF2B5EF4-FFF2-40B4-BE49-F238E27FC236}">
                <a16:creationId xmlns:a16="http://schemas.microsoft.com/office/drawing/2014/main" id="{708D1D2B-5683-4AEB-FD9C-8BBB207746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4032EE9-DB5E-3733-8741-7C6025192B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52B242-29A1-422E-B6C0-8C607D976FE4}" type="slidenum">
              <a:rPr lang="en-IN" smtClean="0"/>
              <a:t>‹#›</a:t>
            </a:fld>
            <a:endParaRPr lang="en-IN"/>
          </a:p>
        </p:txBody>
      </p:sp>
    </p:spTree>
    <p:extLst>
      <p:ext uri="{BB962C8B-B14F-4D97-AF65-F5344CB8AC3E}">
        <p14:creationId xmlns:p14="http://schemas.microsoft.com/office/powerpoint/2010/main" val="1892711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63736-6D4F-17C9-0AD6-C8049C9FE003}"/>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453804A7-EAD0-E52F-8273-83A52F3DA692}"/>
              </a:ext>
            </a:extLst>
          </p:cNvPr>
          <p:cNvSpPr>
            <a:spLocks noGrp="1"/>
          </p:cNvSpPr>
          <p:nvPr>
            <p:ph type="subTitle" idx="1"/>
          </p:nvPr>
        </p:nvSpPr>
        <p:spPr/>
        <p:txBody>
          <a:bodyPr/>
          <a:lstStyle/>
          <a:p>
            <a:endParaRPr lang="en-IN" dirty="0"/>
          </a:p>
        </p:txBody>
      </p:sp>
      <p:pic>
        <p:nvPicPr>
          <p:cNvPr id="23" name="Picture 22">
            <a:extLst>
              <a:ext uri="{FF2B5EF4-FFF2-40B4-BE49-F238E27FC236}">
                <a16:creationId xmlns:a16="http://schemas.microsoft.com/office/drawing/2014/main" id="{0C78F787-ECD9-3B12-0B0C-D60ECC0FE3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4625"/>
            <a:ext cx="12192000" cy="6485819"/>
          </a:xfrm>
          <a:prstGeom prst="rect">
            <a:avLst/>
          </a:prstGeom>
        </p:spPr>
      </p:pic>
      <p:sp>
        <p:nvSpPr>
          <p:cNvPr id="4" name="TextBox 3">
            <a:extLst>
              <a:ext uri="{FF2B5EF4-FFF2-40B4-BE49-F238E27FC236}">
                <a16:creationId xmlns:a16="http://schemas.microsoft.com/office/drawing/2014/main" id="{459E17A8-653C-FFB7-0E29-9686346B51D4}"/>
              </a:ext>
            </a:extLst>
          </p:cNvPr>
          <p:cNvSpPr txBox="1"/>
          <p:nvPr/>
        </p:nvSpPr>
        <p:spPr>
          <a:xfrm>
            <a:off x="1083733" y="3804356"/>
            <a:ext cx="9256889"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This is the  Admin user page used for creating Users. </a:t>
            </a:r>
          </a:p>
          <a:p>
            <a:pPr marL="285750" indent="-285750">
              <a:buFont typeface="Arial" panose="020B0604020202020204" pitchFamily="34" charset="0"/>
              <a:buChar char="•"/>
            </a:pPr>
            <a:r>
              <a:rPr lang="en-US" dirty="0"/>
              <a:t>The Admin user can create the users of Doctors, Nurses and Patients. </a:t>
            </a:r>
          </a:p>
        </p:txBody>
      </p:sp>
    </p:spTree>
    <p:extLst>
      <p:ext uri="{BB962C8B-B14F-4D97-AF65-F5344CB8AC3E}">
        <p14:creationId xmlns:p14="http://schemas.microsoft.com/office/powerpoint/2010/main" val="3527123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2FC656-EC33-C958-0CEF-6A7B1BF40CC1}"/>
              </a:ext>
            </a:extLst>
          </p:cNvPr>
          <p:cNvSpPr txBox="1"/>
          <p:nvPr/>
        </p:nvSpPr>
        <p:spPr>
          <a:xfrm>
            <a:off x="648931" y="2438400"/>
            <a:ext cx="3505494" cy="3785419"/>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a:t>In this page we can manage the users; we can view the details of the users, add the users, edit the users and delete the users in the </a:t>
            </a:r>
            <a:r>
              <a:rPr lang="en-US" sz="2000" b="1"/>
              <a:t>“Manage User Accounts”</a:t>
            </a:r>
            <a:r>
              <a:rPr lang="en-US" sz="2000"/>
              <a:t> tab.</a:t>
            </a:r>
          </a:p>
        </p:txBody>
      </p:sp>
      <p:sp>
        <p:nvSpPr>
          <p:cNvPr id="8" name="Rectangle 7">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050196D-86C1-FB82-1D28-52392B1C12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862" y="1817206"/>
            <a:ext cx="6019331" cy="3220341"/>
          </a:xfrm>
          <a:prstGeom prst="rect">
            <a:avLst/>
          </a:prstGeom>
          <a:effectLst/>
        </p:spPr>
      </p:pic>
    </p:spTree>
    <p:extLst>
      <p:ext uri="{BB962C8B-B14F-4D97-AF65-F5344CB8AC3E}">
        <p14:creationId xmlns:p14="http://schemas.microsoft.com/office/powerpoint/2010/main" val="3158787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23F98C-277B-0B78-F3E5-77F5BC7109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1925"/>
            <a:ext cx="12192000" cy="6534150"/>
          </a:xfrm>
          <a:prstGeom prst="rect">
            <a:avLst/>
          </a:prstGeom>
        </p:spPr>
      </p:pic>
      <p:sp>
        <p:nvSpPr>
          <p:cNvPr id="4" name="TextBox 3">
            <a:extLst>
              <a:ext uri="{FF2B5EF4-FFF2-40B4-BE49-F238E27FC236}">
                <a16:creationId xmlns:a16="http://schemas.microsoft.com/office/drawing/2014/main" id="{17B46866-8461-8696-8B5B-05AFC5161FB7}"/>
              </a:ext>
            </a:extLst>
          </p:cNvPr>
          <p:cNvSpPr txBox="1"/>
          <p:nvPr/>
        </p:nvSpPr>
        <p:spPr>
          <a:xfrm>
            <a:off x="1411111" y="3262489"/>
            <a:ext cx="9629422" cy="923330"/>
          </a:xfrm>
          <a:prstGeom prst="rect">
            <a:avLst/>
          </a:prstGeom>
          <a:noFill/>
        </p:spPr>
        <p:txBody>
          <a:bodyPr wrap="square" rtlCol="0">
            <a:spAutoFit/>
          </a:bodyPr>
          <a:lstStyle/>
          <a:p>
            <a:pPr marL="285750" indent="-285750">
              <a:buFont typeface="Arial" panose="020B0604020202020204" pitchFamily="34" charset="0"/>
              <a:buChar char="•"/>
            </a:pPr>
            <a:r>
              <a:rPr lang="en-US"/>
              <a:t>As mentioned in the previous slide above managing the users; this is the next page of it. </a:t>
            </a:r>
          </a:p>
          <a:p>
            <a:pPr marL="285750" indent="-285750">
              <a:buFont typeface="Arial" panose="020B0604020202020204" pitchFamily="34" charset="0"/>
              <a:buChar char="•"/>
            </a:pPr>
            <a:r>
              <a:rPr lang="en-US"/>
              <a:t>Here we can view the details, edit, delete and add the users of the Doctor, Nurse and the admin too. </a:t>
            </a:r>
            <a:endParaRPr lang="en-US" dirty="0"/>
          </a:p>
        </p:txBody>
      </p:sp>
    </p:spTree>
    <p:extLst>
      <p:ext uri="{BB962C8B-B14F-4D97-AF65-F5344CB8AC3E}">
        <p14:creationId xmlns:p14="http://schemas.microsoft.com/office/powerpoint/2010/main" val="1861444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FD6812-33A1-ADC4-8830-2F17D9B5EA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7800"/>
            <a:ext cx="12192000" cy="6502400"/>
          </a:xfrm>
          <a:prstGeom prst="rect">
            <a:avLst/>
          </a:prstGeom>
        </p:spPr>
      </p:pic>
      <p:sp>
        <p:nvSpPr>
          <p:cNvPr id="2" name="TextBox 1">
            <a:extLst>
              <a:ext uri="{FF2B5EF4-FFF2-40B4-BE49-F238E27FC236}">
                <a16:creationId xmlns:a16="http://schemas.microsoft.com/office/drawing/2014/main" id="{EE6664FE-2191-C7EE-BD8B-52500B0CB6D5}"/>
              </a:ext>
            </a:extLst>
          </p:cNvPr>
          <p:cNvSpPr txBox="1"/>
          <p:nvPr/>
        </p:nvSpPr>
        <p:spPr>
          <a:xfrm>
            <a:off x="1286933" y="2754489"/>
            <a:ext cx="9810045" cy="1754326"/>
          </a:xfrm>
          <a:prstGeom prst="rect">
            <a:avLst/>
          </a:prstGeom>
          <a:noFill/>
        </p:spPr>
        <p:txBody>
          <a:bodyPr wrap="square" rtlCol="0">
            <a:spAutoFit/>
          </a:bodyPr>
          <a:lstStyle/>
          <a:p>
            <a:pPr marL="285750" indent="-285750">
              <a:buFont typeface="Arial" panose="020B0604020202020204" pitchFamily="34" charset="0"/>
              <a:buChar char="•"/>
            </a:pPr>
            <a:r>
              <a:rPr lang="en-US" dirty="0"/>
              <a:t>In this section we can upload all the patient related records (his/her complete medical history).</a:t>
            </a:r>
          </a:p>
          <a:p>
            <a:pPr marL="285750" indent="-285750">
              <a:buFont typeface="Arial" panose="020B0604020202020204" pitchFamily="34" charset="0"/>
              <a:buChar char="•"/>
            </a:pPr>
            <a:r>
              <a:rPr lang="en-US" dirty="0"/>
              <a:t>We can upload his previous health related documents, previous prescriptions and previous CT-Scans reports if any. </a:t>
            </a:r>
          </a:p>
          <a:p>
            <a:pPr marL="285750" indent="-285750">
              <a:buFont typeface="Arial" panose="020B0604020202020204" pitchFamily="34" charset="0"/>
              <a:buChar char="•"/>
            </a:pPr>
            <a:r>
              <a:rPr lang="en-US" dirty="0"/>
              <a:t>Based on these records the Doctors can have a clear idea and can easily diagnose a patient medical history and his medical problems and can suggest for any advance tests or scans if necessary based on the patient condition. </a:t>
            </a:r>
          </a:p>
        </p:txBody>
      </p:sp>
    </p:spTree>
    <p:extLst>
      <p:ext uri="{BB962C8B-B14F-4D97-AF65-F5344CB8AC3E}">
        <p14:creationId xmlns:p14="http://schemas.microsoft.com/office/powerpoint/2010/main" val="385039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8D8B8B-1E64-FAA2-50E2-E2BCD1175E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7325"/>
            <a:ext cx="12192000" cy="6483350"/>
          </a:xfrm>
          <a:prstGeom prst="rect">
            <a:avLst/>
          </a:prstGeom>
        </p:spPr>
      </p:pic>
      <p:sp>
        <p:nvSpPr>
          <p:cNvPr id="2" name="TextBox 1">
            <a:extLst>
              <a:ext uri="{FF2B5EF4-FFF2-40B4-BE49-F238E27FC236}">
                <a16:creationId xmlns:a16="http://schemas.microsoft.com/office/drawing/2014/main" id="{A785C61F-4471-F3B0-9407-E5FCD8D3E57F}"/>
              </a:ext>
            </a:extLst>
          </p:cNvPr>
          <p:cNvSpPr txBox="1"/>
          <p:nvPr/>
        </p:nvSpPr>
        <p:spPr>
          <a:xfrm>
            <a:off x="5554133" y="1862667"/>
            <a:ext cx="5779911" cy="1754326"/>
          </a:xfrm>
          <a:prstGeom prst="rect">
            <a:avLst/>
          </a:prstGeom>
          <a:noFill/>
        </p:spPr>
        <p:txBody>
          <a:bodyPr wrap="square" rtlCol="0">
            <a:spAutoFit/>
          </a:bodyPr>
          <a:lstStyle/>
          <a:p>
            <a:pPr marL="285750" indent="-285750">
              <a:buFont typeface="Arial" panose="020B0604020202020204" pitchFamily="34" charset="0"/>
              <a:buChar char="•"/>
            </a:pPr>
            <a:r>
              <a:rPr lang="en-US" dirty="0"/>
              <a:t>Here the admin or the nurse can create the user of the patient by adding his details and the user Id would be provided to the particular patient for future medical purposes if he wants to go with the same hospital. </a:t>
            </a:r>
          </a:p>
          <a:p>
            <a:pPr marL="285750" indent="-285750">
              <a:buFont typeface="Arial" panose="020B0604020202020204" pitchFamily="34" charset="0"/>
              <a:buChar char="•"/>
            </a:pPr>
            <a:r>
              <a:rPr lang="en-US" dirty="0"/>
              <a:t>Each patient will have a unique USER_ID. User ID will be in the format of the numbers only. </a:t>
            </a:r>
          </a:p>
        </p:txBody>
      </p:sp>
    </p:spTree>
    <p:extLst>
      <p:ext uri="{BB962C8B-B14F-4D97-AF65-F5344CB8AC3E}">
        <p14:creationId xmlns:p14="http://schemas.microsoft.com/office/powerpoint/2010/main" val="4117695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D368B3-A41B-56AB-7B30-8B56CEB716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9550"/>
            <a:ext cx="12192000" cy="6438900"/>
          </a:xfrm>
          <a:prstGeom prst="rect">
            <a:avLst/>
          </a:prstGeom>
        </p:spPr>
      </p:pic>
      <p:sp>
        <p:nvSpPr>
          <p:cNvPr id="4" name="TextBox 3">
            <a:extLst>
              <a:ext uri="{FF2B5EF4-FFF2-40B4-BE49-F238E27FC236}">
                <a16:creationId xmlns:a16="http://schemas.microsoft.com/office/drawing/2014/main" id="{910EAF07-4C88-2339-72A8-8A336FA1AFF7}"/>
              </a:ext>
            </a:extLst>
          </p:cNvPr>
          <p:cNvSpPr txBox="1"/>
          <p:nvPr/>
        </p:nvSpPr>
        <p:spPr>
          <a:xfrm>
            <a:off x="1390650" y="3238500"/>
            <a:ext cx="9772650" cy="923330"/>
          </a:xfrm>
          <a:prstGeom prst="rect">
            <a:avLst/>
          </a:prstGeom>
          <a:noFill/>
        </p:spPr>
        <p:txBody>
          <a:bodyPr wrap="square" rtlCol="0">
            <a:spAutoFit/>
          </a:bodyPr>
          <a:lstStyle/>
          <a:p>
            <a:pPr marL="285750" indent="-285750">
              <a:buFont typeface="Arial" panose="020B0604020202020204" pitchFamily="34" charset="0"/>
              <a:buChar char="•"/>
            </a:pPr>
            <a:r>
              <a:rPr lang="en-US" dirty="0"/>
              <a:t>Herer the nurse will upload the documents of the patient as the tests are given. </a:t>
            </a:r>
          </a:p>
          <a:p>
            <a:pPr marL="285750" indent="-285750">
              <a:buFont typeface="Arial" panose="020B0604020202020204" pitchFamily="34" charset="0"/>
              <a:buChar char="•"/>
            </a:pPr>
            <a:r>
              <a:rPr lang="en-US" dirty="0"/>
              <a:t>There is also an option for the nurse to upload all the other documents of the patient Medical history.</a:t>
            </a:r>
          </a:p>
        </p:txBody>
      </p:sp>
    </p:spTree>
    <p:extLst>
      <p:ext uri="{BB962C8B-B14F-4D97-AF65-F5344CB8AC3E}">
        <p14:creationId xmlns:p14="http://schemas.microsoft.com/office/powerpoint/2010/main" val="1329867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5A5649-B81F-2CF8-E5A9-76323F71BB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275"/>
            <a:ext cx="12192000" cy="6521450"/>
          </a:xfrm>
          <a:prstGeom prst="rect">
            <a:avLst/>
          </a:prstGeom>
        </p:spPr>
      </p:pic>
      <p:sp>
        <p:nvSpPr>
          <p:cNvPr id="2" name="TextBox 1">
            <a:extLst>
              <a:ext uri="{FF2B5EF4-FFF2-40B4-BE49-F238E27FC236}">
                <a16:creationId xmlns:a16="http://schemas.microsoft.com/office/drawing/2014/main" id="{8DEEFA54-9EAA-3CBE-A9FB-09DAAF0D53EA}"/>
              </a:ext>
            </a:extLst>
          </p:cNvPr>
          <p:cNvSpPr txBox="1"/>
          <p:nvPr/>
        </p:nvSpPr>
        <p:spPr>
          <a:xfrm>
            <a:off x="1354667" y="3183467"/>
            <a:ext cx="9877777" cy="923330"/>
          </a:xfrm>
          <a:prstGeom prst="rect">
            <a:avLst/>
          </a:prstGeom>
          <a:noFill/>
        </p:spPr>
        <p:txBody>
          <a:bodyPr wrap="square" rtlCol="0">
            <a:spAutoFit/>
          </a:bodyPr>
          <a:lstStyle/>
          <a:p>
            <a:pPr marL="285750" indent="-285750">
              <a:buFont typeface="Arial" panose="020B0604020202020204" pitchFamily="34" charset="0"/>
              <a:buChar char="•"/>
            </a:pPr>
            <a:r>
              <a:rPr lang="en-US" dirty="0"/>
              <a:t>Here we can view the patient reports uploaded by the Nurse or the User Admins.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848719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a:extLst>
              <a:ext uri="{FF2B5EF4-FFF2-40B4-BE49-F238E27FC236}">
                <a16:creationId xmlns:a16="http://schemas.microsoft.com/office/drawing/2014/main" id="{C226F3A3-8E47-4D80-7F5C-B7F5DAAB0F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774325" cy="5791200"/>
          </a:xfrm>
          <a:prstGeom prst="rect">
            <a:avLst/>
          </a:prstGeom>
        </p:spPr>
      </p:pic>
      <p:sp>
        <p:nvSpPr>
          <p:cNvPr id="4" name="TextBox 3">
            <a:extLst>
              <a:ext uri="{FF2B5EF4-FFF2-40B4-BE49-F238E27FC236}">
                <a16:creationId xmlns:a16="http://schemas.microsoft.com/office/drawing/2014/main" id="{2A555B87-4808-0109-707B-3CD82A5CAC75}"/>
              </a:ext>
            </a:extLst>
          </p:cNvPr>
          <p:cNvSpPr txBox="1"/>
          <p:nvPr/>
        </p:nvSpPr>
        <p:spPr>
          <a:xfrm>
            <a:off x="6781800" y="1809750"/>
            <a:ext cx="31623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Finally this is the Login page for the </a:t>
            </a:r>
            <a:r>
              <a:rPr lang="en-US"/>
              <a:t>the Doctor and Nurse.</a:t>
            </a:r>
            <a:endParaRPr lang="en-US" dirty="0"/>
          </a:p>
          <a:p>
            <a:pPr marL="285750" indent="-285750">
              <a:buFont typeface="Arial" panose="020B0604020202020204" pitchFamily="34" charset="0"/>
              <a:buChar char="•"/>
            </a:pPr>
            <a:r>
              <a:rPr lang="en-US" dirty="0"/>
              <a:t>Anyone can login here but the they can only view the options given by the “Admin”.</a:t>
            </a:r>
          </a:p>
        </p:txBody>
      </p:sp>
    </p:spTree>
    <p:extLst>
      <p:ext uri="{BB962C8B-B14F-4D97-AF65-F5344CB8AC3E}">
        <p14:creationId xmlns:p14="http://schemas.microsoft.com/office/powerpoint/2010/main" val="2878042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Picture 1">
            <a:extLst>
              <a:ext uri="{FF2B5EF4-FFF2-40B4-BE49-F238E27FC236}">
                <a16:creationId xmlns:a16="http://schemas.microsoft.com/office/drawing/2014/main" id="{AEB46D84-DE26-3C0D-E6F9-0492F2301AD4}"/>
              </a:ext>
            </a:extLst>
          </p:cNvPr>
          <p:cNvPicPr>
            <a:picLocks noChangeAspect="1"/>
          </p:cNvPicPr>
          <p:nvPr/>
        </p:nvPicPr>
        <p:blipFill>
          <a:blip r:embed="rId2"/>
          <a:stretch>
            <a:fillRect/>
          </a:stretch>
        </p:blipFill>
        <p:spPr>
          <a:xfrm>
            <a:off x="0" y="0"/>
            <a:ext cx="12188952" cy="5991225"/>
          </a:xfrm>
          <a:prstGeom prst="rect">
            <a:avLst/>
          </a:prstGeom>
        </p:spPr>
      </p:pic>
      <p:sp>
        <p:nvSpPr>
          <p:cNvPr id="6" name="TextBox 5">
            <a:extLst>
              <a:ext uri="{FF2B5EF4-FFF2-40B4-BE49-F238E27FC236}">
                <a16:creationId xmlns:a16="http://schemas.microsoft.com/office/drawing/2014/main" id="{C3375A8E-5DE2-4C27-AE42-A9F96AE7388C}"/>
              </a:ext>
            </a:extLst>
          </p:cNvPr>
          <p:cNvSpPr txBox="1"/>
          <p:nvPr/>
        </p:nvSpPr>
        <p:spPr>
          <a:xfrm>
            <a:off x="6438900" y="3638550"/>
            <a:ext cx="51054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As discussed in the above image this is the screen after “ Signing-In “ by the Admin, Doctor or a Nurse.</a:t>
            </a:r>
          </a:p>
          <a:p>
            <a:pPr marL="285750" indent="-285750">
              <a:buFont typeface="Arial" panose="020B0604020202020204" pitchFamily="34" charset="0"/>
              <a:buChar char="•"/>
            </a:pPr>
            <a:r>
              <a:rPr lang="en-US" dirty="0"/>
              <a:t>Here we can select an option as per the drive path we wanted to go with.</a:t>
            </a:r>
          </a:p>
        </p:txBody>
      </p:sp>
    </p:spTree>
    <p:extLst>
      <p:ext uri="{BB962C8B-B14F-4D97-AF65-F5344CB8AC3E}">
        <p14:creationId xmlns:p14="http://schemas.microsoft.com/office/powerpoint/2010/main" val="10331243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370</Words>
  <Application>Microsoft Macintosh PowerPoint</Application>
  <PresentationFormat>Widescreen</PresentationFormat>
  <Paragraphs>17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vineeth reddy</dc:creator>
  <cp:lastModifiedBy>aditya vadrevu</cp:lastModifiedBy>
  <cp:revision>2</cp:revision>
  <dcterms:created xsi:type="dcterms:W3CDTF">2022-11-18T22:04:43Z</dcterms:created>
  <dcterms:modified xsi:type="dcterms:W3CDTF">2022-11-18T22:51:02Z</dcterms:modified>
</cp:coreProperties>
</file>