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5245" y="0"/>
            <a:ext cx="527350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8933" y="0"/>
            <a:ext cx="464613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345" y="0"/>
            <a:ext cx="770931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345" y="0"/>
            <a:ext cx="770931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84993"/>
            <a:ext cx="9144000" cy="33735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5431" y="0"/>
            <a:ext cx="3393138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2025-03-25T15:30:30Z</dcterms:created>
  <dcterms:modified xsi:type="dcterms:W3CDTF">2025-03-25T15:30:30Z</dcterms:modified>
</cp:coreProperties>
</file>