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8895-0150-496F-B385-836D8885F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66E19-B0B2-4834-B7D7-A45F404A7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09170-A7C3-4125-AFBF-F7805D6A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C806-E5BA-4D9C-8216-5C30541B0B5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9BBD2-0379-4E05-ABA1-B05BF6E1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366B7-6B15-4989-8D8A-3798F58D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AB94-A6FA-405C-8E1B-AFFCEE542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71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E8AA-0EB4-4782-9D41-FFD396B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CAD94-4545-43E3-8DF2-47F8447A6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FC915-45CC-4C1C-8725-1C3F54CE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C806-E5BA-4D9C-8216-5C30541B0B5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C529D-61FB-4050-B44E-173E46CC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BF0AA-C74B-4A88-841C-AB1E2C0D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AB94-A6FA-405C-8E1B-AFFCEE542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72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1D384-A1D1-4DF6-9736-712B984DC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F784C-EEC7-4670-9CF8-1228F5E57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23905-094E-4B43-9B25-528BC548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C806-E5BA-4D9C-8216-5C30541B0B5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9B60D-4135-4BBD-AA54-8FC7AE06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0CE0F-DF64-42F8-B3AC-8AD76534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AB94-A6FA-405C-8E1B-AFFCEE542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52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0341-B81E-470E-9AF5-0284138F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6C9C3-D735-4554-A0DE-EC5C43894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D7E7-87E2-4E15-A3BD-017C7B8D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C806-E5BA-4D9C-8216-5C30541B0B5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F9F91-FF69-4CAF-8607-197029AA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EF95C-D369-455E-BC4C-D80F999E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AB94-A6FA-405C-8E1B-AFFCEE542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56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3B33-A87F-488C-BAEB-147EB8CE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0E378-03B1-4F77-85EA-B01D49C2F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34BE9-97DB-4B55-91C0-1CAF7D2B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C806-E5BA-4D9C-8216-5C30541B0B5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63C1D-3182-4F19-94F6-4F4ACEE0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34402-F1FC-4AF0-83FD-C702E151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AB94-A6FA-405C-8E1B-AFFCEE542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12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1E08-ECFF-46E3-A924-3EF67A1C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14C1-96C2-4249-87FD-EA44EAF25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57DFB-CA94-4967-8E9C-FD2239916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63ABD-9171-4AE5-9B79-DFF37664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C806-E5BA-4D9C-8216-5C30541B0B5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9CC1E-718E-4E01-A973-E90ED2F3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459BB-B015-47B4-8C34-1949868F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AB94-A6FA-405C-8E1B-AFFCEE542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03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EA85-6C24-4E26-99A5-50FF0ADF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C59E6-8265-4F20-A02F-8478E1BFF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7A73F-807C-44A4-834D-E87FD8162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6D7B5-CC93-4344-A424-8DD352E2F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4687C-0908-4724-BA07-565E10E0F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73F6A-BB04-4F5A-9774-D0222634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C806-E5BA-4D9C-8216-5C30541B0B5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147D5-CC0B-4F11-A9E1-B3B4EBA9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0FA54-04B9-4E00-B212-D9C92AE6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AB94-A6FA-405C-8E1B-AFFCEE542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4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43D7-D9D6-4DFD-B844-CC2AE8A6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DEDC1-32BB-4807-A1FF-F8EEF027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C806-E5BA-4D9C-8216-5C30541B0B5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15AD6-0B53-47A0-ABF6-3DEA0AF8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2DC64-CE6D-4311-B227-F895C7F4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AB94-A6FA-405C-8E1B-AFFCEE542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47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96472-6D1B-4761-B3FE-76D26E5A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C806-E5BA-4D9C-8216-5C30541B0B5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56AF9-DA67-41D4-99FE-A721FE64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E10DC-7A01-4BEF-9063-309D6555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AB94-A6FA-405C-8E1B-AFFCEE542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49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CC01-E631-4480-8940-6CA6F2322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903D3-98E7-4464-88FB-B68A15133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2B57A-A101-4C6E-A8DD-0BE26F77A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6F58B-EFBC-47C5-87FB-1EFADC87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C806-E5BA-4D9C-8216-5C30541B0B5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CA82E-DB0E-4D27-9C0B-B7D57E75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32848-F6CA-4C79-879E-5207A4BD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AB94-A6FA-405C-8E1B-AFFCEE542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79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E88C-1D67-4E3C-A49A-DE3EEE34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0C00A-3EB3-4119-9284-9D1AB6F85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1102E-7046-48F9-B7D7-85F7396B0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C9D40-B324-418B-8B2D-53E6E355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C806-E5BA-4D9C-8216-5C30541B0B5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30C6E-26EE-4C73-B863-2978F754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07863-F67D-45C7-AB05-F3B30CEF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AB94-A6FA-405C-8E1B-AFFCEE542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5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201C8-875A-4BA7-8253-97F0DE5C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AA916-C56F-4C0C-9A7C-130A0E48B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783C5-008A-4336-A5BA-7B7A1AF29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9C806-E5BA-4D9C-8216-5C30541B0B5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ABF8-374A-4394-AD73-0484FC766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54958-02D9-46A8-89D5-BFE0863AE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7AB94-A6FA-405C-8E1B-AFFCEE542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93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40A894-60E2-4926-AB02-DA2642DF7D8D}"/>
              </a:ext>
            </a:extLst>
          </p:cNvPr>
          <p:cNvSpPr txBox="1"/>
          <p:nvPr/>
        </p:nvSpPr>
        <p:spPr>
          <a:xfrm>
            <a:off x="2555659" y="1776561"/>
            <a:ext cx="18643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From Mobile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F0F48-C1F3-4CD0-BB36-1855C6381629}"/>
              </a:ext>
            </a:extLst>
          </p:cNvPr>
          <p:cNvSpPr txBox="1"/>
          <p:nvPr/>
        </p:nvSpPr>
        <p:spPr>
          <a:xfrm>
            <a:off x="2547890" y="3077594"/>
            <a:ext cx="18643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GSM Module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4A852-E982-4414-9D5F-F2666A9BFB27}"/>
              </a:ext>
            </a:extLst>
          </p:cNvPr>
          <p:cNvSpPr txBox="1"/>
          <p:nvPr/>
        </p:nvSpPr>
        <p:spPr>
          <a:xfrm>
            <a:off x="5248181" y="3059668"/>
            <a:ext cx="18643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ATMEGA328P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57759E-2486-493F-90BA-B727152D938C}"/>
              </a:ext>
            </a:extLst>
          </p:cNvPr>
          <p:cNvCxnSpPr/>
          <p:nvPr/>
        </p:nvCxnSpPr>
        <p:spPr>
          <a:xfrm>
            <a:off x="2059619" y="957596"/>
            <a:ext cx="0" cy="53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F841F5-B09C-41A0-B2FD-34C520AEF1AB}"/>
              </a:ext>
            </a:extLst>
          </p:cNvPr>
          <p:cNvSpPr txBox="1"/>
          <p:nvPr/>
        </p:nvSpPr>
        <p:spPr>
          <a:xfrm>
            <a:off x="6246918" y="4619778"/>
            <a:ext cx="18643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RESET Circuit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B28591-DD44-4765-B9D7-85B4FCCD4A11}"/>
              </a:ext>
            </a:extLst>
          </p:cNvPr>
          <p:cNvSpPr txBox="1"/>
          <p:nvPr/>
        </p:nvSpPr>
        <p:spPr>
          <a:xfrm>
            <a:off x="4092606" y="4538708"/>
            <a:ext cx="186431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Crystal Circuit (16MHz)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B86B2B-4CA9-43D1-B7A1-F3B1685E14A9}"/>
              </a:ext>
            </a:extLst>
          </p:cNvPr>
          <p:cNvSpPr txBox="1"/>
          <p:nvPr/>
        </p:nvSpPr>
        <p:spPr>
          <a:xfrm>
            <a:off x="8111229" y="1831438"/>
            <a:ext cx="18643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LCD 16x2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4DD51-7E77-4909-926C-0664CF59B816}"/>
              </a:ext>
            </a:extLst>
          </p:cNvPr>
          <p:cNvCxnSpPr/>
          <p:nvPr/>
        </p:nvCxnSpPr>
        <p:spPr>
          <a:xfrm>
            <a:off x="1944210" y="1073006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037D12-42C4-4050-83F6-520A5AD5FAA8}"/>
              </a:ext>
            </a:extLst>
          </p:cNvPr>
          <p:cNvCxnSpPr/>
          <p:nvPr/>
        </p:nvCxnSpPr>
        <p:spPr>
          <a:xfrm>
            <a:off x="1882066" y="984229"/>
            <a:ext cx="0" cy="88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065EDB-98CD-48AE-AE1F-D425DA56A45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024762" y="3458192"/>
            <a:ext cx="531181" cy="10805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2DC6513-19B8-4B37-A2C8-A8AA4251AF82}"/>
              </a:ext>
            </a:extLst>
          </p:cNvPr>
          <p:cNvCxnSpPr>
            <a:stCxn id="16" idx="2"/>
            <a:endCxn id="9" idx="3"/>
          </p:cNvCxnSpPr>
          <p:nvPr/>
        </p:nvCxnSpPr>
        <p:spPr>
          <a:xfrm rot="5400000">
            <a:off x="7556157" y="1757106"/>
            <a:ext cx="1043564" cy="19308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B2A7F0-04C8-47E0-B38B-527C729D5A8F}"/>
              </a:ext>
            </a:extLst>
          </p:cNvPr>
          <p:cNvSpPr txBox="1"/>
          <p:nvPr/>
        </p:nvSpPr>
        <p:spPr>
          <a:xfrm>
            <a:off x="4670393" y="1179538"/>
            <a:ext cx="28460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Interfaced Devices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EC9341-9C91-459E-A940-0F2BA846FE71}"/>
              </a:ext>
            </a:extLst>
          </p:cNvPr>
          <p:cNvSpPr txBox="1"/>
          <p:nvPr/>
        </p:nvSpPr>
        <p:spPr>
          <a:xfrm>
            <a:off x="4670393" y="1765294"/>
            <a:ext cx="28460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Relays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487CAD-2732-410A-9894-87C32289C750}"/>
              </a:ext>
            </a:extLst>
          </p:cNvPr>
          <p:cNvSpPr txBox="1"/>
          <p:nvPr/>
        </p:nvSpPr>
        <p:spPr>
          <a:xfrm>
            <a:off x="4670393" y="2228596"/>
            <a:ext cx="28460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Relay Driver(ULN2003A)</a:t>
            </a:r>
            <a:endParaRPr lang="en-IN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F75B15-B881-4736-BB68-62DDED8C3DEC}"/>
              </a:ext>
            </a:extLst>
          </p:cNvPr>
          <p:cNvCxnSpPr>
            <a:stCxn id="9" idx="0"/>
            <a:endCxn id="33" idx="2"/>
          </p:cNvCxnSpPr>
          <p:nvPr/>
        </p:nvCxnSpPr>
        <p:spPr>
          <a:xfrm flipH="1" flipV="1">
            <a:off x="6093410" y="2597928"/>
            <a:ext cx="86927" cy="461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5BEED4-0418-4E7D-94A6-CAA39E2A8C0D}"/>
              </a:ext>
            </a:extLst>
          </p:cNvPr>
          <p:cNvCxnSpPr>
            <a:stCxn id="33" idx="0"/>
            <a:endCxn id="32" idx="2"/>
          </p:cNvCxnSpPr>
          <p:nvPr/>
        </p:nvCxnSpPr>
        <p:spPr>
          <a:xfrm flipV="1">
            <a:off x="6093410" y="2134626"/>
            <a:ext cx="0" cy="93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6A8BE8-46E3-48D1-B067-869B85895923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V="1">
            <a:off x="6093410" y="1548870"/>
            <a:ext cx="0" cy="216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88FC87-A1F5-4E42-82FB-B3943D58366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480046" y="2145893"/>
            <a:ext cx="7769" cy="93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581A1CC-6AEE-4B36-8889-D69E857F38C1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6374167" y="3458192"/>
            <a:ext cx="804907" cy="1161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613A282-B001-4F37-8556-3D5A91E6E05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4412201" y="3244334"/>
            <a:ext cx="835980" cy="1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26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Adivardhan Maheshwari</dc:creator>
  <cp:lastModifiedBy>Adivardhan Maheshwari</cp:lastModifiedBy>
  <cp:revision>2</cp:revision>
  <dcterms:created xsi:type="dcterms:W3CDTF">2020-01-28T06:24:55Z</dcterms:created>
  <dcterms:modified xsi:type="dcterms:W3CDTF">2020-01-28T06:34:06Z</dcterms:modified>
</cp:coreProperties>
</file>