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7EEBD2-4AC4-439E-A1AF-ED8A9566223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E822275-9875-404C-BCB7-11F96A09C1B6}">
      <dgm:prSet/>
      <dgm:spPr/>
      <dgm:t>
        <a:bodyPr/>
        <a:lstStyle/>
        <a:p>
          <a:r>
            <a:rPr lang="ro-RO"/>
            <a:t>În modul auto</a:t>
          </a:r>
          <a:endParaRPr lang="en-US"/>
        </a:p>
      </dgm:t>
    </dgm:pt>
    <dgm:pt modelId="{B17428C6-34AC-4337-9C16-2F5F34D2A4E0}" type="parTrans" cxnId="{983A50AC-EE0A-4852-A4B3-1687E0AEE460}">
      <dgm:prSet/>
      <dgm:spPr/>
      <dgm:t>
        <a:bodyPr/>
        <a:lstStyle/>
        <a:p>
          <a:endParaRPr lang="en-US"/>
        </a:p>
      </dgm:t>
    </dgm:pt>
    <dgm:pt modelId="{3ED4DBCF-187A-4894-A5DA-FA3E7CB1EDFD}" type="sibTrans" cxnId="{983A50AC-EE0A-4852-A4B3-1687E0AEE460}">
      <dgm:prSet/>
      <dgm:spPr/>
      <dgm:t>
        <a:bodyPr/>
        <a:lstStyle/>
        <a:p>
          <a:endParaRPr lang="en-US"/>
        </a:p>
      </dgm:t>
    </dgm:pt>
    <dgm:pt modelId="{785A98C0-D257-4F75-B866-6C28EAA6C958}">
      <dgm:prSet/>
      <dgm:spPr/>
      <dgm:t>
        <a:bodyPr/>
        <a:lstStyle/>
        <a:p>
          <a:r>
            <a:rPr lang="ro-RO"/>
            <a:t>Se poate genera un semnal cu on time si off time între (1-700 de ms)</a:t>
          </a:r>
          <a:endParaRPr lang="en-US"/>
        </a:p>
      </dgm:t>
    </dgm:pt>
    <dgm:pt modelId="{3698DA64-DE4B-4A9E-BDA5-9A726FB06239}" type="parTrans" cxnId="{529E7C5E-4644-4DB8-BB5C-C8726228DB8B}">
      <dgm:prSet/>
      <dgm:spPr/>
      <dgm:t>
        <a:bodyPr/>
        <a:lstStyle/>
        <a:p>
          <a:endParaRPr lang="en-US"/>
        </a:p>
      </dgm:t>
    </dgm:pt>
    <dgm:pt modelId="{50B02550-A148-4A04-85E1-081F2F7579F1}" type="sibTrans" cxnId="{529E7C5E-4644-4DB8-BB5C-C8726228DB8B}">
      <dgm:prSet/>
      <dgm:spPr/>
      <dgm:t>
        <a:bodyPr/>
        <a:lstStyle/>
        <a:p>
          <a:endParaRPr lang="en-US"/>
        </a:p>
      </dgm:t>
    </dgm:pt>
    <dgm:pt modelId="{A77B638C-F8D6-4343-8386-2F7CD942C4D7}">
      <dgm:prSet/>
      <dgm:spPr/>
      <dgm:t>
        <a:bodyPr/>
        <a:lstStyle/>
        <a:p>
          <a:r>
            <a:rPr lang="ro-RO"/>
            <a:t>O amplitudine între 5 si 12 V</a:t>
          </a:r>
          <a:endParaRPr lang="en-US"/>
        </a:p>
      </dgm:t>
    </dgm:pt>
    <dgm:pt modelId="{7C65D0A7-A5CC-4B4E-A9B3-2DEC89BBCF89}" type="parTrans" cxnId="{45667897-E2F7-458D-A376-97BE30841922}">
      <dgm:prSet/>
      <dgm:spPr/>
      <dgm:t>
        <a:bodyPr/>
        <a:lstStyle/>
        <a:p>
          <a:endParaRPr lang="en-US"/>
        </a:p>
      </dgm:t>
    </dgm:pt>
    <dgm:pt modelId="{83D39597-238D-46D4-BBC6-E72A3C7EBF42}" type="sibTrans" cxnId="{45667897-E2F7-458D-A376-97BE30841922}">
      <dgm:prSet/>
      <dgm:spPr/>
      <dgm:t>
        <a:bodyPr/>
        <a:lstStyle/>
        <a:p>
          <a:endParaRPr lang="en-US"/>
        </a:p>
      </dgm:t>
    </dgm:pt>
    <dgm:pt modelId="{A02316A7-A793-4819-A142-1F60B6C92E36}">
      <dgm:prSet/>
      <dgm:spPr/>
      <dgm:t>
        <a:bodyPr/>
        <a:lstStyle/>
        <a:p>
          <a:r>
            <a:rPr lang="ro-RO"/>
            <a:t>În modul manual</a:t>
          </a:r>
          <a:endParaRPr lang="en-US"/>
        </a:p>
      </dgm:t>
    </dgm:pt>
    <dgm:pt modelId="{031B5E21-B5EA-42B9-A6A9-1F0362AF1036}" type="parTrans" cxnId="{AD96E6E5-0E2D-4336-AC29-64E8917C7817}">
      <dgm:prSet/>
      <dgm:spPr/>
      <dgm:t>
        <a:bodyPr/>
        <a:lstStyle/>
        <a:p>
          <a:endParaRPr lang="en-US"/>
        </a:p>
      </dgm:t>
    </dgm:pt>
    <dgm:pt modelId="{6FB40E36-76EC-4AA4-B5F4-0963881E0C36}" type="sibTrans" cxnId="{AD96E6E5-0E2D-4336-AC29-64E8917C7817}">
      <dgm:prSet/>
      <dgm:spPr/>
      <dgm:t>
        <a:bodyPr/>
        <a:lstStyle/>
        <a:p>
          <a:endParaRPr lang="en-US"/>
        </a:p>
      </dgm:t>
    </dgm:pt>
    <dgm:pt modelId="{2761F80F-5F88-45F6-8A45-E175EAE994FE}">
      <dgm:prSet/>
      <dgm:spPr/>
      <dgm:t>
        <a:bodyPr/>
        <a:lstStyle/>
        <a:p>
          <a:r>
            <a:rPr lang="ro-RO"/>
            <a:t>Se poate selecta o valuare pentru cele 2 potențiometre între 1,100000 de ohmi</a:t>
          </a:r>
          <a:endParaRPr lang="en-US"/>
        </a:p>
      </dgm:t>
    </dgm:pt>
    <dgm:pt modelId="{C005DBF6-2950-4A59-9592-2968613C052C}" type="parTrans" cxnId="{8DA72C35-219C-46F3-98DB-35CCAA2ADBB9}">
      <dgm:prSet/>
      <dgm:spPr/>
      <dgm:t>
        <a:bodyPr/>
        <a:lstStyle/>
        <a:p>
          <a:endParaRPr lang="en-US"/>
        </a:p>
      </dgm:t>
    </dgm:pt>
    <dgm:pt modelId="{387E11A6-A874-4F7F-8078-FC38060E0F1A}" type="sibTrans" cxnId="{8DA72C35-219C-46F3-98DB-35CCAA2ADBB9}">
      <dgm:prSet/>
      <dgm:spPr/>
      <dgm:t>
        <a:bodyPr/>
        <a:lstStyle/>
        <a:p>
          <a:endParaRPr lang="en-US"/>
        </a:p>
      </dgm:t>
    </dgm:pt>
    <dgm:pt modelId="{A6A319E0-8797-4EA3-BC1E-5935BD9CC1C3}">
      <dgm:prSet/>
      <dgm:spPr/>
      <dgm:t>
        <a:bodyPr/>
        <a:lstStyle/>
        <a:p>
          <a:r>
            <a:rPr lang="ro-RO"/>
            <a:t>Pentru tensiunea de intrare se poate selecta o valoare între 5-12V</a:t>
          </a:r>
          <a:endParaRPr lang="en-US"/>
        </a:p>
      </dgm:t>
    </dgm:pt>
    <dgm:pt modelId="{4826BF5D-9049-4327-ACF4-9B757322D671}" type="parTrans" cxnId="{325DDE6C-125E-426D-913D-75C472D75791}">
      <dgm:prSet/>
      <dgm:spPr/>
      <dgm:t>
        <a:bodyPr/>
        <a:lstStyle/>
        <a:p>
          <a:endParaRPr lang="en-US"/>
        </a:p>
      </dgm:t>
    </dgm:pt>
    <dgm:pt modelId="{D9AEC9AB-5422-4E5C-A7EA-2AEA850DCCD3}" type="sibTrans" cxnId="{325DDE6C-125E-426D-913D-75C472D75791}">
      <dgm:prSet/>
      <dgm:spPr/>
      <dgm:t>
        <a:bodyPr/>
        <a:lstStyle/>
        <a:p>
          <a:endParaRPr lang="en-US"/>
        </a:p>
      </dgm:t>
    </dgm:pt>
    <dgm:pt modelId="{1504A4E9-1C95-49CA-BF0F-7212D6EDC629}">
      <dgm:prSet/>
      <dgm:spPr/>
      <dgm:t>
        <a:bodyPr/>
        <a:lstStyle/>
        <a:p>
          <a:r>
            <a:rPr lang="ro-RO"/>
            <a:t>Pentru capacitor o valoare între 0.1,1000 nF</a:t>
          </a:r>
          <a:endParaRPr lang="en-US"/>
        </a:p>
      </dgm:t>
    </dgm:pt>
    <dgm:pt modelId="{CC0252D8-9CBD-451B-80CB-54DE71983537}" type="parTrans" cxnId="{8C366872-E0F0-4D23-AB9E-B82851DA8A0F}">
      <dgm:prSet/>
      <dgm:spPr/>
      <dgm:t>
        <a:bodyPr/>
        <a:lstStyle/>
        <a:p>
          <a:endParaRPr lang="en-US"/>
        </a:p>
      </dgm:t>
    </dgm:pt>
    <dgm:pt modelId="{BD86C37F-55D0-47C9-9DF4-1A1E4DB270BE}" type="sibTrans" cxnId="{8C366872-E0F0-4D23-AB9E-B82851DA8A0F}">
      <dgm:prSet/>
      <dgm:spPr/>
      <dgm:t>
        <a:bodyPr/>
        <a:lstStyle/>
        <a:p>
          <a:endParaRPr lang="en-US"/>
        </a:p>
      </dgm:t>
    </dgm:pt>
    <dgm:pt modelId="{983D7F0E-8B28-4F7E-9913-7B35CA48C1ED}" type="pres">
      <dgm:prSet presAssocID="{DF7EEBD2-4AC4-439E-A1AF-ED8A95662235}" presName="linear" presStyleCnt="0">
        <dgm:presLayoutVars>
          <dgm:dir/>
          <dgm:animLvl val="lvl"/>
          <dgm:resizeHandles val="exact"/>
        </dgm:presLayoutVars>
      </dgm:prSet>
      <dgm:spPr/>
    </dgm:pt>
    <dgm:pt modelId="{319F99E6-C101-4C68-B608-804A3EA226EC}" type="pres">
      <dgm:prSet presAssocID="{4E822275-9875-404C-BCB7-11F96A09C1B6}" presName="parentLin" presStyleCnt="0"/>
      <dgm:spPr/>
    </dgm:pt>
    <dgm:pt modelId="{8ADA549B-B81A-4967-BB10-A5A5251BA627}" type="pres">
      <dgm:prSet presAssocID="{4E822275-9875-404C-BCB7-11F96A09C1B6}" presName="parentLeftMargin" presStyleLbl="node1" presStyleIdx="0" presStyleCnt="2"/>
      <dgm:spPr/>
    </dgm:pt>
    <dgm:pt modelId="{4D46022A-F148-4561-9475-042E2EE433B4}" type="pres">
      <dgm:prSet presAssocID="{4E822275-9875-404C-BCB7-11F96A09C1B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FC81C2-BFC7-4F29-92B6-437BDA4F30A4}" type="pres">
      <dgm:prSet presAssocID="{4E822275-9875-404C-BCB7-11F96A09C1B6}" presName="negativeSpace" presStyleCnt="0"/>
      <dgm:spPr/>
    </dgm:pt>
    <dgm:pt modelId="{90819A3B-B0EB-49AE-8B5C-0584083BCE42}" type="pres">
      <dgm:prSet presAssocID="{4E822275-9875-404C-BCB7-11F96A09C1B6}" presName="childText" presStyleLbl="conFgAcc1" presStyleIdx="0" presStyleCnt="2">
        <dgm:presLayoutVars>
          <dgm:bulletEnabled val="1"/>
        </dgm:presLayoutVars>
      </dgm:prSet>
      <dgm:spPr/>
    </dgm:pt>
    <dgm:pt modelId="{7C921A64-2779-4239-827A-D306FC79205B}" type="pres">
      <dgm:prSet presAssocID="{3ED4DBCF-187A-4894-A5DA-FA3E7CB1EDFD}" presName="spaceBetweenRectangles" presStyleCnt="0"/>
      <dgm:spPr/>
    </dgm:pt>
    <dgm:pt modelId="{C32D5D48-7AA5-4941-918D-F77C4C1C3988}" type="pres">
      <dgm:prSet presAssocID="{A02316A7-A793-4819-A142-1F60B6C92E36}" presName="parentLin" presStyleCnt="0"/>
      <dgm:spPr/>
    </dgm:pt>
    <dgm:pt modelId="{68CC59B6-C133-405A-87B5-209C36DEF4B4}" type="pres">
      <dgm:prSet presAssocID="{A02316A7-A793-4819-A142-1F60B6C92E36}" presName="parentLeftMargin" presStyleLbl="node1" presStyleIdx="0" presStyleCnt="2"/>
      <dgm:spPr/>
    </dgm:pt>
    <dgm:pt modelId="{7B2A8B19-7FB9-4002-A7B5-D138F1068231}" type="pres">
      <dgm:prSet presAssocID="{A02316A7-A793-4819-A142-1F60B6C92E3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1232679-1F80-4FA0-9FCD-71BEB007E8D9}" type="pres">
      <dgm:prSet presAssocID="{A02316A7-A793-4819-A142-1F60B6C92E36}" presName="negativeSpace" presStyleCnt="0"/>
      <dgm:spPr/>
    </dgm:pt>
    <dgm:pt modelId="{52FD5DE0-A9BE-47EA-A494-FEDA3352FAFB}" type="pres">
      <dgm:prSet presAssocID="{A02316A7-A793-4819-A142-1F60B6C92E3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461F104-B3DD-4B04-AE19-16AE864709C4}" type="presOf" srcId="{785A98C0-D257-4F75-B866-6C28EAA6C958}" destId="{90819A3B-B0EB-49AE-8B5C-0584083BCE42}" srcOrd="0" destOrd="0" presId="urn:microsoft.com/office/officeart/2005/8/layout/list1"/>
    <dgm:cxn modelId="{2E6CE033-286D-453A-90CB-3AFB307F4B9B}" type="presOf" srcId="{1504A4E9-1C95-49CA-BF0F-7212D6EDC629}" destId="{52FD5DE0-A9BE-47EA-A494-FEDA3352FAFB}" srcOrd="0" destOrd="2" presId="urn:microsoft.com/office/officeart/2005/8/layout/list1"/>
    <dgm:cxn modelId="{8DA72C35-219C-46F3-98DB-35CCAA2ADBB9}" srcId="{A02316A7-A793-4819-A142-1F60B6C92E36}" destId="{2761F80F-5F88-45F6-8A45-E175EAE994FE}" srcOrd="0" destOrd="0" parTransId="{C005DBF6-2950-4A59-9592-2968613C052C}" sibTransId="{387E11A6-A874-4F7F-8078-FC38060E0F1A}"/>
    <dgm:cxn modelId="{9303983C-0203-4F40-B4C0-BE4AD2F02EA8}" type="presOf" srcId="{A02316A7-A793-4819-A142-1F60B6C92E36}" destId="{7B2A8B19-7FB9-4002-A7B5-D138F1068231}" srcOrd="1" destOrd="0" presId="urn:microsoft.com/office/officeart/2005/8/layout/list1"/>
    <dgm:cxn modelId="{529E7C5E-4644-4DB8-BB5C-C8726228DB8B}" srcId="{4E822275-9875-404C-BCB7-11F96A09C1B6}" destId="{785A98C0-D257-4F75-B866-6C28EAA6C958}" srcOrd="0" destOrd="0" parTransId="{3698DA64-DE4B-4A9E-BDA5-9A726FB06239}" sibTransId="{50B02550-A148-4A04-85E1-081F2F7579F1}"/>
    <dgm:cxn modelId="{325DDE6C-125E-426D-913D-75C472D75791}" srcId="{A02316A7-A793-4819-A142-1F60B6C92E36}" destId="{A6A319E0-8797-4EA3-BC1E-5935BD9CC1C3}" srcOrd="1" destOrd="0" parTransId="{4826BF5D-9049-4327-ACF4-9B757322D671}" sibTransId="{D9AEC9AB-5422-4E5C-A7EA-2AEA850DCCD3}"/>
    <dgm:cxn modelId="{EF45966F-D850-440D-AA58-7697838D3360}" type="presOf" srcId="{2761F80F-5F88-45F6-8A45-E175EAE994FE}" destId="{52FD5DE0-A9BE-47EA-A494-FEDA3352FAFB}" srcOrd="0" destOrd="0" presId="urn:microsoft.com/office/officeart/2005/8/layout/list1"/>
    <dgm:cxn modelId="{77647371-5D98-404F-8251-5402906E409E}" type="presOf" srcId="{4E822275-9875-404C-BCB7-11F96A09C1B6}" destId="{8ADA549B-B81A-4967-BB10-A5A5251BA627}" srcOrd="0" destOrd="0" presId="urn:microsoft.com/office/officeart/2005/8/layout/list1"/>
    <dgm:cxn modelId="{8C366872-E0F0-4D23-AB9E-B82851DA8A0F}" srcId="{A02316A7-A793-4819-A142-1F60B6C92E36}" destId="{1504A4E9-1C95-49CA-BF0F-7212D6EDC629}" srcOrd="2" destOrd="0" parTransId="{CC0252D8-9CBD-451B-80CB-54DE71983537}" sibTransId="{BD86C37F-55D0-47C9-9DF4-1A1E4DB270BE}"/>
    <dgm:cxn modelId="{1B341F88-C077-4F9B-9306-BAF800C9598E}" type="presOf" srcId="{A02316A7-A793-4819-A142-1F60B6C92E36}" destId="{68CC59B6-C133-405A-87B5-209C36DEF4B4}" srcOrd="0" destOrd="0" presId="urn:microsoft.com/office/officeart/2005/8/layout/list1"/>
    <dgm:cxn modelId="{0F44578C-AC15-44DF-AFF7-972E4C177B12}" type="presOf" srcId="{A77B638C-F8D6-4343-8386-2F7CD942C4D7}" destId="{90819A3B-B0EB-49AE-8B5C-0584083BCE42}" srcOrd="0" destOrd="1" presId="urn:microsoft.com/office/officeart/2005/8/layout/list1"/>
    <dgm:cxn modelId="{EEB33891-20A7-40FA-9D5D-27553DF59640}" type="presOf" srcId="{A6A319E0-8797-4EA3-BC1E-5935BD9CC1C3}" destId="{52FD5DE0-A9BE-47EA-A494-FEDA3352FAFB}" srcOrd="0" destOrd="1" presId="urn:microsoft.com/office/officeart/2005/8/layout/list1"/>
    <dgm:cxn modelId="{45667897-E2F7-458D-A376-97BE30841922}" srcId="{4E822275-9875-404C-BCB7-11F96A09C1B6}" destId="{A77B638C-F8D6-4343-8386-2F7CD942C4D7}" srcOrd="1" destOrd="0" parTransId="{7C65D0A7-A5CC-4B4E-A9B3-2DEC89BBCF89}" sibTransId="{83D39597-238D-46D4-BBC6-E72A3C7EBF42}"/>
    <dgm:cxn modelId="{983A50AC-EE0A-4852-A4B3-1687E0AEE460}" srcId="{DF7EEBD2-4AC4-439E-A1AF-ED8A95662235}" destId="{4E822275-9875-404C-BCB7-11F96A09C1B6}" srcOrd="0" destOrd="0" parTransId="{B17428C6-34AC-4337-9C16-2F5F34D2A4E0}" sibTransId="{3ED4DBCF-187A-4894-A5DA-FA3E7CB1EDFD}"/>
    <dgm:cxn modelId="{D5E45AE0-CED6-4925-9A16-6F82B9A67604}" type="presOf" srcId="{DF7EEBD2-4AC4-439E-A1AF-ED8A95662235}" destId="{983D7F0E-8B28-4F7E-9913-7B35CA48C1ED}" srcOrd="0" destOrd="0" presId="urn:microsoft.com/office/officeart/2005/8/layout/list1"/>
    <dgm:cxn modelId="{AD96E6E5-0E2D-4336-AC29-64E8917C7817}" srcId="{DF7EEBD2-4AC4-439E-A1AF-ED8A95662235}" destId="{A02316A7-A793-4819-A142-1F60B6C92E36}" srcOrd="1" destOrd="0" parTransId="{031B5E21-B5EA-42B9-A6A9-1F0362AF1036}" sibTransId="{6FB40E36-76EC-4AA4-B5F4-0963881E0C36}"/>
    <dgm:cxn modelId="{E92AB0FB-9B65-4FE9-9AD1-B7CECE1B9BF5}" type="presOf" srcId="{4E822275-9875-404C-BCB7-11F96A09C1B6}" destId="{4D46022A-F148-4561-9475-042E2EE433B4}" srcOrd="1" destOrd="0" presId="urn:microsoft.com/office/officeart/2005/8/layout/list1"/>
    <dgm:cxn modelId="{4A393525-38A0-48B0-9CDC-6E50262E5E93}" type="presParOf" srcId="{983D7F0E-8B28-4F7E-9913-7B35CA48C1ED}" destId="{319F99E6-C101-4C68-B608-804A3EA226EC}" srcOrd="0" destOrd="0" presId="urn:microsoft.com/office/officeart/2005/8/layout/list1"/>
    <dgm:cxn modelId="{CF200CE4-4F16-4B90-A40F-EDF0ED56E128}" type="presParOf" srcId="{319F99E6-C101-4C68-B608-804A3EA226EC}" destId="{8ADA549B-B81A-4967-BB10-A5A5251BA627}" srcOrd="0" destOrd="0" presId="urn:microsoft.com/office/officeart/2005/8/layout/list1"/>
    <dgm:cxn modelId="{AE7E857D-398A-41A6-BD44-B7C990581DD4}" type="presParOf" srcId="{319F99E6-C101-4C68-B608-804A3EA226EC}" destId="{4D46022A-F148-4561-9475-042E2EE433B4}" srcOrd="1" destOrd="0" presId="urn:microsoft.com/office/officeart/2005/8/layout/list1"/>
    <dgm:cxn modelId="{EDB26E73-73B3-4788-B754-62F5713E14D0}" type="presParOf" srcId="{983D7F0E-8B28-4F7E-9913-7B35CA48C1ED}" destId="{F8FC81C2-BFC7-4F29-92B6-437BDA4F30A4}" srcOrd="1" destOrd="0" presId="urn:microsoft.com/office/officeart/2005/8/layout/list1"/>
    <dgm:cxn modelId="{7A64EAB4-7A75-49C9-887E-B33B375B7D92}" type="presParOf" srcId="{983D7F0E-8B28-4F7E-9913-7B35CA48C1ED}" destId="{90819A3B-B0EB-49AE-8B5C-0584083BCE42}" srcOrd="2" destOrd="0" presId="urn:microsoft.com/office/officeart/2005/8/layout/list1"/>
    <dgm:cxn modelId="{004D0A11-A097-4E75-BCCD-0035328B5E86}" type="presParOf" srcId="{983D7F0E-8B28-4F7E-9913-7B35CA48C1ED}" destId="{7C921A64-2779-4239-827A-D306FC79205B}" srcOrd="3" destOrd="0" presId="urn:microsoft.com/office/officeart/2005/8/layout/list1"/>
    <dgm:cxn modelId="{48C5A785-1151-4D81-8FF3-662AD0D6363E}" type="presParOf" srcId="{983D7F0E-8B28-4F7E-9913-7B35CA48C1ED}" destId="{C32D5D48-7AA5-4941-918D-F77C4C1C3988}" srcOrd="4" destOrd="0" presId="urn:microsoft.com/office/officeart/2005/8/layout/list1"/>
    <dgm:cxn modelId="{1DD702C8-B19F-4202-BCEE-872EC0C91899}" type="presParOf" srcId="{C32D5D48-7AA5-4941-918D-F77C4C1C3988}" destId="{68CC59B6-C133-405A-87B5-209C36DEF4B4}" srcOrd="0" destOrd="0" presId="urn:microsoft.com/office/officeart/2005/8/layout/list1"/>
    <dgm:cxn modelId="{D95FCC88-F0A7-4551-BCE1-372039B0972E}" type="presParOf" srcId="{C32D5D48-7AA5-4941-918D-F77C4C1C3988}" destId="{7B2A8B19-7FB9-4002-A7B5-D138F1068231}" srcOrd="1" destOrd="0" presId="urn:microsoft.com/office/officeart/2005/8/layout/list1"/>
    <dgm:cxn modelId="{9E2222B6-3815-4A1A-9766-2BA8A1CC593D}" type="presParOf" srcId="{983D7F0E-8B28-4F7E-9913-7B35CA48C1ED}" destId="{81232679-1F80-4FA0-9FCD-71BEB007E8D9}" srcOrd="5" destOrd="0" presId="urn:microsoft.com/office/officeart/2005/8/layout/list1"/>
    <dgm:cxn modelId="{FDD6D4E9-5B2D-446B-A9B5-6705A2C42725}" type="presParOf" srcId="{983D7F0E-8B28-4F7E-9913-7B35CA48C1ED}" destId="{52FD5DE0-A9BE-47EA-A494-FEDA3352FAF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819A3B-B0EB-49AE-8B5C-0584083BCE42}">
      <dsp:nvSpPr>
        <dsp:cNvPr id="0" name=""/>
        <dsp:cNvSpPr/>
      </dsp:nvSpPr>
      <dsp:spPr>
        <a:xfrm>
          <a:off x="0" y="419543"/>
          <a:ext cx="6263640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99872" rIns="48612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kern="1200"/>
            <a:t>Se poate genera un semnal cu on time si off time între (1-700 de ms)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kern="1200"/>
            <a:t>O amplitudine între 5 si 12 V</a:t>
          </a:r>
          <a:endParaRPr lang="en-US" sz="2400" kern="1200"/>
        </a:p>
      </dsp:txBody>
      <dsp:txXfrm>
        <a:off x="0" y="419543"/>
        <a:ext cx="6263640" cy="1738800"/>
      </dsp:txXfrm>
    </dsp:sp>
    <dsp:sp modelId="{4D46022A-F148-4561-9475-042E2EE433B4}">
      <dsp:nvSpPr>
        <dsp:cNvPr id="0" name=""/>
        <dsp:cNvSpPr/>
      </dsp:nvSpPr>
      <dsp:spPr>
        <a:xfrm>
          <a:off x="313182" y="65303"/>
          <a:ext cx="4384548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/>
            <a:t>În modul auto</a:t>
          </a:r>
          <a:endParaRPr lang="en-US" sz="2400" kern="1200"/>
        </a:p>
      </dsp:txBody>
      <dsp:txXfrm>
        <a:off x="347767" y="99888"/>
        <a:ext cx="4315378" cy="639310"/>
      </dsp:txXfrm>
    </dsp:sp>
    <dsp:sp modelId="{52FD5DE0-A9BE-47EA-A494-FEDA3352FAFB}">
      <dsp:nvSpPr>
        <dsp:cNvPr id="0" name=""/>
        <dsp:cNvSpPr/>
      </dsp:nvSpPr>
      <dsp:spPr>
        <a:xfrm>
          <a:off x="0" y="2642183"/>
          <a:ext cx="6263640" cy="279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99872" rIns="48612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kern="1200"/>
            <a:t>Se poate selecta o valuare pentru cele 2 potențiometre între 1,100000 de ohmi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kern="1200"/>
            <a:t>Pentru tensiunea de intrare se poate selecta o valoare între 5-12V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kern="1200"/>
            <a:t>Pentru capacitor o valoare între 0.1,1000 nF</a:t>
          </a:r>
          <a:endParaRPr lang="en-US" sz="2400" kern="1200"/>
        </a:p>
      </dsp:txBody>
      <dsp:txXfrm>
        <a:off x="0" y="2642183"/>
        <a:ext cx="6263640" cy="2797200"/>
      </dsp:txXfrm>
    </dsp:sp>
    <dsp:sp modelId="{7B2A8B19-7FB9-4002-A7B5-D138F1068231}">
      <dsp:nvSpPr>
        <dsp:cNvPr id="0" name=""/>
        <dsp:cNvSpPr/>
      </dsp:nvSpPr>
      <dsp:spPr>
        <a:xfrm>
          <a:off x="313182" y="2287943"/>
          <a:ext cx="4384548" cy="7084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/>
            <a:t>În modul manual</a:t>
          </a:r>
          <a:endParaRPr lang="en-US" sz="2400" kern="1200"/>
        </a:p>
      </dsp:txBody>
      <dsp:txXfrm>
        <a:off x="347767" y="2322528"/>
        <a:ext cx="4315378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46E8-0FB2-4976-A41D-CBF56F2D9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A15C7-6285-4A0D-B9B6-DB915972C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1B88B-BDB9-424F-9589-4D619CF2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C64-E3EB-4E9E-92D7-10E19D1BA58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4B77-06DF-438A-844E-45D00A35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01426-D856-42AE-B4B3-47CD202B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593-F736-4120-BB25-4A74954B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2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CA14-BA11-43FB-AF07-26329D51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77D6E-FD1D-4CB6-A8AB-28E82E4F9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E2B8F-8E27-4B39-B53F-8295C662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C64-E3EB-4E9E-92D7-10E19D1BA58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78B45-0B5D-41A5-949C-89170DC5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E469C-2EFC-45E3-BE0A-6784E044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593-F736-4120-BB25-4A74954B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0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3ED4A-156F-4C0D-88D9-D511DAFB9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6A068-3450-4390-AB02-268E19D32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F64C8-F677-4196-9049-0F9BAEB2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C64-E3EB-4E9E-92D7-10E19D1BA58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CD9D3-802B-44B9-BDC7-496457B8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BC472-9A38-4C7A-8234-6462ABAA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593-F736-4120-BB25-4A74954B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8723-28F6-40E1-BD07-EF8D9960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476A-6C67-499B-981D-0B4887059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8715B-C030-4C83-BD3F-C3B8E4C8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C64-E3EB-4E9E-92D7-10E19D1BA58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B5B5D-E82E-4D0F-907D-98BB1169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417B6-E61F-4454-8010-E59FC840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593-F736-4120-BB25-4A74954B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6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07EB-40AA-4A67-9735-AB73F7AA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E9C00-7EEA-457A-AA45-305443B02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BE0AC-D085-420E-89D6-2CF738EA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C64-E3EB-4E9E-92D7-10E19D1BA58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51811-B5B9-4368-B789-533A737A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1FCD3-9C32-41C0-8FD6-F4609212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593-F736-4120-BB25-4A74954B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FD2E-894B-4791-BFF6-F302BCF7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9AFD1-4158-496A-9D2E-64D1C3876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AE271-B19F-4737-A61F-C15007940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2E8B2-3DEC-4AE5-8D58-DF711DB4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C64-E3EB-4E9E-92D7-10E19D1BA58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5A539-2AFA-44D9-8A98-2095EA60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59D8C-0ADC-4F7A-823D-3702FB28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593-F736-4120-BB25-4A74954B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9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3284-62C6-4BBF-8F1A-379F987C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D5777-70EE-423D-9EA2-6F0FBE4D8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6753B-6A0D-4926-8E4A-8D46485C7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EB5D9-0D76-485F-8E96-84AA36412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B0DF3-A25F-4D54-BEA4-B2F316435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35D17-F2A6-4228-8BE7-F3EF797E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C64-E3EB-4E9E-92D7-10E19D1BA58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D6CD4-3E84-4EEC-9186-702A9248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4AE73-B253-4695-895D-8DAE8D10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593-F736-4120-BB25-4A74954B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6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A758-CBA8-4A94-B7DD-C81009D5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8E7BD-75B0-428D-83A9-30AB3F65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C64-E3EB-4E9E-92D7-10E19D1BA58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9F7B5-C7F9-4F57-8916-88C3A13B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008CD-17C3-4777-8AAC-A7892353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593-F736-4120-BB25-4A74954B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7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548256-6F9C-4233-B605-FD174BFA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C64-E3EB-4E9E-92D7-10E19D1BA58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464B1-C5FD-4C36-8508-4653A328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0A601-ED0C-49F1-BA95-7668B558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593-F736-4120-BB25-4A74954B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3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A509-E3A8-47A3-B486-FED2DF71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1516E-52D0-4A2A-B476-162D0855F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9F913-4D79-4753-A05C-435D2E0A5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1C0F8-9317-4466-A7E2-52CB933A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C64-E3EB-4E9E-92D7-10E19D1BA58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33EDE-0C9D-49D7-BA09-AFE1BD4B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68498-741E-48BA-9203-F4792BAB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593-F736-4120-BB25-4A74954B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8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180B-F0A3-4A15-BD3A-2F5A348F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4239DF-163E-40CE-BFE1-E98FEFB49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2F4CF-F8D8-407E-8860-71BCF1EB6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33306-501D-4517-AC32-06F53414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FC64-E3EB-4E9E-92D7-10E19D1BA58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0F918-1432-4FC1-AEBE-6B1F6B0A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E8CF4-9625-47DF-9AEB-111F1004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593-F736-4120-BB25-4A74954B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2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86F46-722B-481F-B63E-46329F82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740E8-B4E4-4752-95F1-3F1221204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1B8F3-01A0-4D1A-AC3B-9CA4CCB1C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DFC64-E3EB-4E9E-92D7-10E19D1BA58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970C6-8A8E-46A5-8F76-4B7F529DA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35024-F9FA-4B4B-9EC4-67D9A6625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E3593-F736-4120-BB25-4A74954B7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3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572A4-9AA1-434B-AB7A-15AA54AB9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ro-RO" sz="2000">
                <a:solidFill>
                  <a:srgbClr val="080808"/>
                </a:solidFill>
              </a:rPr>
              <a:t>Costea Adrian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76BC9-1BCA-4489-81D9-78AEB6B7E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G</a:t>
            </a:r>
            <a:r>
              <a:rPr lang="ro-RO" sz="3600">
                <a:solidFill>
                  <a:srgbClr val="080808"/>
                </a:solidFill>
              </a:rPr>
              <a:t>enerator de pwm</a:t>
            </a:r>
            <a:endParaRPr lang="en-US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5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38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07CE8-7E63-44E5-B7B1-63E9158C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Imagine de asamblu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0A87E551-A349-4F0C-BFDA-1E289EB78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520" y="961812"/>
            <a:ext cx="714635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9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4FC35-364D-4164-B1ED-5EAB2748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ro-RO">
                <a:solidFill>
                  <a:schemeClr val="bg1"/>
                </a:solidFill>
              </a:rPr>
              <a:t>1. Pornirea generatorului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16C9BABD-CE2E-40F3-BDEF-A6409B0D9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3" r="3" b="8915"/>
          <a:stretch/>
        </p:blipFill>
        <p:spPr>
          <a:xfrm>
            <a:off x="838200" y="2386584"/>
            <a:ext cx="6236208" cy="3939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6527-AB8E-4095-BD93-ADAC0BFFB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/>
              <a:t>Pentru pornirea generatorului se apa</a:t>
            </a:r>
            <a:r>
              <a:rPr lang="ro-RO" sz="2200"/>
              <a:t>să butonul din partea stânga-sus și se asteaptă ca lampa de lângă acesta să devină verde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54270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7300A-BD5D-4022-AF00-6390DB72A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ro-RO">
                <a:solidFill>
                  <a:schemeClr val="bg1"/>
                </a:solidFill>
              </a:rPr>
              <a:t>2. Modul auto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2B3A191-86C7-4718-8A41-2F209A126C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2" r="3" b="7978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816DB-0DC7-4D14-85FF-49F653557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ro-RO" sz="2200"/>
              <a:t>În modul auto este posibilă selectarea timpului în care semnalul să fie on și off și amplitudinea semnalului</a:t>
            </a:r>
          </a:p>
        </p:txBody>
      </p:sp>
    </p:spTree>
    <p:extLst>
      <p:ext uri="{BB962C8B-B14F-4D97-AF65-F5344CB8AC3E}">
        <p14:creationId xmlns:p14="http://schemas.microsoft.com/office/powerpoint/2010/main" val="79657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FC27E-D431-4453-963E-26B52FBC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Modul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A6A2D-B828-44A6-B078-541DDD165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În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modul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manual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utilizatorul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va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seta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parametrii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circuitului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rgbClr val="FFFFFF"/>
                </a:solidFill>
              </a:rPr>
              <a:t>Dup</a:t>
            </a:r>
            <a:r>
              <a:rPr lang="ro-RO" sz="2000" dirty="0">
                <a:solidFill>
                  <a:srgbClr val="FFFFFF"/>
                </a:solidFill>
              </a:rPr>
              <a:t>ă setarea parametrilor se va apăsa butonul </a:t>
            </a:r>
            <a:r>
              <a:rPr lang="en-US" sz="2000" dirty="0">
                <a:solidFill>
                  <a:srgbClr val="FFFFFF"/>
                </a:solidFill>
              </a:rPr>
              <a:t>“</a:t>
            </a:r>
            <a:r>
              <a:rPr lang="ro-RO" sz="2000" dirty="0">
                <a:solidFill>
                  <a:srgbClr val="FFFFFF"/>
                </a:solidFill>
              </a:rPr>
              <a:t>Generează </a:t>
            </a:r>
            <a:r>
              <a:rPr lang="en-US" sz="2000" dirty="0">
                <a:solidFill>
                  <a:srgbClr val="FFFFFF"/>
                </a:solidFill>
              </a:rPr>
              <a:t>PWM”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841A243-F920-4108-9039-8835A6528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991775"/>
            <a:ext cx="6553545" cy="488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6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6FB24-6CE9-45FF-BFD0-42DCC658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4. Limit</a:t>
            </a:r>
            <a:r>
              <a:rPr lang="ro-RO" sz="6000">
                <a:solidFill>
                  <a:schemeClr val="bg1"/>
                </a:solidFill>
              </a:rPr>
              <a:t>ări</a:t>
            </a:r>
            <a:endParaRPr lang="en-US" sz="60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B80965-522F-48C6-A935-0FD5B9E5A9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29305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64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0A80D-E42F-4ED6-947E-5ECF15D0D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000" dirty="0"/>
              <a:t>Dacă se încalcă o condiție utilizatorul va primi un pop-up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B4761D8-17BB-437A-A138-8FF48DF0B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328135"/>
            <a:ext cx="6019331" cy="419848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573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155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Generator de pwm</vt:lpstr>
      <vt:lpstr>Imagine de asamblu</vt:lpstr>
      <vt:lpstr>1. Pornirea generatorului</vt:lpstr>
      <vt:lpstr>2. Modul auto</vt:lpstr>
      <vt:lpstr>3. Modul manual</vt:lpstr>
      <vt:lpstr>4. Limitări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 de pwm</dc:title>
  <dc:creator>Costea Adrian</dc:creator>
  <cp:lastModifiedBy>Costea Adrian</cp:lastModifiedBy>
  <cp:revision>1</cp:revision>
  <dcterms:created xsi:type="dcterms:W3CDTF">2022-01-11T23:45:41Z</dcterms:created>
  <dcterms:modified xsi:type="dcterms:W3CDTF">2022-01-12T08:59:02Z</dcterms:modified>
</cp:coreProperties>
</file>