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221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1AA4E-9FEE-4A3C-B12B-9E7C315C53A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CC279-AD96-4D44-AAC6-8F77B4B8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5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5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(</a:t>
            </a:r>
            <a:r>
              <a:rPr lang="en-US" dirty="0" err="1"/>
              <a:t>kelompok</a:t>
            </a:r>
            <a:r>
              <a:rPr lang="en-US" dirty="0"/>
              <a:t> 5 :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Kereta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).</a:t>
            </a:r>
          </a:p>
          <a:p>
            <a:r>
              <a:rPr lang="en-US" dirty="0"/>
              <a:t>	-Register</a:t>
            </a:r>
          </a:p>
          <a:p>
            <a:r>
              <a:rPr lang="en-US" dirty="0"/>
              <a:t>	-Login</a:t>
            </a:r>
          </a:p>
          <a:p>
            <a:r>
              <a:rPr lang="en-US" dirty="0"/>
              <a:t>	-</a:t>
            </a:r>
            <a:r>
              <a:rPr lang="en-US" dirty="0" err="1"/>
              <a:t>Pesan_tiket</a:t>
            </a:r>
            <a:endParaRPr lang="en-US" dirty="0"/>
          </a:p>
          <a:p>
            <a:r>
              <a:rPr lang="en-US" dirty="0"/>
              <a:t>	-</a:t>
            </a:r>
            <a:r>
              <a:rPr lang="en-US" dirty="0" err="1"/>
              <a:t>Pembayaran</a:t>
            </a:r>
            <a:endParaRPr lang="en-US" dirty="0"/>
          </a:p>
          <a:p>
            <a:r>
              <a:rPr lang="en-US" dirty="0"/>
              <a:t>	-</a:t>
            </a:r>
            <a:r>
              <a:rPr lang="en-US" dirty="0" err="1"/>
              <a:t>Tampil</a:t>
            </a:r>
            <a:r>
              <a:rPr lang="en-US" dirty="0"/>
              <a:t> daftar, </a:t>
            </a:r>
            <a:r>
              <a:rPr lang="en-US" dirty="0" err="1"/>
              <a:t>jadwal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kereta</a:t>
            </a:r>
            <a:r>
              <a:rPr lang="en-US" dirty="0"/>
              <a:t>, dan </a:t>
            </a:r>
            <a:r>
              <a:rPr lang="en-US" dirty="0" err="1"/>
              <a:t>kode</a:t>
            </a:r>
            <a:r>
              <a:rPr lang="en-US" dirty="0"/>
              <a:t> booking</a:t>
            </a:r>
          </a:p>
          <a:p>
            <a:r>
              <a:rPr lang="en-US" dirty="0" err="1"/>
              <a:t>Dalam</a:t>
            </a:r>
            <a:r>
              <a:rPr lang="en-US" dirty="0"/>
              <a:t> slide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use case </a:t>
            </a:r>
            <a:r>
              <a:rPr lang="en-US" dirty="0" err="1"/>
              <a:t>Pembayaran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CC279-AD96-4D44-AAC6-8F77B4B8D0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2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use case scenario </a:t>
            </a:r>
            <a:r>
              <a:rPr lang="en-US" dirty="0" err="1"/>
              <a:t>Pembayaran</a:t>
            </a:r>
            <a:r>
              <a:rPr lang="en-US" dirty="0"/>
              <a:t>.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CC279-AD96-4D44-AAC6-8F77B4B8D0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9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use case scenario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typical course of event </a:t>
            </a:r>
            <a:r>
              <a:rPr lang="en-US" dirty="0" err="1"/>
              <a:t>kemudian</a:t>
            </a:r>
            <a:r>
              <a:rPr lang="en-US" dirty="0"/>
              <a:t> di </a:t>
            </a:r>
            <a:r>
              <a:rPr lang="en-US" dirty="0" err="1"/>
              <a:t>identifikasi</a:t>
            </a:r>
            <a:r>
              <a:rPr lang="en-US" dirty="0"/>
              <a:t>/di </a:t>
            </a:r>
            <a:r>
              <a:rPr lang="en-US" dirty="0" err="1"/>
              <a:t>jabarkan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Bermula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actor </a:t>
            </a:r>
            <a:r>
              <a:rPr lang="en-US" dirty="0" err="1"/>
              <a:t>pembeli</a:t>
            </a:r>
            <a:r>
              <a:rPr lang="en-US" dirty="0"/>
              <a:t> yang </a:t>
            </a:r>
            <a:r>
              <a:rPr lang="en-US" dirty="0" err="1"/>
              <a:t>membuka</a:t>
            </a:r>
            <a:r>
              <a:rPr lang="en-US" dirty="0"/>
              <a:t> menu </a:t>
            </a:r>
            <a:r>
              <a:rPr lang="en-US" dirty="0" err="1"/>
              <a:t>bayar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membayar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database,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menu </a:t>
            </a:r>
            <a:r>
              <a:rPr lang="en-US" dirty="0" err="1"/>
              <a:t>awal</a:t>
            </a:r>
            <a:r>
              <a:rPr lang="en-US" dirty="0"/>
              <a:t> dan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CC279-AD96-4D44-AAC6-8F77B4B8D0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70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Penjabaran</a:t>
            </a:r>
            <a:r>
              <a:rPr lang="en-US" dirty="0"/>
              <a:t> View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/ </a:t>
            </a:r>
            <a:r>
              <a:rPr lang="en-US" dirty="0" err="1"/>
              <a:t>Layar</a:t>
            </a:r>
            <a:r>
              <a:rPr lang="en-US" dirty="0"/>
              <a:t> / Page pada </a:t>
            </a:r>
            <a:r>
              <a:rPr lang="en-US" dirty="0" err="1"/>
              <a:t>dokumen</a:t>
            </a:r>
            <a:r>
              <a:rPr lang="en-US" dirty="0"/>
              <a:t> DPPL </a:t>
            </a:r>
            <a:r>
              <a:rPr lang="en-US" dirty="0" err="1"/>
              <a:t>individu</a:t>
            </a:r>
            <a:r>
              <a:rPr lang="en-US" dirty="0"/>
              <a:t> (</a:t>
            </a:r>
            <a:r>
              <a:rPr lang="en-US" dirty="0" err="1"/>
              <a:t>pembayaran</a:t>
            </a:r>
            <a:r>
              <a:rPr lang="en-US" dirty="0"/>
              <a:t>) </a:t>
            </a:r>
            <a:r>
              <a:rPr lang="en-US" dirty="0" err="1"/>
              <a:t>bab</a:t>
            </a:r>
            <a:r>
              <a:rPr lang="en-US" dirty="0"/>
              <a:t> 3.</a:t>
            </a:r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penjabaran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Model - Controller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Class Diagram pada </a:t>
            </a:r>
            <a:r>
              <a:rPr lang="en-US" dirty="0" err="1"/>
              <a:t>dokumen</a:t>
            </a:r>
            <a:r>
              <a:rPr lang="en-US" dirty="0"/>
              <a:t> SKPL </a:t>
            </a:r>
            <a:r>
              <a:rPr lang="en-US" dirty="0" err="1"/>
              <a:t>kelompok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CC279-AD96-4D44-AAC6-8F77B4B8D0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98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Pada Sequence diagram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typical course of event pada use case scenario(Slide 3)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CC279-AD96-4D44-AAC6-8F77B4B8D0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1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14C2-22EB-4A5A-9A42-9D3A5EF79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BBB63-E3E6-4853-BE35-F22BAE359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270C3-00A1-41FA-9420-7E4472AC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34E1-F0D9-4E05-90C4-F1A7D5566D4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85B88-65DE-4DA9-A2A0-5351CFA0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5962E-75EB-4299-ABB1-2FCBF7F8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034C-50B2-4475-AC60-381824EB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3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3782-DFA9-4FF6-A744-3C52008E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6A67B-8683-4E85-863D-CC5400F3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4B266-B204-46BD-B742-E1512E13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34E1-F0D9-4E05-90C4-F1A7D5566D4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FB225-0AC7-4A27-99F2-EC794624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F525-F3FD-402E-A984-C42D7984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034C-50B2-4475-AC60-381824EB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7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23EF8-1131-470C-ACD6-1F29435C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BEF9D-29AC-4580-88B4-9C5826EA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44FCA-5FF0-46D2-8512-A414131A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34E1-F0D9-4E05-90C4-F1A7D5566D4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ABACA-3554-44B2-A908-FCF80799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008FF-D416-4597-B8EB-80D2A014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034C-50B2-4475-AC60-381824EB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B847-74C3-4FAB-A694-BEC8BFB8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FB61-4E67-4336-8D2B-1F96D1131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A1900-8F33-453D-9682-ECBE58AE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34E1-F0D9-4E05-90C4-F1A7D5566D4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96C8B-22F3-41AE-A0C3-7A72C5B5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77338-63A0-409C-BF7A-3C7260D8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034C-50B2-4475-AC60-381824EB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4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3BF0-E7FC-4E66-B2A0-6DA6A82A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4E1F1-87DC-4ED6-BFE1-78653D41C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6F4EF-B6CB-4E76-8F25-94DBFD46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34E1-F0D9-4E05-90C4-F1A7D5566D4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EC89E-A813-43DB-84BA-E4A80108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EDE17-9A4A-42B5-AC2D-4B978DAE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034C-50B2-4475-AC60-381824EB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3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7FDA-F71C-457C-8B27-35B088A2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44B1-0B24-4663-B9EF-A1696F22A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61AE6-AA18-4AC4-B4F5-B1D03933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3BF40-150B-4CAE-BFAB-F51E0C3D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34E1-F0D9-4E05-90C4-F1A7D5566D4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474E9-BAC1-4955-9E85-12F1528D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D4C3F-A4AC-42A7-B5B1-15988EAC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034C-50B2-4475-AC60-381824EB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1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4EDA-9458-454B-A55C-843C531C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957AB-26E2-411D-B242-3236A9792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8EEDE-6FC3-4DCB-87E9-E76E7F270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3D65C-88AC-4300-B62F-D7188CE76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5624C-0608-4D23-B620-CC896FB7C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B3E96-9489-4F22-9E8D-76CABE58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34E1-F0D9-4E05-90C4-F1A7D5566D4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C9A1D-E0D6-4618-8687-4574956F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4B272-0A0A-4673-8EEE-F356438B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034C-50B2-4475-AC60-381824EB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9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AAD0-1EF4-4D88-9A3A-40EEC5AD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BDE3D-9D61-4FEE-B51A-9F5BF6EE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34E1-F0D9-4E05-90C4-F1A7D5566D4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186BC-D172-490C-8FBE-480F284A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C2077-D23C-44F7-800F-F58F0FFB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034C-50B2-4475-AC60-381824EB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1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8A2C7-8E7F-43DB-A9BE-4F656F07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34E1-F0D9-4E05-90C4-F1A7D5566D4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13F09-E0DA-4BBF-91FE-CB6BADED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1123D-5A5B-4099-B807-DF0CDDF7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034C-50B2-4475-AC60-381824EB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8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47F9-907C-40C0-AEEF-4623F3BF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8F7F9-80A7-4310-9C9D-8876A61BF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E3AA7-D9D8-4218-9AA1-909151145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991AF-E919-434A-A9CA-9C8C3C0E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34E1-F0D9-4E05-90C4-F1A7D5566D4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4F8C8-21DD-4B50-A72F-0F9A36BE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338FE-259F-4BE2-8302-EA8C4592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034C-50B2-4475-AC60-381824EB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4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8D95-3B2E-404C-A9A1-077D121A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1A02C-217F-4E78-86C2-A7585BF22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FAC0A-5877-4CFE-A5F1-E8DFE69A9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7C657-28CE-4AC0-959C-FF11C890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34E1-F0D9-4E05-90C4-F1A7D5566D4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43BC2-064A-4F63-8567-EDB7BC72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AA010-A800-4580-A046-8A0653CF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034C-50B2-4475-AC60-381824EB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9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54CCC-3B1C-4F32-B7E5-997D60F81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5382C-4FA5-4D10-A4AC-BE6A87838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9CD1-1481-4670-B542-1059B96AB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34E1-F0D9-4E05-90C4-F1A7D5566D4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D2E3E-78C4-4058-BEFB-62F406E87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CE3BA-F248-46D0-9586-D8B648F58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4034C-50B2-4475-AC60-381824EB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8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E26F-7CE7-4235-8E90-234910228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/>
              <a:t> APPL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823FC-0FD8-40E3-AB2A-EB1E55B70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Vharrel Devana </a:t>
            </a:r>
            <a:r>
              <a:rPr lang="en-US" dirty="0" err="1"/>
              <a:t>Ismon</a:t>
            </a:r>
            <a:endParaRPr lang="en-US" dirty="0"/>
          </a:p>
          <a:p>
            <a:r>
              <a:rPr lang="en-US" dirty="0"/>
              <a:t>1301180033</a:t>
            </a:r>
          </a:p>
          <a:p>
            <a:r>
              <a:rPr lang="en-US" dirty="0"/>
              <a:t>IF 42-01</a:t>
            </a:r>
          </a:p>
        </p:txBody>
      </p:sp>
    </p:spTree>
    <p:extLst>
      <p:ext uri="{BB962C8B-B14F-4D97-AF65-F5344CB8AC3E}">
        <p14:creationId xmlns:p14="http://schemas.microsoft.com/office/powerpoint/2010/main" val="371087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7355-4C54-4830-834C-7D980D7F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Case#5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2D7716-58D2-41CB-BBE4-6E3221EFC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85" y="2224583"/>
            <a:ext cx="10867915" cy="94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7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37355-4C54-4830-834C-7D980D7F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Skenario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Use Case#5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2E02A-3466-45B7-BB1F-A26152C3A8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5" b="1436"/>
          <a:stretch/>
        </p:blipFill>
        <p:spPr>
          <a:xfrm>
            <a:off x="4297968" y="118532"/>
            <a:ext cx="5719791" cy="666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3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37355-4C54-4830-834C-7D980D7F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Robustness Diagram#5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02B2BA1-70DA-4A10-9443-876F602F3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359" y="66259"/>
            <a:ext cx="7038295" cy="672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8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37355-4C54-4830-834C-7D980D7F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Diagram#5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53FEBB-C18A-4AC6-BF55-44A1C9F9482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568" y="252904"/>
            <a:ext cx="7929196" cy="6352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41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37355-4C54-4830-834C-7D980D7F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Diagram#1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45E644-B0F8-43A0-8FC4-BC904C5561B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26" y="1510664"/>
            <a:ext cx="10954748" cy="5062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560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209</Words>
  <Application>Microsoft Office PowerPoint</Application>
  <PresentationFormat>Widescreen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Slide Penilaian Presentasi Tugas Besar APPL</vt:lpstr>
      <vt:lpstr>Use Case#5</vt:lpstr>
      <vt:lpstr>Skenario Use Case#5</vt:lpstr>
      <vt:lpstr>Robustness Diagram#5</vt:lpstr>
      <vt:lpstr>Class Diagram#5</vt:lpstr>
      <vt:lpstr>Sequence Diagram#1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Penilaian Presentasi Tugas Besar APPL</dc:title>
  <dc:creator>Vharrel Devana</dc:creator>
  <cp:lastModifiedBy>Vharrel Devana</cp:lastModifiedBy>
  <cp:revision>8</cp:revision>
  <dcterms:created xsi:type="dcterms:W3CDTF">2020-05-03T06:24:36Z</dcterms:created>
  <dcterms:modified xsi:type="dcterms:W3CDTF">2020-05-03T13:18:35Z</dcterms:modified>
</cp:coreProperties>
</file>