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5" r:id="rId4"/>
    <p:sldId id="266" r:id="rId5"/>
    <p:sldId id="260" r:id="rId6"/>
  </p:sldIdLst>
  <p:sldSz cx="12188825" cy="6858000"/>
  <p:notesSz cx="6797675" cy="9926638"/>
  <p:embeddedFontLst>
    <p:embeddedFont>
      <p:font typeface="AU Passata" panose="020B0604020202020204" charset="0"/>
      <p:regular r:id="rId9"/>
      <p:bold r:id="rId10"/>
    </p:embeddedFont>
    <p:embeddedFont>
      <p:font typeface="AU Passata Light" panose="020B0604020202020204" charset="0"/>
      <p:regular r:id="rId11"/>
      <p:bold r:id="rId12"/>
    </p:embeddedFont>
    <p:embeddedFont>
      <p:font typeface="AU Peto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>
        <p:scale>
          <a:sx n="79" d="100"/>
          <a:sy n="79" d="100"/>
        </p:scale>
        <p:origin x="372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Johan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64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8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Johan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20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4 May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Student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Spatial Analytics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Johan Horsmans &amp; Emil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
Culture and Society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885611259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
Culture and Society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4 May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Student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Spatial Analytics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Johan Horsmans &amp; Emil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188032319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
Culture and Society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4 May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Student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Spatial Analytics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Johan Horsmans &amp; Emil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40310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 dirty="0"/>
              <a:t>04/05/2021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75022177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Spatial Analytics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Johan Horsmans &amp; Emil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4 May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Student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School of
Culture and Society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03/05/2021</a:t>
            </a:fld>
            <a:r>
              <a:rPr lang="en-GB"/>
              <a:t>04/05/2021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en-GB" dirty="0"/>
              <a:t>GROUNDWATER POLLUTION in Denmark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 Denmark the current quality of the groundwater allows humans to drink it almost without processing.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This is being threatened by pollution.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government has issued regulations on the use of nitrate in farming.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wish to test if these issued regulations have had the desired effect.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GB" dirty="0"/>
              <a:t>With an added emphasis on the differences between organic- and conventional farming.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</a:t>
            </a:r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59A71594-DAC2-4D83-A610-829C7F9F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868264"/>
            <a:ext cx="5511799" cy="3937000"/>
          </a:xfr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432FE753-5BAE-4A2D-A0F9-01D80942F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99636"/>
            <a:ext cx="5673282" cy="405234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D4BE32E-81A3-46A5-AA90-28B3F3763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5" y="1862351"/>
            <a:ext cx="5072732" cy="362338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B35EFD2A-5260-4A94-9237-39BDC40C32B3}"/>
              </a:ext>
            </a:extLst>
          </p:cNvPr>
          <p:cNvSpPr txBox="1"/>
          <p:nvPr/>
        </p:nvSpPr>
        <p:spPr>
          <a:xfrm>
            <a:off x="3286100" y="2996952"/>
            <a:ext cx="6192688" cy="131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endParaRPr lang="da-DK" sz="3000" dirty="0">
              <a:latin typeface="+mn-lt"/>
            </a:endParaRPr>
          </a:p>
          <a:p>
            <a:pPr algn="ctr">
              <a:lnSpc>
                <a:spcPct val="95000"/>
              </a:lnSpc>
            </a:pPr>
            <a:r>
              <a:rPr lang="da-DK" sz="3000" dirty="0" err="1">
                <a:latin typeface="+mn-lt"/>
              </a:rPr>
              <a:t>Nitrate</a:t>
            </a:r>
            <a:r>
              <a:rPr lang="da-DK" sz="3000" dirty="0">
                <a:latin typeface="+mn-lt"/>
              </a:rPr>
              <a:t> ~ </a:t>
            </a:r>
            <a:r>
              <a:rPr lang="da-DK" sz="3000" dirty="0" err="1">
                <a:latin typeface="+mn-lt"/>
              </a:rPr>
              <a:t>land_type</a:t>
            </a:r>
            <a:r>
              <a:rPr lang="da-DK" sz="3000" dirty="0">
                <a:latin typeface="+mn-lt"/>
              </a:rPr>
              <a:t> + </a:t>
            </a:r>
            <a:r>
              <a:rPr lang="da-DK" sz="3000" dirty="0" err="1">
                <a:latin typeface="+mn-lt"/>
              </a:rPr>
              <a:t>intake_depth</a:t>
            </a:r>
            <a:endParaRPr lang="da-DK" sz="30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3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0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By interpolating using kriging, we can infer nitrate pollution at locations without measurements.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can calculate whether there is a significant difference in nitrate concentration between different types of land use.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FB10EA9-2258-4988-A57E-CD55264D3B3A}"/>
              </a:ext>
            </a:extLst>
          </p:cNvPr>
          <p:cNvSpPr txBox="1">
            <a:spLocks/>
          </p:cNvSpPr>
          <p:nvPr/>
        </p:nvSpPr>
        <p:spPr bwMode="auto">
          <a:xfrm>
            <a:off x="982662" y="5157191"/>
            <a:ext cx="10220325" cy="90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GB" b="1" kern="0" dirty="0"/>
              <a:t>Acknowledgements:</a:t>
            </a:r>
            <a:r>
              <a:rPr lang="en-GB" kern="0" dirty="0"/>
              <a:t> Geological survey of Denmark and Greenland  &amp; </a:t>
            </a:r>
            <a:r>
              <a:rPr lang="en-GB" kern="0" dirty="0" err="1"/>
              <a:t>Landbrugsstyrelsen</a:t>
            </a:r>
            <a:r>
              <a:rPr lang="en-GB" kern="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Brugerdefineret</PresentationFormat>
  <Paragraphs>23</Paragraphs>
  <Slides>5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3" baseType="lpstr">
      <vt:lpstr>Calibri</vt:lpstr>
      <vt:lpstr>Arial</vt:lpstr>
      <vt:lpstr>AU Passata</vt:lpstr>
      <vt:lpstr>Georgia</vt:lpstr>
      <vt:lpstr>AU Passata Light</vt:lpstr>
      <vt:lpstr>AU Peto</vt:lpstr>
      <vt:lpstr>Wingdings 3</vt:lpstr>
      <vt:lpstr>AU 16:9</vt:lpstr>
      <vt:lpstr>GROUNDWATER POLLUTION in Denmark</vt:lpstr>
      <vt:lpstr>Challenges</vt:lpstr>
      <vt:lpstr>Our solution</vt:lpstr>
      <vt:lpstr>outcomes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2021-05-03T08:03:44Z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637419081589732848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2107</vt:lpwstr>
  </property>
  <property fmtid="{D5CDD505-2E9C-101B-9397-08002B2CF9AE}" pid="62" name="colorthemechange">
    <vt:lpwstr>True</vt:lpwstr>
  </property>
</Properties>
</file>