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A298FFE-A6B0-4D44-90BE-2EFFAB0ED51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1"/>
          <a:srcRect l="0" t="13610" r="0" b="12910"/>
          <a:stretch/>
        </p:blipFill>
        <p:spPr>
          <a:xfrm>
            <a:off x="72000" y="30600"/>
            <a:ext cx="9527760" cy="46494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-72000" y="4683960"/>
            <a:ext cx="1018116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https://www.instructables.com/Infrared-Thermal-Imaging-Camera-With-MLX90640-and-/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0" y="4994640"/>
            <a:ext cx="6970320" cy="6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Techtonics Thermal Imaging Camera – MLX90641 16×12 IR</a:t>
            </a:r>
            <a:endParaRPr b="0" lang="en-IN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Array with 110° FO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" descr=""/>
          <p:cNvPicPr/>
          <p:nvPr/>
        </p:nvPicPr>
        <p:blipFill>
          <a:blip r:embed="rId1"/>
          <a:srcRect l="14922" t="0" r="11156" b="0"/>
          <a:stretch/>
        </p:blipFill>
        <p:spPr>
          <a:xfrm rot="10800000">
            <a:off x="327240" y="101880"/>
            <a:ext cx="7448760" cy="529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_0" descr=""/>
          <p:cNvPicPr/>
          <p:nvPr/>
        </p:nvPicPr>
        <p:blipFill>
          <a:blip r:embed="rId1"/>
          <a:stretch/>
        </p:blipFill>
        <p:spPr>
          <a:xfrm>
            <a:off x="360000" y="144000"/>
            <a:ext cx="8013600" cy="402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44000" y="1080000"/>
            <a:ext cx="6627240" cy="40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TFT_CS   33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TFT_DC   18  //pin in the range 0-31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TFT_RST  32  // Reset pin, toggles on startup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TFT_WR   19  //must use a pin in the range 0-31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TFT_RD   23  // Read strobe control pin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TFT_D0   13  // Must use pins in the range 0-31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TFT_D1   12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TFT_D2   14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TFT_D3   27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TFT_D4   26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TFT_D5   15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TFT_D6   2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#define TFT_D7   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2021-07-12T20:29:54Z</dcterms:created>
  <dc:creator/>
  <dc:description/>
  <dc:language>en-IN</dc:language>
  <cp:lastModifiedBy/>
  <dcterms:modified xsi:type="dcterms:W3CDTF">2021-07-12T20:36:55Z</dcterms:modified>
  <cp:revision>1</cp:revision>
  <dc:subject/>
  <dc:title/>
</cp:coreProperties>
</file>