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Lst>
  <p:sldSz cy="5143500" cx="9144000"/>
  <p:notesSz cx="6858000" cy="9144000"/>
  <p:embeddedFontLst>
    <p:embeddedFont>
      <p:font typeface="Playfair Display"/>
      <p:regular r:id="rId54"/>
      <p:bold r:id="rId55"/>
      <p:italic r:id="rId56"/>
      <p:boldItalic r:id="rId57"/>
    </p:embeddedFont>
    <p:embeddedFont>
      <p:font typeface="Inter"/>
      <p:regular r:id="rId58"/>
      <p:bold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font" Target="fonts/PlayfairDisplay-bold.fntdata"/><Relationship Id="rId10" Type="http://schemas.openxmlformats.org/officeDocument/2006/relationships/slide" Target="slides/slide6.xml"/><Relationship Id="rId54" Type="http://schemas.openxmlformats.org/officeDocument/2006/relationships/font" Target="fonts/PlayfairDisplay-regular.fntdata"/><Relationship Id="rId13" Type="http://schemas.openxmlformats.org/officeDocument/2006/relationships/slide" Target="slides/slide9.xml"/><Relationship Id="rId57" Type="http://schemas.openxmlformats.org/officeDocument/2006/relationships/font" Target="fonts/PlayfairDisplay-boldItalic.fntdata"/><Relationship Id="rId12" Type="http://schemas.openxmlformats.org/officeDocument/2006/relationships/slide" Target="slides/slide8.xml"/><Relationship Id="rId56" Type="http://schemas.openxmlformats.org/officeDocument/2006/relationships/font" Target="fonts/PlayfairDisplay-italic.fntdata"/><Relationship Id="rId15" Type="http://schemas.openxmlformats.org/officeDocument/2006/relationships/slide" Target="slides/slide11.xml"/><Relationship Id="rId59" Type="http://schemas.openxmlformats.org/officeDocument/2006/relationships/font" Target="fonts/Inter-bold.fntdata"/><Relationship Id="rId14" Type="http://schemas.openxmlformats.org/officeDocument/2006/relationships/slide" Target="slides/slide10.xml"/><Relationship Id="rId58" Type="http://schemas.openxmlformats.org/officeDocument/2006/relationships/font" Target="fonts/Inter-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f4c841cbe_0_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cf4c841cbe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f4c841cbe_0_1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cf4c841cbe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f4c841cbe_0_1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cf4c841cbe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f4c841cbe_0_1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cf4c841cbe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cf4c841cbe_0_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cf4c841cbe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Our interviewees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f747532ad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cf747532ad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cf747532ad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cf747532ad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cf747532ad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cf747532ad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cf4c841cbe_0_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cf4c841cbe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Our interviewees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cf747532ad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cf747532ad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cf747532ad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cf747532ad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cf747532ad_0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cf747532ad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cf747532ad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cf747532ad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cf747532ad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cf747532ad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7e8f1c6ebe32df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7e8f1c6ebe32df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71f369a04518ad6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171f369a04518ad6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71f369a04518ad6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171f369a04518ad6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5b8ad9724082747f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5b8ad9724082747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5b8ad9724082747f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5b8ad9724082747f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f4c841cbe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cf4c841cbe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Our interviewees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5b8ad9724082747f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5b8ad9724082747f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5b8ad9724082747f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5b8ad9724082747f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32e52adb9010793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32e52adb901079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7775b5c8c75ef2a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7775b5c8c75ef2a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d252196050_2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d252196050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7775b5c8c75ef2a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7775b5c8c75ef2a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7775b5c8c75ef2a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7775b5c8c75ef2a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Our interviewees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7775b5c8c75ef2a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7775b5c8c75ef2a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7775b5c8c75ef2a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7775b5c8c75ef2a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7c794d507f21e5e4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7c794d507f21e5e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7775b5c8c75ef2a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7775b5c8c75ef2a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7775b5c8c75ef2a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7775b5c8c75ef2a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7775b5c8c75ef2a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7775b5c8c75ef2a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7775b5c8c75ef2a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7775b5c8c75ef2a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32e52adb9010793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g132e52adb9010793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f4c841cbe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cf4c841cbe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f4c841cbe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cf4c841cbe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f4c841cbe_0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cf4c841cbe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f4c841cbe_0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cf4c841cbe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Our interviewees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9" name="Shape 9"/>
        <p:cNvGrpSpPr/>
        <p:nvPr/>
      </p:nvGrpSpPr>
      <p:grpSpPr>
        <a:xfrm>
          <a:off x="0" y="0"/>
          <a:ext cx="0" cy="0"/>
          <a:chOff x="0" y="0"/>
          <a:chExt cx="0" cy="0"/>
        </a:xfrm>
      </p:grpSpPr>
      <p:sp>
        <p:nvSpPr>
          <p:cNvPr id="10" name="Google Shape;10;p2"/>
          <p:cNvSpPr/>
          <p:nvPr/>
        </p:nvSpPr>
        <p:spPr>
          <a:xfrm>
            <a:off x="5733000" y="577350"/>
            <a:ext cx="3988800" cy="3988800"/>
          </a:xfrm>
          <a:prstGeom prst="chord">
            <a:avLst>
              <a:gd fmla="val 2673960" name="adj1"/>
              <a:gd fmla="val 18921779" name="adj2"/>
            </a:avLst>
          </a:prstGeom>
          <a:solidFill>
            <a:srgbClr val="C9DA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rot="10800000">
            <a:off x="-223925" y="228600"/>
            <a:ext cx="1528200" cy="1528200"/>
          </a:xfrm>
          <a:prstGeom prst="chord">
            <a:avLst>
              <a:gd fmla="val 2673960" name="adj1"/>
              <a:gd fmla="val 18921779" name="adj2"/>
            </a:avLst>
          </a:prstGeom>
          <a:solidFill>
            <a:srgbClr val="C9DA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title"/>
          </p:nvPr>
        </p:nvSpPr>
        <p:spPr>
          <a:xfrm>
            <a:off x="855300" y="748950"/>
            <a:ext cx="4549500" cy="4875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13" name="Google Shape;13;p2"/>
          <p:cNvSpPr txBox="1"/>
          <p:nvPr>
            <p:ph idx="1" type="body"/>
          </p:nvPr>
        </p:nvSpPr>
        <p:spPr>
          <a:xfrm>
            <a:off x="855300" y="1506350"/>
            <a:ext cx="1770600" cy="2864400"/>
          </a:xfrm>
          <a:prstGeom prst="rect">
            <a:avLst/>
          </a:prstGeom>
          <a:noFill/>
          <a:ln>
            <a:noFill/>
          </a:ln>
        </p:spPr>
        <p:txBody>
          <a:bodyPr anchorCtr="0" anchor="t" bIns="0" lIns="0" spcFirstLastPara="1" rIns="0" wrap="square" tIns="0">
            <a:noAutofit/>
          </a:bodyPr>
          <a:lstStyle>
            <a:lvl1pPr indent="-311150" lvl="0" marL="457200" algn="l">
              <a:lnSpc>
                <a:spcPct val="115000"/>
              </a:lnSpc>
              <a:spcBef>
                <a:spcPts val="600"/>
              </a:spcBef>
              <a:spcAft>
                <a:spcPts val="0"/>
              </a:spcAft>
              <a:buSzPts val="1300"/>
              <a:buChar char="✓"/>
              <a:defRPr sz="1300"/>
            </a:lvl1pPr>
            <a:lvl2pPr indent="-311150" lvl="1" marL="914400" algn="l">
              <a:lnSpc>
                <a:spcPct val="115000"/>
              </a:lnSpc>
              <a:spcBef>
                <a:spcPts val="600"/>
              </a:spcBef>
              <a:spcAft>
                <a:spcPts val="0"/>
              </a:spcAft>
              <a:buSzPts val="1300"/>
              <a:buChar char="○"/>
              <a:defRPr sz="1300"/>
            </a:lvl2pPr>
            <a:lvl3pPr indent="-311150" lvl="2" marL="1371600" algn="l">
              <a:lnSpc>
                <a:spcPct val="115000"/>
              </a:lnSpc>
              <a:spcBef>
                <a:spcPts val="600"/>
              </a:spcBef>
              <a:spcAft>
                <a:spcPts val="0"/>
              </a:spcAft>
              <a:buSzPts val="1300"/>
              <a:buChar char="●"/>
              <a:defRPr sz="1300"/>
            </a:lvl3pPr>
            <a:lvl4pPr indent="-311150" lvl="3" marL="1828800" algn="l">
              <a:lnSpc>
                <a:spcPct val="115000"/>
              </a:lnSpc>
              <a:spcBef>
                <a:spcPts val="600"/>
              </a:spcBef>
              <a:spcAft>
                <a:spcPts val="0"/>
              </a:spcAft>
              <a:buSzPts val="1300"/>
              <a:buChar char="●"/>
              <a:defRPr sz="1300"/>
            </a:lvl4pPr>
            <a:lvl5pPr indent="-311150" lvl="4" marL="2286000" algn="l">
              <a:lnSpc>
                <a:spcPct val="115000"/>
              </a:lnSpc>
              <a:spcBef>
                <a:spcPts val="600"/>
              </a:spcBef>
              <a:spcAft>
                <a:spcPts val="0"/>
              </a:spcAft>
              <a:buSzPts val="1300"/>
              <a:buChar char="○"/>
              <a:defRPr sz="1300"/>
            </a:lvl5pPr>
            <a:lvl6pPr indent="-311150" lvl="5" marL="2743200" algn="l">
              <a:lnSpc>
                <a:spcPct val="115000"/>
              </a:lnSpc>
              <a:spcBef>
                <a:spcPts val="600"/>
              </a:spcBef>
              <a:spcAft>
                <a:spcPts val="0"/>
              </a:spcAft>
              <a:buSzPts val="1300"/>
              <a:buChar char="■"/>
              <a:defRPr sz="1300"/>
            </a:lvl6pPr>
            <a:lvl7pPr indent="-311150" lvl="6" marL="3200400" algn="l">
              <a:lnSpc>
                <a:spcPct val="115000"/>
              </a:lnSpc>
              <a:spcBef>
                <a:spcPts val="600"/>
              </a:spcBef>
              <a:spcAft>
                <a:spcPts val="0"/>
              </a:spcAft>
              <a:buSzPts val="1300"/>
              <a:buChar char="●"/>
              <a:defRPr sz="1300"/>
            </a:lvl7pPr>
            <a:lvl8pPr indent="-311150" lvl="7" marL="3657600" algn="l">
              <a:lnSpc>
                <a:spcPct val="115000"/>
              </a:lnSpc>
              <a:spcBef>
                <a:spcPts val="600"/>
              </a:spcBef>
              <a:spcAft>
                <a:spcPts val="0"/>
              </a:spcAft>
              <a:buSzPts val="1300"/>
              <a:buChar char="○"/>
              <a:defRPr sz="1300"/>
            </a:lvl8pPr>
            <a:lvl9pPr indent="-311150" lvl="8" marL="4114800" algn="l">
              <a:lnSpc>
                <a:spcPct val="115000"/>
              </a:lnSpc>
              <a:spcBef>
                <a:spcPts val="600"/>
              </a:spcBef>
              <a:spcAft>
                <a:spcPts val="600"/>
              </a:spcAft>
              <a:buSzPts val="1300"/>
              <a:buChar char="■"/>
              <a:defRPr sz="1300"/>
            </a:lvl9pPr>
          </a:lstStyle>
          <a:p/>
        </p:txBody>
      </p:sp>
      <p:sp>
        <p:nvSpPr>
          <p:cNvPr id="14" name="Google Shape;14;p2"/>
          <p:cNvSpPr txBox="1"/>
          <p:nvPr>
            <p:ph idx="2" type="body"/>
          </p:nvPr>
        </p:nvSpPr>
        <p:spPr>
          <a:xfrm>
            <a:off x="2811939" y="1506350"/>
            <a:ext cx="1770600" cy="2864400"/>
          </a:xfrm>
          <a:prstGeom prst="rect">
            <a:avLst/>
          </a:prstGeom>
          <a:noFill/>
          <a:ln>
            <a:noFill/>
          </a:ln>
        </p:spPr>
        <p:txBody>
          <a:bodyPr anchorCtr="0" anchor="t" bIns="0" lIns="0" spcFirstLastPara="1" rIns="0" wrap="square" tIns="0">
            <a:noAutofit/>
          </a:bodyPr>
          <a:lstStyle>
            <a:lvl1pPr indent="-311150" lvl="0" marL="457200" algn="l">
              <a:lnSpc>
                <a:spcPct val="115000"/>
              </a:lnSpc>
              <a:spcBef>
                <a:spcPts val="600"/>
              </a:spcBef>
              <a:spcAft>
                <a:spcPts val="0"/>
              </a:spcAft>
              <a:buSzPts val="1300"/>
              <a:buChar char="✓"/>
              <a:defRPr sz="1300"/>
            </a:lvl1pPr>
            <a:lvl2pPr indent="-311150" lvl="1" marL="914400" algn="l">
              <a:lnSpc>
                <a:spcPct val="115000"/>
              </a:lnSpc>
              <a:spcBef>
                <a:spcPts val="600"/>
              </a:spcBef>
              <a:spcAft>
                <a:spcPts val="0"/>
              </a:spcAft>
              <a:buSzPts val="1300"/>
              <a:buChar char="○"/>
              <a:defRPr sz="1300"/>
            </a:lvl2pPr>
            <a:lvl3pPr indent="-311150" lvl="2" marL="1371600" algn="l">
              <a:lnSpc>
                <a:spcPct val="115000"/>
              </a:lnSpc>
              <a:spcBef>
                <a:spcPts val="600"/>
              </a:spcBef>
              <a:spcAft>
                <a:spcPts val="0"/>
              </a:spcAft>
              <a:buSzPts val="1300"/>
              <a:buChar char="●"/>
              <a:defRPr sz="1300"/>
            </a:lvl3pPr>
            <a:lvl4pPr indent="-311150" lvl="3" marL="1828800" algn="l">
              <a:lnSpc>
                <a:spcPct val="115000"/>
              </a:lnSpc>
              <a:spcBef>
                <a:spcPts val="600"/>
              </a:spcBef>
              <a:spcAft>
                <a:spcPts val="0"/>
              </a:spcAft>
              <a:buSzPts val="1300"/>
              <a:buChar char="●"/>
              <a:defRPr sz="1300"/>
            </a:lvl4pPr>
            <a:lvl5pPr indent="-311150" lvl="4" marL="2286000" algn="l">
              <a:lnSpc>
                <a:spcPct val="115000"/>
              </a:lnSpc>
              <a:spcBef>
                <a:spcPts val="600"/>
              </a:spcBef>
              <a:spcAft>
                <a:spcPts val="0"/>
              </a:spcAft>
              <a:buSzPts val="1300"/>
              <a:buChar char="○"/>
              <a:defRPr sz="1300"/>
            </a:lvl5pPr>
            <a:lvl6pPr indent="-311150" lvl="5" marL="2743200" algn="l">
              <a:lnSpc>
                <a:spcPct val="115000"/>
              </a:lnSpc>
              <a:spcBef>
                <a:spcPts val="600"/>
              </a:spcBef>
              <a:spcAft>
                <a:spcPts val="0"/>
              </a:spcAft>
              <a:buSzPts val="1300"/>
              <a:buChar char="■"/>
              <a:defRPr sz="1300"/>
            </a:lvl6pPr>
            <a:lvl7pPr indent="-311150" lvl="6" marL="3200400" algn="l">
              <a:lnSpc>
                <a:spcPct val="115000"/>
              </a:lnSpc>
              <a:spcBef>
                <a:spcPts val="600"/>
              </a:spcBef>
              <a:spcAft>
                <a:spcPts val="0"/>
              </a:spcAft>
              <a:buSzPts val="1300"/>
              <a:buChar char="●"/>
              <a:defRPr sz="1300"/>
            </a:lvl7pPr>
            <a:lvl8pPr indent="-311150" lvl="7" marL="3657600" algn="l">
              <a:lnSpc>
                <a:spcPct val="115000"/>
              </a:lnSpc>
              <a:spcBef>
                <a:spcPts val="600"/>
              </a:spcBef>
              <a:spcAft>
                <a:spcPts val="0"/>
              </a:spcAft>
              <a:buSzPts val="1300"/>
              <a:buChar char="○"/>
              <a:defRPr sz="1300"/>
            </a:lvl8pPr>
            <a:lvl9pPr indent="-311150" lvl="8" marL="4114800" algn="l">
              <a:lnSpc>
                <a:spcPct val="115000"/>
              </a:lnSpc>
              <a:spcBef>
                <a:spcPts val="600"/>
              </a:spcBef>
              <a:spcAft>
                <a:spcPts val="600"/>
              </a:spcAft>
              <a:buSzPts val="1300"/>
              <a:buChar char="■"/>
              <a:defRPr sz="1300"/>
            </a:lvl9pPr>
          </a:lstStyle>
          <a:p/>
        </p:txBody>
      </p:sp>
      <p:sp>
        <p:nvSpPr>
          <p:cNvPr id="15" name="Google Shape;15;p2"/>
          <p:cNvSpPr txBox="1"/>
          <p:nvPr>
            <p:ph idx="3" type="body"/>
          </p:nvPr>
        </p:nvSpPr>
        <p:spPr>
          <a:xfrm>
            <a:off x="4768578" y="1506350"/>
            <a:ext cx="1770600" cy="2864400"/>
          </a:xfrm>
          <a:prstGeom prst="rect">
            <a:avLst/>
          </a:prstGeom>
          <a:noFill/>
          <a:ln>
            <a:noFill/>
          </a:ln>
        </p:spPr>
        <p:txBody>
          <a:bodyPr anchorCtr="0" anchor="t" bIns="0" lIns="0" spcFirstLastPara="1" rIns="0" wrap="square" tIns="0">
            <a:noAutofit/>
          </a:bodyPr>
          <a:lstStyle>
            <a:lvl1pPr indent="-311150" lvl="0" marL="457200" algn="l">
              <a:lnSpc>
                <a:spcPct val="115000"/>
              </a:lnSpc>
              <a:spcBef>
                <a:spcPts val="600"/>
              </a:spcBef>
              <a:spcAft>
                <a:spcPts val="0"/>
              </a:spcAft>
              <a:buSzPts val="1300"/>
              <a:buChar char="✓"/>
              <a:defRPr sz="1300"/>
            </a:lvl1pPr>
            <a:lvl2pPr indent="-311150" lvl="1" marL="914400" algn="l">
              <a:lnSpc>
                <a:spcPct val="115000"/>
              </a:lnSpc>
              <a:spcBef>
                <a:spcPts val="600"/>
              </a:spcBef>
              <a:spcAft>
                <a:spcPts val="0"/>
              </a:spcAft>
              <a:buSzPts val="1300"/>
              <a:buChar char="○"/>
              <a:defRPr sz="1300"/>
            </a:lvl2pPr>
            <a:lvl3pPr indent="-311150" lvl="2" marL="1371600" algn="l">
              <a:lnSpc>
                <a:spcPct val="115000"/>
              </a:lnSpc>
              <a:spcBef>
                <a:spcPts val="600"/>
              </a:spcBef>
              <a:spcAft>
                <a:spcPts val="0"/>
              </a:spcAft>
              <a:buSzPts val="1300"/>
              <a:buChar char="●"/>
              <a:defRPr sz="1300"/>
            </a:lvl3pPr>
            <a:lvl4pPr indent="-311150" lvl="3" marL="1828800" algn="l">
              <a:lnSpc>
                <a:spcPct val="115000"/>
              </a:lnSpc>
              <a:spcBef>
                <a:spcPts val="600"/>
              </a:spcBef>
              <a:spcAft>
                <a:spcPts val="0"/>
              </a:spcAft>
              <a:buSzPts val="1300"/>
              <a:buChar char="●"/>
              <a:defRPr sz="1300"/>
            </a:lvl4pPr>
            <a:lvl5pPr indent="-311150" lvl="4" marL="2286000" algn="l">
              <a:lnSpc>
                <a:spcPct val="115000"/>
              </a:lnSpc>
              <a:spcBef>
                <a:spcPts val="600"/>
              </a:spcBef>
              <a:spcAft>
                <a:spcPts val="0"/>
              </a:spcAft>
              <a:buSzPts val="1300"/>
              <a:buChar char="○"/>
              <a:defRPr sz="1300"/>
            </a:lvl5pPr>
            <a:lvl6pPr indent="-311150" lvl="5" marL="2743200" algn="l">
              <a:lnSpc>
                <a:spcPct val="115000"/>
              </a:lnSpc>
              <a:spcBef>
                <a:spcPts val="600"/>
              </a:spcBef>
              <a:spcAft>
                <a:spcPts val="0"/>
              </a:spcAft>
              <a:buSzPts val="1300"/>
              <a:buChar char="■"/>
              <a:defRPr sz="1300"/>
            </a:lvl6pPr>
            <a:lvl7pPr indent="-311150" lvl="6" marL="3200400" algn="l">
              <a:lnSpc>
                <a:spcPct val="115000"/>
              </a:lnSpc>
              <a:spcBef>
                <a:spcPts val="600"/>
              </a:spcBef>
              <a:spcAft>
                <a:spcPts val="0"/>
              </a:spcAft>
              <a:buSzPts val="1300"/>
              <a:buChar char="●"/>
              <a:defRPr sz="1300"/>
            </a:lvl7pPr>
            <a:lvl8pPr indent="-311150" lvl="7" marL="3657600" algn="l">
              <a:lnSpc>
                <a:spcPct val="115000"/>
              </a:lnSpc>
              <a:spcBef>
                <a:spcPts val="600"/>
              </a:spcBef>
              <a:spcAft>
                <a:spcPts val="0"/>
              </a:spcAft>
              <a:buSzPts val="1300"/>
              <a:buChar char="○"/>
              <a:defRPr sz="1300"/>
            </a:lvl8pPr>
            <a:lvl9pPr indent="-311150" lvl="8" marL="4114800" algn="l">
              <a:lnSpc>
                <a:spcPct val="115000"/>
              </a:lnSpc>
              <a:spcBef>
                <a:spcPts val="600"/>
              </a:spcBef>
              <a:spcAft>
                <a:spcPts val="600"/>
              </a:spcAft>
              <a:buSzPts val="1300"/>
              <a:buChar char="■"/>
              <a:defRPr sz="1300"/>
            </a:lvl9pPr>
          </a:lstStyle>
          <a:p/>
        </p:txBody>
      </p:sp>
      <p:sp>
        <p:nvSpPr>
          <p:cNvPr id="16" name="Google Shape;16;p2"/>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pic>
        <p:nvPicPr>
          <p:cNvPr id="17" name="Google Shape;17;p2"/>
          <p:cNvPicPr preferRelativeResize="0"/>
          <p:nvPr/>
        </p:nvPicPr>
        <p:blipFill rotWithShape="1">
          <a:blip r:embed="rId2">
            <a:alphaModFix/>
          </a:blip>
          <a:srcRect b="0" l="0" r="0" t="0"/>
          <a:stretch/>
        </p:blipFill>
        <p:spPr>
          <a:xfrm>
            <a:off x="6687216" y="0"/>
            <a:ext cx="2456794" cy="437063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llustration 1" type="blank">
  <p:cSld name="BLANK">
    <p:spTree>
      <p:nvGrpSpPr>
        <p:cNvPr id="60" name="Shape 60"/>
        <p:cNvGrpSpPr/>
        <p:nvPr/>
      </p:nvGrpSpPr>
      <p:grpSpPr>
        <a:xfrm>
          <a:off x="0" y="0"/>
          <a:ext cx="0" cy="0"/>
          <a:chOff x="0" y="0"/>
          <a:chExt cx="0" cy="0"/>
        </a:xfrm>
      </p:grpSpPr>
      <p:sp>
        <p:nvSpPr>
          <p:cNvPr id="61" name="Google Shape;61;p11"/>
          <p:cNvSpPr/>
          <p:nvPr/>
        </p:nvSpPr>
        <p:spPr>
          <a:xfrm>
            <a:off x="5733000" y="577350"/>
            <a:ext cx="3988800" cy="3988800"/>
          </a:xfrm>
          <a:prstGeom prst="chord">
            <a:avLst>
              <a:gd fmla="val 2673960" name="adj1"/>
              <a:gd fmla="val 18921779"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1"/>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pic>
        <p:nvPicPr>
          <p:cNvPr id="63" name="Google Shape;63;p11"/>
          <p:cNvPicPr preferRelativeResize="0"/>
          <p:nvPr/>
        </p:nvPicPr>
        <p:blipFill rotWithShape="1">
          <a:blip r:embed="rId2">
            <a:alphaModFix/>
          </a:blip>
          <a:srcRect b="0" l="0" r="0" t="0"/>
          <a:stretch/>
        </p:blipFill>
        <p:spPr>
          <a:xfrm>
            <a:off x="6146989" y="0"/>
            <a:ext cx="2996999" cy="437063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llustration 2">
  <p:cSld name="BLANK_1">
    <p:spTree>
      <p:nvGrpSpPr>
        <p:cNvPr id="64" name="Shape 64"/>
        <p:cNvGrpSpPr/>
        <p:nvPr/>
      </p:nvGrpSpPr>
      <p:grpSpPr>
        <a:xfrm>
          <a:off x="0" y="0"/>
          <a:ext cx="0" cy="0"/>
          <a:chOff x="0" y="0"/>
          <a:chExt cx="0" cy="0"/>
        </a:xfrm>
      </p:grpSpPr>
      <p:sp>
        <p:nvSpPr>
          <p:cNvPr id="65" name="Google Shape;65;p12"/>
          <p:cNvSpPr/>
          <p:nvPr/>
        </p:nvSpPr>
        <p:spPr>
          <a:xfrm>
            <a:off x="5733000" y="577350"/>
            <a:ext cx="3988800" cy="3988800"/>
          </a:xfrm>
          <a:prstGeom prst="chord">
            <a:avLst>
              <a:gd fmla="val 2673960" name="adj1"/>
              <a:gd fmla="val 18921779"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2"/>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pic>
        <p:nvPicPr>
          <p:cNvPr id="67" name="Google Shape;67;p12"/>
          <p:cNvPicPr preferRelativeResize="0"/>
          <p:nvPr/>
        </p:nvPicPr>
        <p:blipFill rotWithShape="1">
          <a:blip r:embed="rId2">
            <a:alphaModFix/>
          </a:blip>
          <a:srcRect b="0" l="0" r="0" t="0"/>
          <a:stretch/>
        </p:blipFill>
        <p:spPr>
          <a:xfrm>
            <a:off x="6139187" y="0"/>
            <a:ext cx="3004805" cy="437063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llustration 3">
  <p:cSld name="BLANK_1_1">
    <p:spTree>
      <p:nvGrpSpPr>
        <p:cNvPr id="68" name="Shape 68"/>
        <p:cNvGrpSpPr/>
        <p:nvPr/>
      </p:nvGrpSpPr>
      <p:grpSpPr>
        <a:xfrm>
          <a:off x="0" y="0"/>
          <a:ext cx="0" cy="0"/>
          <a:chOff x="0" y="0"/>
          <a:chExt cx="0" cy="0"/>
        </a:xfrm>
      </p:grpSpPr>
      <p:sp>
        <p:nvSpPr>
          <p:cNvPr id="69" name="Google Shape;69;p13"/>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13"/>
          <p:cNvPicPr preferRelativeResize="0"/>
          <p:nvPr/>
        </p:nvPicPr>
        <p:blipFill rotWithShape="1">
          <a:blip r:embed="rId2">
            <a:alphaModFix/>
          </a:blip>
          <a:srcRect b="0" l="0" r="0" t="0"/>
          <a:stretch/>
        </p:blipFill>
        <p:spPr>
          <a:xfrm>
            <a:off x="6687216" y="0"/>
            <a:ext cx="2456794" cy="437063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llustration 4">
  <p:cSld name="BLANK_1_1_1">
    <p:spTree>
      <p:nvGrpSpPr>
        <p:cNvPr id="71" name="Shape 71"/>
        <p:cNvGrpSpPr/>
        <p:nvPr/>
      </p:nvGrpSpPr>
      <p:grpSpPr>
        <a:xfrm>
          <a:off x="0" y="0"/>
          <a:ext cx="0" cy="0"/>
          <a:chOff x="0" y="0"/>
          <a:chExt cx="0" cy="0"/>
        </a:xfrm>
      </p:grpSpPr>
      <p:sp>
        <p:nvSpPr>
          <p:cNvPr id="72" name="Google Shape;72;p14"/>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pic>
        <p:nvPicPr>
          <p:cNvPr id="73" name="Google Shape;73;p14"/>
          <p:cNvPicPr preferRelativeResize="0"/>
          <p:nvPr/>
        </p:nvPicPr>
        <p:blipFill rotWithShape="1">
          <a:blip r:embed="rId2">
            <a:alphaModFix/>
          </a:blip>
          <a:srcRect b="0" l="0" r="0" t="0"/>
          <a:stretch/>
        </p:blipFill>
        <p:spPr>
          <a:xfrm>
            <a:off x="6890631" y="12"/>
            <a:ext cx="2253366" cy="437063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_1_1">
    <p:spTree>
      <p:nvGrpSpPr>
        <p:cNvPr id="18" name="Shape 18"/>
        <p:cNvGrpSpPr/>
        <p:nvPr/>
      </p:nvGrpSpPr>
      <p:grpSpPr>
        <a:xfrm>
          <a:off x="0" y="0"/>
          <a:ext cx="0" cy="0"/>
          <a:chOff x="0" y="0"/>
          <a:chExt cx="0" cy="0"/>
        </a:xfrm>
      </p:grpSpPr>
      <p:sp>
        <p:nvSpPr>
          <p:cNvPr id="19" name="Google Shape;19;p3"/>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p4"/>
          <p:cNvSpPr/>
          <p:nvPr/>
        </p:nvSpPr>
        <p:spPr>
          <a:xfrm>
            <a:off x="5731575" y="577350"/>
            <a:ext cx="3988800" cy="3988800"/>
          </a:xfrm>
          <a:prstGeom prst="chord">
            <a:avLst>
              <a:gd fmla="val 2673960" name="adj1"/>
              <a:gd fmla="val 18921779"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
          <p:cNvSpPr txBox="1"/>
          <p:nvPr>
            <p:ph type="ctrTitle"/>
          </p:nvPr>
        </p:nvSpPr>
        <p:spPr>
          <a:xfrm>
            <a:off x="685800" y="2167338"/>
            <a:ext cx="4102500" cy="4371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3000"/>
              <a:buNone/>
              <a:defRPr sz="3000"/>
            </a:lvl1pPr>
            <a:lvl2pPr lvl="1" algn="l">
              <a:lnSpc>
                <a:spcPct val="90000"/>
              </a:lnSpc>
              <a:spcBef>
                <a:spcPts val="0"/>
              </a:spcBef>
              <a:spcAft>
                <a:spcPts val="0"/>
              </a:spcAft>
              <a:buSzPts val="3000"/>
              <a:buNone/>
              <a:defRPr sz="3000"/>
            </a:lvl2pPr>
            <a:lvl3pPr lvl="2" algn="l">
              <a:lnSpc>
                <a:spcPct val="90000"/>
              </a:lnSpc>
              <a:spcBef>
                <a:spcPts val="0"/>
              </a:spcBef>
              <a:spcAft>
                <a:spcPts val="0"/>
              </a:spcAft>
              <a:buSzPts val="3000"/>
              <a:buNone/>
              <a:defRPr sz="3000"/>
            </a:lvl3pPr>
            <a:lvl4pPr lvl="3" algn="l">
              <a:lnSpc>
                <a:spcPct val="90000"/>
              </a:lnSpc>
              <a:spcBef>
                <a:spcPts val="0"/>
              </a:spcBef>
              <a:spcAft>
                <a:spcPts val="0"/>
              </a:spcAft>
              <a:buSzPts val="3000"/>
              <a:buNone/>
              <a:defRPr sz="3000"/>
            </a:lvl4pPr>
            <a:lvl5pPr lvl="4" algn="l">
              <a:lnSpc>
                <a:spcPct val="90000"/>
              </a:lnSpc>
              <a:spcBef>
                <a:spcPts val="0"/>
              </a:spcBef>
              <a:spcAft>
                <a:spcPts val="0"/>
              </a:spcAft>
              <a:buSzPts val="3000"/>
              <a:buNone/>
              <a:defRPr sz="3000"/>
            </a:lvl5pPr>
            <a:lvl6pPr lvl="5" algn="l">
              <a:lnSpc>
                <a:spcPct val="90000"/>
              </a:lnSpc>
              <a:spcBef>
                <a:spcPts val="0"/>
              </a:spcBef>
              <a:spcAft>
                <a:spcPts val="0"/>
              </a:spcAft>
              <a:buSzPts val="3000"/>
              <a:buNone/>
              <a:defRPr sz="3000"/>
            </a:lvl6pPr>
            <a:lvl7pPr lvl="6" algn="l">
              <a:lnSpc>
                <a:spcPct val="90000"/>
              </a:lnSpc>
              <a:spcBef>
                <a:spcPts val="0"/>
              </a:spcBef>
              <a:spcAft>
                <a:spcPts val="0"/>
              </a:spcAft>
              <a:buSzPts val="3000"/>
              <a:buNone/>
              <a:defRPr sz="3000"/>
            </a:lvl7pPr>
            <a:lvl8pPr lvl="7" algn="l">
              <a:lnSpc>
                <a:spcPct val="90000"/>
              </a:lnSpc>
              <a:spcBef>
                <a:spcPts val="0"/>
              </a:spcBef>
              <a:spcAft>
                <a:spcPts val="0"/>
              </a:spcAft>
              <a:buSzPts val="3000"/>
              <a:buNone/>
              <a:defRPr sz="3000"/>
            </a:lvl8pPr>
            <a:lvl9pPr lvl="8" algn="l">
              <a:lnSpc>
                <a:spcPct val="90000"/>
              </a:lnSpc>
              <a:spcBef>
                <a:spcPts val="0"/>
              </a:spcBef>
              <a:spcAft>
                <a:spcPts val="0"/>
              </a:spcAft>
              <a:buSzPts val="3000"/>
              <a:buNone/>
              <a:defRPr sz="3000"/>
            </a:lvl9pPr>
          </a:lstStyle>
          <a:p/>
        </p:txBody>
      </p:sp>
      <p:sp>
        <p:nvSpPr>
          <p:cNvPr id="23" name="Google Shape;23;p4"/>
          <p:cNvSpPr txBox="1"/>
          <p:nvPr>
            <p:ph idx="1" type="subTitle"/>
          </p:nvPr>
        </p:nvSpPr>
        <p:spPr>
          <a:xfrm>
            <a:off x="685800" y="2701363"/>
            <a:ext cx="4102500" cy="2748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SzPts val="1600"/>
              <a:buNone/>
              <a:defRPr sz="1600">
                <a:solidFill>
                  <a:schemeClr val="accent2"/>
                </a:solidFill>
              </a:defRPr>
            </a:lvl1pPr>
            <a:lvl2pPr lvl="1" algn="l">
              <a:lnSpc>
                <a:spcPct val="115000"/>
              </a:lnSpc>
              <a:spcBef>
                <a:spcPts val="600"/>
              </a:spcBef>
              <a:spcAft>
                <a:spcPts val="0"/>
              </a:spcAft>
              <a:buSzPts val="1600"/>
              <a:buNone/>
              <a:defRPr sz="1600">
                <a:solidFill>
                  <a:schemeClr val="accent2"/>
                </a:solidFill>
              </a:defRPr>
            </a:lvl2pPr>
            <a:lvl3pPr lvl="2" algn="l">
              <a:lnSpc>
                <a:spcPct val="115000"/>
              </a:lnSpc>
              <a:spcBef>
                <a:spcPts val="600"/>
              </a:spcBef>
              <a:spcAft>
                <a:spcPts val="0"/>
              </a:spcAft>
              <a:buClr>
                <a:schemeClr val="accent2"/>
              </a:buClr>
              <a:buSzPts val="1600"/>
              <a:buNone/>
              <a:defRPr sz="1600">
                <a:solidFill>
                  <a:schemeClr val="accent2"/>
                </a:solidFill>
              </a:defRPr>
            </a:lvl3pPr>
            <a:lvl4pPr lvl="3" algn="l">
              <a:lnSpc>
                <a:spcPct val="115000"/>
              </a:lnSpc>
              <a:spcBef>
                <a:spcPts val="600"/>
              </a:spcBef>
              <a:spcAft>
                <a:spcPts val="0"/>
              </a:spcAft>
              <a:buClr>
                <a:schemeClr val="accent2"/>
              </a:buClr>
              <a:buSzPts val="1600"/>
              <a:buNone/>
              <a:defRPr sz="1600">
                <a:solidFill>
                  <a:schemeClr val="accent2"/>
                </a:solidFill>
              </a:defRPr>
            </a:lvl4pPr>
            <a:lvl5pPr lvl="4" algn="l">
              <a:lnSpc>
                <a:spcPct val="115000"/>
              </a:lnSpc>
              <a:spcBef>
                <a:spcPts val="600"/>
              </a:spcBef>
              <a:spcAft>
                <a:spcPts val="0"/>
              </a:spcAft>
              <a:buClr>
                <a:schemeClr val="accent2"/>
              </a:buClr>
              <a:buSzPts val="1600"/>
              <a:buNone/>
              <a:defRPr sz="1600">
                <a:solidFill>
                  <a:schemeClr val="accent2"/>
                </a:solidFill>
              </a:defRPr>
            </a:lvl5pPr>
            <a:lvl6pPr lvl="5" algn="l">
              <a:lnSpc>
                <a:spcPct val="115000"/>
              </a:lnSpc>
              <a:spcBef>
                <a:spcPts val="600"/>
              </a:spcBef>
              <a:spcAft>
                <a:spcPts val="0"/>
              </a:spcAft>
              <a:buClr>
                <a:schemeClr val="accent2"/>
              </a:buClr>
              <a:buSzPts val="1600"/>
              <a:buNone/>
              <a:defRPr sz="1600">
                <a:solidFill>
                  <a:schemeClr val="accent2"/>
                </a:solidFill>
              </a:defRPr>
            </a:lvl6pPr>
            <a:lvl7pPr lvl="6" algn="l">
              <a:lnSpc>
                <a:spcPct val="115000"/>
              </a:lnSpc>
              <a:spcBef>
                <a:spcPts val="600"/>
              </a:spcBef>
              <a:spcAft>
                <a:spcPts val="0"/>
              </a:spcAft>
              <a:buClr>
                <a:schemeClr val="accent2"/>
              </a:buClr>
              <a:buSzPts val="1600"/>
              <a:buNone/>
              <a:defRPr sz="1600">
                <a:solidFill>
                  <a:schemeClr val="accent2"/>
                </a:solidFill>
              </a:defRPr>
            </a:lvl7pPr>
            <a:lvl8pPr lvl="7" algn="l">
              <a:lnSpc>
                <a:spcPct val="115000"/>
              </a:lnSpc>
              <a:spcBef>
                <a:spcPts val="600"/>
              </a:spcBef>
              <a:spcAft>
                <a:spcPts val="0"/>
              </a:spcAft>
              <a:buClr>
                <a:schemeClr val="accent2"/>
              </a:buClr>
              <a:buSzPts val="1600"/>
              <a:buNone/>
              <a:defRPr sz="1600">
                <a:solidFill>
                  <a:schemeClr val="accent2"/>
                </a:solidFill>
              </a:defRPr>
            </a:lvl8pPr>
            <a:lvl9pPr lvl="8" algn="l">
              <a:lnSpc>
                <a:spcPct val="115000"/>
              </a:lnSpc>
              <a:spcBef>
                <a:spcPts val="600"/>
              </a:spcBef>
              <a:spcAft>
                <a:spcPts val="600"/>
              </a:spcAft>
              <a:buClr>
                <a:schemeClr val="accent2"/>
              </a:buClr>
              <a:buSzPts val="1600"/>
              <a:buNone/>
              <a:defRPr sz="1600">
                <a:solidFill>
                  <a:schemeClr val="accent2"/>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4" name="Shape 24"/>
        <p:cNvGrpSpPr/>
        <p:nvPr/>
      </p:nvGrpSpPr>
      <p:grpSpPr>
        <a:xfrm>
          <a:off x="0" y="0"/>
          <a:ext cx="0" cy="0"/>
          <a:chOff x="0" y="0"/>
          <a:chExt cx="0" cy="0"/>
        </a:xfrm>
      </p:grpSpPr>
      <p:sp>
        <p:nvSpPr>
          <p:cNvPr id="25" name="Google Shape;25;p5"/>
          <p:cNvSpPr/>
          <p:nvPr/>
        </p:nvSpPr>
        <p:spPr>
          <a:xfrm>
            <a:off x="5733000" y="577350"/>
            <a:ext cx="3988800" cy="3988800"/>
          </a:xfrm>
          <a:prstGeom prst="chord">
            <a:avLst>
              <a:gd fmla="val 2673960" name="adj1"/>
              <a:gd fmla="val 18921779"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
          <p:cNvSpPr/>
          <p:nvPr/>
        </p:nvSpPr>
        <p:spPr>
          <a:xfrm rot="10800000">
            <a:off x="-223925" y="228600"/>
            <a:ext cx="1528200" cy="1528200"/>
          </a:xfrm>
          <a:prstGeom prst="chord">
            <a:avLst>
              <a:gd fmla="val 2673960" name="adj1"/>
              <a:gd fmla="val 18921779"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
          <p:cNvSpPr txBox="1"/>
          <p:nvPr>
            <p:ph type="title"/>
          </p:nvPr>
        </p:nvSpPr>
        <p:spPr>
          <a:xfrm>
            <a:off x="855300" y="748950"/>
            <a:ext cx="4549500" cy="4875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28" name="Google Shape;28;p5"/>
          <p:cNvSpPr txBox="1"/>
          <p:nvPr>
            <p:ph idx="1" type="body"/>
          </p:nvPr>
        </p:nvSpPr>
        <p:spPr>
          <a:xfrm>
            <a:off x="855300" y="1506348"/>
            <a:ext cx="4549500" cy="30339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600"/>
              </a:spcBef>
              <a:spcAft>
                <a:spcPts val="0"/>
              </a:spcAft>
              <a:buSzPts val="2000"/>
              <a:buChar char="✓"/>
              <a:defRPr/>
            </a:lvl1pPr>
            <a:lvl2pPr indent="-355600" lvl="1" marL="914400" algn="l">
              <a:lnSpc>
                <a:spcPct val="115000"/>
              </a:lnSpc>
              <a:spcBef>
                <a:spcPts val="600"/>
              </a:spcBef>
              <a:spcAft>
                <a:spcPts val="0"/>
              </a:spcAft>
              <a:buSzPts val="2000"/>
              <a:buChar char="○"/>
              <a:defRPr/>
            </a:lvl2pPr>
            <a:lvl3pPr indent="-355600" lvl="2" marL="1371600" algn="l">
              <a:lnSpc>
                <a:spcPct val="115000"/>
              </a:lnSpc>
              <a:spcBef>
                <a:spcPts val="600"/>
              </a:spcBef>
              <a:spcAft>
                <a:spcPts val="0"/>
              </a:spcAft>
              <a:buSzPts val="2000"/>
              <a:buChar char="●"/>
              <a:defRPr/>
            </a:lvl3pPr>
            <a:lvl4pPr indent="-355600" lvl="3" marL="1828800" algn="l">
              <a:lnSpc>
                <a:spcPct val="115000"/>
              </a:lnSpc>
              <a:spcBef>
                <a:spcPts val="600"/>
              </a:spcBef>
              <a:spcAft>
                <a:spcPts val="0"/>
              </a:spcAft>
              <a:buSzPts val="2000"/>
              <a:buChar char="●"/>
              <a:defRPr/>
            </a:lvl4pPr>
            <a:lvl5pPr indent="-355600" lvl="4" marL="2286000" algn="l">
              <a:lnSpc>
                <a:spcPct val="115000"/>
              </a:lnSpc>
              <a:spcBef>
                <a:spcPts val="600"/>
              </a:spcBef>
              <a:spcAft>
                <a:spcPts val="0"/>
              </a:spcAft>
              <a:buSzPts val="2000"/>
              <a:buChar char="○"/>
              <a:defRPr/>
            </a:lvl5pPr>
            <a:lvl6pPr indent="-355600" lvl="5" marL="2743200" algn="l">
              <a:lnSpc>
                <a:spcPct val="115000"/>
              </a:lnSpc>
              <a:spcBef>
                <a:spcPts val="600"/>
              </a:spcBef>
              <a:spcAft>
                <a:spcPts val="0"/>
              </a:spcAft>
              <a:buSzPts val="2000"/>
              <a:buChar char="■"/>
              <a:defRPr/>
            </a:lvl6pPr>
            <a:lvl7pPr indent="-355600" lvl="6" marL="3200400" algn="l">
              <a:lnSpc>
                <a:spcPct val="115000"/>
              </a:lnSpc>
              <a:spcBef>
                <a:spcPts val="600"/>
              </a:spcBef>
              <a:spcAft>
                <a:spcPts val="0"/>
              </a:spcAft>
              <a:buSzPts val="2000"/>
              <a:buChar char="●"/>
              <a:defRPr/>
            </a:lvl7pPr>
            <a:lvl8pPr indent="-355600" lvl="7" marL="3657600" algn="l">
              <a:lnSpc>
                <a:spcPct val="115000"/>
              </a:lnSpc>
              <a:spcBef>
                <a:spcPts val="600"/>
              </a:spcBef>
              <a:spcAft>
                <a:spcPts val="0"/>
              </a:spcAft>
              <a:buSzPts val="2000"/>
              <a:buChar char="○"/>
              <a:defRPr/>
            </a:lvl8pPr>
            <a:lvl9pPr indent="-355600" lvl="8" marL="4114800" algn="l">
              <a:lnSpc>
                <a:spcPct val="115000"/>
              </a:lnSpc>
              <a:spcBef>
                <a:spcPts val="600"/>
              </a:spcBef>
              <a:spcAft>
                <a:spcPts val="600"/>
              </a:spcAft>
              <a:buSzPts val="2000"/>
              <a:buChar char="■"/>
              <a:defRPr/>
            </a:lvl9pPr>
          </a:lstStyle>
          <a:p/>
        </p:txBody>
      </p:sp>
      <p:sp>
        <p:nvSpPr>
          <p:cNvPr id="29" name="Google Shape;29;p5"/>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pic>
        <p:nvPicPr>
          <p:cNvPr id="30" name="Google Shape;30;p5"/>
          <p:cNvPicPr preferRelativeResize="0"/>
          <p:nvPr/>
        </p:nvPicPr>
        <p:blipFill rotWithShape="1">
          <a:blip r:embed="rId2">
            <a:alphaModFix/>
          </a:blip>
          <a:srcRect b="0" l="0" r="0" t="0"/>
          <a:stretch/>
        </p:blipFill>
        <p:spPr>
          <a:xfrm>
            <a:off x="5713131" y="12"/>
            <a:ext cx="3430865" cy="437063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1" name="Shape 31"/>
        <p:cNvGrpSpPr/>
        <p:nvPr/>
      </p:nvGrpSpPr>
      <p:grpSpPr>
        <a:xfrm>
          <a:off x="0" y="0"/>
          <a:ext cx="0" cy="0"/>
          <a:chOff x="0" y="0"/>
          <a:chExt cx="0" cy="0"/>
        </a:xfrm>
      </p:grpSpPr>
      <p:sp>
        <p:nvSpPr>
          <p:cNvPr id="32" name="Google Shape;32;p6"/>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pic>
        <p:nvPicPr>
          <p:cNvPr id="33" name="Google Shape;33;p6"/>
          <p:cNvPicPr preferRelativeResize="0"/>
          <p:nvPr/>
        </p:nvPicPr>
        <p:blipFill rotWithShape="1">
          <a:blip r:embed="rId2">
            <a:alphaModFix/>
          </a:blip>
          <a:srcRect b="0" l="0" r="0" t="0"/>
          <a:stretch/>
        </p:blipFill>
        <p:spPr>
          <a:xfrm>
            <a:off x="6890631" y="12"/>
            <a:ext cx="2253366" cy="4370634"/>
          </a:xfrm>
          <a:prstGeom prst="rect">
            <a:avLst/>
          </a:prstGeom>
          <a:noFill/>
          <a:ln>
            <a:noFill/>
          </a:ln>
        </p:spPr>
      </p:pic>
      <p:sp>
        <p:nvSpPr>
          <p:cNvPr id="34" name="Google Shape;34;p6"/>
          <p:cNvSpPr/>
          <p:nvPr/>
        </p:nvSpPr>
        <p:spPr>
          <a:xfrm rot="10800000">
            <a:off x="-223925" y="3397700"/>
            <a:ext cx="1528200" cy="1528200"/>
          </a:xfrm>
          <a:prstGeom prst="chord">
            <a:avLst>
              <a:gd fmla="val 2673960" name="adj1"/>
              <a:gd fmla="val 18921779"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6"/>
          <p:cNvSpPr txBox="1"/>
          <p:nvPr>
            <p:ph idx="1" type="body"/>
          </p:nvPr>
        </p:nvSpPr>
        <p:spPr>
          <a:xfrm>
            <a:off x="855300" y="4011550"/>
            <a:ext cx="7831500" cy="3591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360"/>
              </a:spcBef>
              <a:spcAft>
                <a:spcPts val="600"/>
              </a:spcAft>
              <a:buClr>
                <a:schemeClr val="dk1"/>
              </a:buClr>
              <a:buSzPts val="1600"/>
              <a:buNone/>
              <a:defRPr sz="1600">
                <a:solidFill>
                  <a:schemeClr val="dk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2"/>
        </a:solidFill>
      </p:bgPr>
    </p:bg>
    <p:spTree>
      <p:nvGrpSpPr>
        <p:cNvPr id="36" name="Shape 36"/>
        <p:cNvGrpSpPr/>
        <p:nvPr/>
      </p:nvGrpSpPr>
      <p:grpSpPr>
        <a:xfrm>
          <a:off x="0" y="0"/>
          <a:ext cx="0" cy="0"/>
          <a:chOff x="0" y="0"/>
          <a:chExt cx="0" cy="0"/>
        </a:xfrm>
      </p:grpSpPr>
      <p:sp>
        <p:nvSpPr>
          <p:cNvPr id="37" name="Google Shape;37;p7"/>
          <p:cNvSpPr/>
          <p:nvPr/>
        </p:nvSpPr>
        <p:spPr>
          <a:xfrm rot="10800000">
            <a:off x="-576525" y="577350"/>
            <a:ext cx="3988800" cy="3988800"/>
          </a:xfrm>
          <a:prstGeom prst="chord">
            <a:avLst>
              <a:gd fmla="val 2673960" name="adj1"/>
              <a:gd fmla="val 18921779"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 name="Google Shape;38;p7"/>
          <p:cNvPicPr preferRelativeResize="0"/>
          <p:nvPr/>
        </p:nvPicPr>
        <p:blipFill rotWithShape="1">
          <a:blip r:embed="rId2">
            <a:alphaModFix/>
          </a:blip>
          <a:srcRect b="0" l="0" r="0" t="0"/>
          <a:stretch/>
        </p:blipFill>
        <p:spPr>
          <a:xfrm>
            <a:off x="4211150" y="0"/>
            <a:ext cx="4932849" cy="4403851"/>
          </a:xfrm>
          <a:prstGeom prst="rect">
            <a:avLst/>
          </a:prstGeom>
          <a:noFill/>
          <a:ln>
            <a:noFill/>
          </a:ln>
        </p:spPr>
      </p:pic>
      <p:sp>
        <p:nvSpPr>
          <p:cNvPr id="39" name="Google Shape;39;p7"/>
          <p:cNvSpPr txBox="1"/>
          <p:nvPr>
            <p:ph type="ctrTitle"/>
          </p:nvPr>
        </p:nvSpPr>
        <p:spPr>
          <a:xfrm>
            <a:off x="685800" y="1569375"/>
            <a:ext cx="3942300" cy="2004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5000"/>
              <a:buNone/>
              <a:defRPr sz="5000"/>
            </a:lvl1pPr>
            <a:lvl2pPr lvl="1" algn="l">
              <a:lnSpc>
                <a:spcPct val="90000"/>
              </a:lnSpc>
              <a:spcBef>
                <a:spcPts val="0"/>
              </a:spcBef>
              <a:spcAft>
                <a:spcPts val="0"/>
              </a:spcAft>
              <a:buSzPts val="5000"/>
              <a:buNone/>
              <a:defRPr sz="5000"/>
            </a:lvl2pPr>
            <a:lvl3pPr lvl="2" algn="l">
              <a:lnSpc>
                <a:spcPct val="90000"/>
              </a:lnSpc>
              <a:spcBef>
                <a:spcPts val="0"/>
              </a:spcBef>
              <a:spcAft>
                <a:spcPts val="0"/>
              </a:spcAft>
              <a:buSzPts val="5000"/>
              <a:buNone/>
              <a:defRPr sz="5000"/>
            </a:lvl3pPr>
            <a:lvl4pPr lvl="3" algn="l">
              <a:lnSpc>
                <a:spcPct val="90000"/>
              </a:lnSpc>
              <a:spcBef>
                <a:spcPts val="0"/>
              </a:spcBef>
              <a:spcAft>
                <a:spcPts val="0"/>
              </a:spcAft>
              <a:buSzPts val="5000"/>
              <a:buNone/>
              <a:defRPr sz="5000"/>
            </a:lvl4pPr>
            <a:lvl5pPr lvl="4" algn="l">
              <a:lnSpc>
                <a:spcPct val="90000"/>
              </a:lnSpc>
              <a:spcBef>
                <a:spcPts val="0"/>
              </a:spcBef>
              <a:spcAft>
                <a:spcPts val="0"/>
              </a:spcAft>
              <a:buSzPts val="5000"/>
              <a:buNone/>
              <a:defRPr sz="5000"/>
            </a:lvl5pPr>
            <a:lvl6pPr lvl="5" algn="l">
              <a:lnSpc>
                <a:spcPct val="90000"/>
              </a:lnSpc>
              <a:spcBef>
                <a:spcPts val="0"/>
              </a:spcBef>
              <a:spcAft>
                <a:spcPts val="0"/>
              </a:spcAft>
              <a:buSzPts val="5000"/>
              <a:buNone/>
              <a:defRPr sz="5000"/>
            </a:lvl6pPr>
            <a:lvl7pPr lvl="6" algn="l">
              <a:lnSpc>
                <a:spcPct val="90000"/>
              </a:lnSpc>
              <a:spcBef>
                <a:spcPts val="0"/>
              </a:spcBef>
              <a:spcAft>
                <a:spcPts val="0"/>
              </a:spcAft>
              <a:buSzPts val="5000"/>
              <a:buNone/>
              <a:defRPr sz="5000"/>
            </a:lvl7pPr>
            <a:lvl8pPr lvl="7" algn="l">
              <a:lnSpc>
                <a:spcPct val="90000"/>
              </a:lnSpc>
              <a:spcBef>
                <a:spcPts val="0"/>
              </a:spcBef>
              <a:spcAft>
                <a:spcPts val="0"/>
              </a:spcAft>
              <a:buSzPts val="5000"/>
              <a:buNone/>
              <a:defRPr sz="5000"/>
            </a:lvl8pPr>
            <a:lvl9pPr lvl="8" algn="l">
              <a:lnSpc>
                <a:spcPct val="90000"/>
              </a:lnSpc>
              <a:spcBef>
                <a:spcPts val="0"/>
              </a:spcBef>
              <a:spcAft>
                <a:spcPts val="0"/>
              </a:spcAft>
              <a:buSzPts val="5000"/>
              <a:buNone/>
              <a:defRPr sz="5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accent2"/>
        </a:solidFill>
      </p:bgPr>
    </p:bg>
    <p:spTree>
      <p:nvGrpSpPr>
        <p:cNvPr id="40" name="Shape 40"/>
        <p:cNvGrpSpPr/>
        <p:nvPr/>
      </p:nvGrpSpPr>
      <p:grpSpPr>
        <a:xfrm>
          <a:off x="0" y="0"/>
          <a:ext cx="0" cy="0"/>
          <a:chOff x="0" y="0"/>
          <a:chExt cx="0" cy="0"/>
        </a:xfrm>
      </p:grpSpPr>
      <p:sp>
        <p:nvSpPr>
          <p:cNvPr id="41" name="Google Shape;41;p8"/>
          <p:cNvSpPr/>
          <p:nvPr/>
        </p:nvSpPr>
        <p:spPr>
          <a:xfrm rot="-5400000">
            <a:off x="690500" y="-806025"/>
            <a:ext cx="5541300" cy="5541300"/>
          </a:xfrm>
          <a:prstGeom prst="chord">
            <a:avLst>
              <a:gd fmla="val 2673960" name="adj1"/>
              <a:gd fmla="val 18921779" name="adj2"/>
            </a:avLst>
          </a:prstGeom>
          <a:solidFill>
            <a:srgbClr val="610B0B">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8"/>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Inter"/>
                <a:ea typeface="Inter"/>
                <a:cs typeface="Inter"/>
                <a:sym typeface="Inte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Inter"/>
                <a:ea typeface="Inter"/>
                <a:cs typeface="Inter"/>
                <a:sym typeface="Inte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Inter"/>
                <a:ea typeface="Inter"/>
                <a:cs typeface="Inter"/>
                <a:sym typeface="Inte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Inter"/>
                <a:ea typeface="Inter"/>
                <a:cs typeface="Inter"/>
                <a:sym typeface="Inte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Inter"/>
                <a:ea typeface="Inter"/>
                <a:cs typeface="Inter"/>
                <a:sym typeface="Inte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Inter"/>
                <a:ea typeface="Inter"/>
                <a:cs typeface="Inter"/>
                <a:sym typeface="Inte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Inter"/>
                <a:ea typeface="Inter"/>
                <a:cs typeface="Inter"/>
                <a:sym typeface="Inte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Inter"/>
                <a:ea typeface="Inter"/>
                <a:cs typeface="Inter"/>
                <a:sym typeface="Inte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pic>
        <p:nvPicPr>
          <p:cNvPr id="43" name="Google Shape;43;p8"/>
          <p:cNvPicPr preferRelativeResize="0"/>
          <p:nvPr/>
        </p:nvPicPr>
        <p:blipFill rotWithShape="1">
          <a:blip r:embed="rId2">
            <a:alphaModFix/>
          </a:blip>
          <a:srcRect b="0" l="0" r="0" t="0"/>
          <a:stretch/>
        </p:blipFill>
        <p:spPr>
          <a:xfrm>
            <a:off x="5508300" y="0"/>
            <a:ext cx="3635700" cy="4562700"/>
          </a:xfrm>
          <a:prstGeom prst="rect">
            <a:avLst/>
          </a:prstGeom>
          <a:noFill/>
          <a:ln>
            <a:noFill/>
          </a:ln>
        </p:spPr>
      </p:pic>
      <p:sp>
        <p:nvSpPr>
          <p:cNvPr id="44" name="Google Shape;44;p8"/>
          <p:cNvSpPr txBox="1"/>
          <p:nvPr>
            <p:ph idx="1" type="body"/>
          </p:nvPr>
        </p:nvSpPr>
        <p:spPr>
          <a:xfrm>
            <a:off x="1219200" y="790200"/>
            <a:ext cx="4407300" cy="3141000"/>
          </a:xfrm>
          <a:prstGeom prst="rect">
            <a:avLst/>
          </a:prstGeom>
          <a:noFill/>
          <a:ln>
            <a:noFill/>
          </a:ln>
        </p:spPr>
        <p:txBody>
          <a:bodyPr anchorCtr="0" anchor="t" bIns="0" lIns="0" spcFirstLastPara="1" rIns="0" wrap="square" tIns="0">
            <a:noAutofit/>
          </a:bodyPr>
          <a:lstStyle>
            <a:lvl1pPr indent="-406400" lvl="0" marL="457200" algn="l">
              <a:lnSpc>
                <a:spcPct val="115000"/>
              </a:lnSpc>
              <a:spcBef>
                <a:spcPts val="600"/>
              </a:spcBef>
              <a:spcAft>
                <a:spcPts val="0"/>
              </a:spcAft>
              <a:buClr>
                <a:schemeClr val="lt1"/>
              </a:buClr>
              <a:buSzPts val="2800"/>
              <a:buFont typeface="Inter"/>
              <a:buChar char="✓"/>
              <a:defRPr sz="2800">
                <a:solidFill>
                  <a:schemeClr val="lt1"/>
                </a:solidFill>
                <a:latin typeface="Inter"/>
                <a:ea typeface="Inter"/>
                <a:cs typeface="Inter"/>
                <a:sym typeface="Inter"/>
              </a:defRPr>
            </a:lvl1pPr>
            <a:lvl2pPr indent="-406400" lvl="1" marL="914400" algn="l">
              <a:lnSpc>
                <a:spcPct val="115000"/>
              </a:lnSpc>
              <a:spcBef>
                <a:spcPts val="600"/>
              </a:spcBef>
              <a:spcAft>
                <a:spcPts val="0"/>
              </a:spcAft>
              <a:buClr>
                <a:schemeClr val="lt1"/>
              </a:buClr>
              <a:buSzPts val="2800"/>
              <a:buFont typeface="Inter"/>
              <a:buChar char="○"/>
              <a:defRPr sz="2800">
                <a:solidFill>
                  <a:schemeClr val="lt1"/>
                </a:solidFill>
                <a:latin typeface="Inter"/>
                <a:ea typeface="Inter"/>
                <a:cs typeface="Inter"/>
                <a:sym typeface="Inter"/>
              </a:defRPr>
            </a:lvl2pPr>
            <a:lvl3pPr indent="-406400" lvl="2" marL="1371600" algn="l">
              <a:lnSpc>
                <a:spcPct val="115000"/>
              </a:lnSpc>
              <a:spcBef>
                <a:spcPts val="600"/>
              </a:spcBef>
              <a:spcAft>
                <a:spcPts val="0"/>
              </a:spcAft>
              <a:buClr>
                <a:schemeClr val="lt1"/>
              </a:buClr>
              <a:buSzPts val="2800"/>
              <a:buFont typeface="Inter"/>
              <a:buChar char="●"/>
              <a:defRPr sz="2800">
                <a:solidFill>
                  <a:schemeClr val="lt1"/>
                </a:solidFill>
                <a:latin typeface="Inter"/>
                <a:ea typeface="Inter"/>
                <a:cs typeface="Inter"/>
                <a:sym typeface="Inter"/>
              </a:defRPr>
            </a:lvl3pPr>
            <a:lvl4pPr indent="-406400" lvl="3" marL="1828800" algn="l">
              <a:lnSpc>
                <a:spcPct val="115000"/>
              </a:lnSpc>
              <a:spcBef>
                <a:spcPts val="600"/>
              </a:spcBef>
              <a:spcAft>
                <a:spcPts val="0"/>
              </a:spcAft>
              <a:buClr>
                <a:schemeClr val="lt1"/>
              </a:buClr>
              <a:buSzPts val="2800"/>
              <a:buFont typeface="Inter"/>
              <a:buChar char="●"/>
              <a:defRPr sz="2800">
                <a:solidFill>
                  <a:schemeClr val="lt1"/>
                </a:solidFill>
                <a:latin typeface="Inter"/>
                <a:ea typeface="Inter"/>
                <a:cs typeface="Inter"/>
                <a:sym typeface="Inter"/>
              </a:defRPr>
            </a:lvl4pPr>
            <a:lvl5pPr indent="-406400" lvl="4" marL="2286000" algn="l">
              <a:lnSpc>
                <a:spcPct val="115000"/>
              </a:lnSpc>
              <a:spcBef>
                <a:spcPts val="600"/>
              </a:spcBef>
              <a:spcAft>
                <a:spcPts val="0"/>
              </a:spcAft>
              <a:buClr>
                <a:schemeClr val="lt1"/>
              </a:buClr>
              <a:buSzPts val="2800"/>
              <a:buFont typeface="Inter"/>
              <a:buChar char="○"/>
              <a:defRPr sz="2800">
                <a:solidFill>
                  <a:schemeClr val="lt1"/>
                </a:solidFill>
                <a:latin typeface="Inter"/>
                <a:ea typeface="Inter"/>
                <a:cs typeface="Inter"/>
                <a:sym typeface="Inter"/>
              </a:defRPr>
            </a:lvl5pPr>
            <a:lvl6pPr indent="-406400" lvl="5" marL="2743200" algn="l">
              <a:lnSpc>
                <a:spcPct val="115000"/>
              </a:lnSpc>
              <a:spcBef>
                <a:spcPts val="600"/>
              </a:spcBef>
              <a:spcAft>
                <a:spcPts val="0"/>
              </a:spcAft>
              <a:buClr>
                <a:schemeClr val="lt1"/>
              </a:buClr>
              <a:buSzPts val="2800"/>
              <a:buFont typeface="Inter"/>
              <a:buChar char="■"/>
              <a:defRPr sz="2800">
                <a:solidFill>
                  <a:schemeClr val="lt1"/>
                </a:solidFill>
                <a:latin typeface="Inter"/>
                <a:ea typeface="Inter"/>
                <a:cs typeface="Inter"/>
                <a:sym typeface="Inter"/>
              </a:defRPr>
            </a:lvl6pPr>
            <a:lvl7pPr indent="-406400" lvl="6" marL="3200400" algn="l">
              <a:lnSpc>
                <a:spcPct val="115000"/>
              </a:lnSpc>
              <a:spcBef>
                <a:spcPts val="600"/>
              </a:spcBef>
              <a:spcAft>
                <a:spcPts val="0"/>
              </a:spcAft>
              <a:buClr>
                <a:schemeClr val="lt1"/>
              </a:buClr>
              <a:buSzPts val="2800"/>
              <a:buFont typeface="Inter"/>
              <a:buChar char="●"/>
              <a:defRPr sz="2800">
                <a:solidFill>
                  <a:schemeClr val="lt1"/>
                </a:solidFill>
                <a:latin typeface="Inter"/>
                <a:ea typeface="Inter"/>
                <a:cs typeface="Inter"/>
                <a:sym typeface="Inter"/>
              </a:defRPr>
            </a:lvl7pPr>
            <a:lvl8pPr indent="-406400" lvl="7" marL="3657600" algn="l">
              <a:lnSpc>
                <a:spcPct val="115000"/>
              </a:lnSpc>
              <a:spcBef>
                <a:spcPts val="600"/>
              </a:spcBef>
              <a:spcAft>
                <a:spcPts val="0"/>
              </a:spcAft>
              <a:buClr>
                <a:schemeClr val="lt1"/>
              </a:buClr>
              <a:buSzPts val="2800"/>
              <a:buFont typeface="Inter"/>
              <a:buChar char="○"/>
              <a:defRPr sz="2800">
                <a:solidFill>
                  <a:schemeClr val="lt1"/>
                </a:solidFill>
                <a:latin typeface="Inter"/>
                <a:ea typeface="Inter"/>
                <a:cs typeface="Inter"/>
                <a:sym typeface="Inter"/>
              </a:defRPr>
            </a:lvl8pPr>
            <a:lvl9pPr indent="-406400" lvl="8" marL="4114800" algn="l">
              <a:lnSpc>
                <a:spcPct val="115000"/>
              </a:lnSpc>
              <a:spcBef>
                <a:spcPts val="600"/>
              </a:spcBef>
              <a:spcAft>
                <a:spcPts val="600"/>
              </a:spcAft>
              <a:buClr>
                <a:schemeClr val="lt1"/>
              </a:buClr>
              <a:buSzPts val="2800"/>
              <a:buFont typeface="Inter"/>
              <a:buChar char="■"/>
              <a:defRPr sz="2800">
                <a:solidFill>
                  <a:schemeClr val="lt1"/>
                </a:solidFill>
                <a:latin typeface="Inter"/>
                <a:ea typeface="Inter"/>
                <a:cs typeface="Inter"/>
                <a:sym typeface="Inter"/>
              </a:defRPr>
            </a:lvl9pPr>
          </a:lstStyle>
          <a:p/>
        </p:txBody>
      </p:sp>
      <p:sp>
        <p:nvSpPr>
          <p:cNvPr id="45" name="Google Shape;45;p8"/>
          <p:cNvSpPr txBox="1"/>
          <p:nvPr/>
        </p:nvSpPr>
        <p:spPr>
          <a:xfrm>
            <a:off x="721100" y="490575"/>
            <a:ext cx="426600" cy="653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600"/>
              <a:buFont typeface="Arial"/>
              <a:buNone/>
            </a:pPr>
            <a:r>
              <a:rPr b="0" i="0" lang="en" sz="9600" u="none" cap="none" strike="noStrike">
                <a:solidFill>
                  <a:schemeClr val="accent1"/>
                </a:solidFill>
                <a:latin typeface="Playfair Display"/>
                <a:ea typeface="Playfair Display"/>
                <a:cs typeface="Playfair Display"/>
                <a:sym typeface="Playfair Display"/>
              </a:rPr>
              <a:t>“</a:t>
            </a:r>
            <a:endParaRPr b="0" i="0" sz="9600" u="none" cap="none" strike="noStrike">
              <a:solidFill>
                <a:schemeClr val="accent1"/>
              </a:solidFill>
              <a:latin typeface="Playfair Display"/>
              <a:ea typeface="Playfair Display"/>
              <a:cs typeface="Playfair Display"/>
              <a:sym typeface="Playfair Display"/>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6" name="Shape 46"/>
        <p:cNvGrpSpPr/>
        <p:nvPr/>
      </p:nvGrpSpPr>
      <p:grpSpPr>
        <a:xfrm>
          <a:off x="0" y="0"/>
          <a:ext cx="0" cy="0"/>
          <a:chOff x="0" y="0"/>
          <a:chExt cx="0" cy="0"/>
        </a:xfrm>
      </p:grpSpPr>
      <p:sp>
        <p:nvSpPr>
          <p:cNvPr id="47" name="Google Shape;47;p9"/>
          <p:cNvSpPr/>
          <p:nvPr/>
        </p:nvSpPr>
        <p:spPr>
          <a:xfrm>
            <a:off x="5733000" y="577350"/>
            <a:ext cx="3988800" cy="3988800"/>
          </a:xfrm>
          <a:prstGeom prst="chord">
            <a:avLst>
              <a:gd fmla="val 2673960" name="adj1"/>
              <a:gd fmla="val 18921779"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9"/>
          <p:cNvSpPr/>
          <p:nvPr/>
        </p:nvSpPr>
        <p:spPr>
          <a:xfrm rot="10800000">
            <a:off x="-223925" y="228600"/>
            <a:ext cx="1528200" cy="1528200"/>
          </a:xfrm>
          <a:prstGeom prst="chord">
            <a:avLst>
              <a:gd fmla="val 2673960" name="adj1"/>
              <a:gd fmla="val 18921779"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9"/>
          <p:cNvSpPr txBox="1"/>
          <p:nvPr>
            <p:ph type="title"/>
          </p:nvPr>
        </p:nvSpPr>
        <p:spPr>
          <a:xfrm>
            <a:off x="855300" y="748950"/>
            <a:ext cx="4549500" cy="4875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50" name="Google Shape;50;p9"/>
          <p:cNvSpPr txBox="1"/>
          <p:nvPr>
            <p:ph idx="1" type="body"/>
          </p:nvPr>
        </p:nvSpPr>
        <p:spPr>
          <a:xfrm>
            <a:off x="855275" y="1506350"/>
            <a:ext cx="2125800" cy="28644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600"/>
              </a:spcBef>
              <a:spcAft>
                <a:spcPts val="0"/>
              </a:spcAft>
              <a:buSzPts val="1600"/>
              <a:buChar char="✓"/>
              <a:defRPr sz="1600"/>
            </a:lvl1pPr>
            <a:lvl2pPr indent="-330200" lvl="1" marL="914400" algn="l">
              <a:lnSpc>
                <a:spcPct val="115000"/>
              </a:lnSpc>
              <a:spcBef>
                <a:spcPts val="600"/>
              </a:spcBef>
              <a:spcAft>
                <a:spcPts val="0"/>
              </a:spcAft>
              <a:buSzPts val="1600"/>
              <a:buChar char="○"/>
              <a:defRPr sz="1600"/>
            </a:lvl2pPr>
            <a:lvl3pPr indent="-330200" lvl="2" marL="1371600" algn="l">
              <a:lnSpc>
                <a:spcPct val="115000"/>
              </a:lnSpc>
              <a:spcBef>
                <a:spcPts val="600"/>
              </a:spcBef>
              <a:spcAft>
                <a:spcPts val="0"/>
              </a:spcAft>
              <a:buSzPts val="1600"/>
              <a:buChar char="●"/>
              <a:defRPr sz="1600"/>
            </a:lvl3pPr>
            <a:lvl4pPr indent="-330200" lvl="3" marL="1828800" algn="l">
              <a:lnSpc>
                <a:spcPct val="115000"/>
              </a:lnSpc>
              <a:spcBef>
                <a:spcPts val="600"/>
              </a:spcBef>
              <a:spcAft>
                <a:spcPts val="0"/>
              </a:spcAft>
              <a:buSzPts val="1600"/>
              <a:buChar char="●"/>
              <a:defRPr sz="1600"/>
            </a:lvl4pPr>
            <a:lvl5pPr indent="-330200" lvl="4" marL="2286000" algn="l">
              <a:lnSpc>
                <a:spcPct val="115000"/>
              </a:lnSpc>
              <a:spcBef>
                <a:spcPts val="600"/>
              </a:spcBef>
              <a:spcAft>
                <a:spcPts val="0"/>
              </a:spcAft>
              <a:buSzPts val="1600"/>
              <a:buChar char="○"/>
              <a:defRPr sz="1600"/>
            </a:lvl5pPr>
            <a:lvl6pPr indent="-330200" lvl="5" marL="2743200" algn="l">
              <a:lnSpc>
                <a:spcPct val="115000"/>
              </a:lnSpc>
              <a:spcBef>
                <a:spcPts val="600"/>
              </a:spcBef>
              <a:spcAft>
                <a:spcPts val="0"/>
              </a:spcAft>
              <a:buSzPts val="1600"/>
              <a:buChar char="■"/>
              <a:defRPr sz="1600"/>
            </a:lvl6pPr>
            <a:lvl7pPr indent="-330200" lvl="6" marL="3200400" algn="l">
              <a:lnSpc>
                <a:spcPct val="115000"/>
              </a:lnSpc>
              <a:spcBef>
                <a:spcPts val="600"/>
              </a:spcBef>
              <a:spcAft>
                <a:spcPts val="0"/>
              </a:spcAft>
              <a:buSzPts val="1600"/>
              <a:buChar char="●"/>
              <a:defRPr sz="1600"/>
            </a:lvl7pPr>
            <a:lvl8pPr indent="-330200" lvl="7" marL="3657600" algn="l">
              <a:lnSpc>
                <a:spcPct val="115000"/>
              </a:lnSpc>
              <a:spcBef>
                <a:spcPts val="600"/>
              </a:spcBef>
              <a:spcAft>
                <a:spcPts val="0"/>
              </a:spcAft>
              <a:buSzPts val="1600"/>
              <a:buChar char="○"/>
              <a:defRPr sz="1600"/>
            </a:lvl8pPr>
            <a:lvl9pPr indent="-330200" lvl="8" marL="4114800" algn="l">
              <a:lnSpc>
                <a:spcPct val="115000"/>
              </a:lnSpc>
              <a:spcBef>
                <a:spcPts val="600"/>
              </a:spcBef>
              <a:spcAft>
                <a:spcPts val="600"/>
              </a:spcAft>
              <a:buSzPts val="1600"/>
              <a:buChar char="■"/>
              <a:defRPr sz="1600"/>
            </a:lvl9pPr>
          </a:lstStyle>
          <a:p/>
        </p:txBody>
      </p:sp>
      <p:sp>
        <p:nvSpPr>
          <p:cNvPr id="51" name="Google Shape;51;p9"/>
          <p:cNvSpPr txBox="1"/>
          <p:nvPr>
            <p:ph idx="2" type="body"/>
          </p:nvPr>
        </p:nvSpPr>
        <p:spPr>
          <a:xfrm>
            <a:off x="3279125" y="1506350"/>
            <a:ext cx="2125800" cy="28644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600"/>
              </a:spcBef>
              <a:spcAft>
                <a:spcPts val="0"/>
              </a:spcAft>
              <a:buSzPts val="1600"/>
              <a:buChar char="✓"/>
              <a:defRPr sz="1600"/>
            </a:lvl1pPr>
            <a:lvl2pPr indent="-330200" lvl="1" marL="914400" algn="l">
              <a:lnSpc>
                <a:spcPct val="115000"/>
              </a:lnSpc>
              <a:spcBef>
                <a:spcPts val="600"/>
              </a:spcBef>
              <a:spcAft>
                <a:spcPts val="0"/>
              </a:spcAft>
              <a:buSzPts val="1600"/>
              <a:buChar char="○"/>
              <a:defRPr sz="1600"/>
            </a:lvl2pPr>
            <a:lvl3pPr indent="-330200" lvl="2" marL="1371600" algn="l">
              <a:lnSpc>
                <a:spcPct val="115000"/>
              </a:lnSpc>
              <a:spcBef>
                <a:spcPts val="600"/>
              </a:spcBef>
              <a:spcAft>
                <a:spcPts val="0"/>
              </a:spcAft>
              <a:buSzPts val="1600"/>
              <a:buChar char="●"/>
              <a:defRPr sz="1600"/>
            </a:lvl3pPr>
            <a:lvl4pPr indent="-330200" lvl="3" marL="1828800" algn="l">
              <a:lnSpc>
                <a:spcPct val="115000"/>
              </a:lnSpc>
              <a:spcBef>
                <a:spcPts val="600"/>
              </a:spcBef>
              <a:spcAft>
                <a:spcPts val="0"/>
              </a:spcAft>
              <a:buSzPts val="1600"/>
              <a:buChar char="●"/>
              <a:defRPr sz="1600"/>
            </a:lvl4pPr>
            <a:lvl5pPr indent="-330200" lvl="4" marL="2286000" algn="l">
              <a:lnSpc>
                <a:spcPct val="115000"/>
              </a:lnSpc>
              <a:spcBef>
                <a:spcPts val="600"/>
              </a:spcBef>
              <a:spcAft>
                <a:spcPts val="0"/>
              </a:spcAft>
              <a:buSzPts val="1600"/>
              <a:buChar char="○"/>
              <a:defRPr sz="1600"/>
            </a:lvl5pPr>
            <a:lvl6pPr indent="-330200" lvl="5" marL="2743200" algn="l">
              <a:lnSpc>
                <a:spcPct val="115000"/>
              </a:lnSpc>
              <a:spcBef>
                <a:spcPts val="600"/>
              </a:spcBef>
              <a:spcAft>
                <a:spcPts val="0"/>
              </a:spcAft>
              <a:buSzPts val="1600"/>
              <a:buChar char="■"/>
              <a:defRPr sz="1600"/>
            </a:lvl6pPr>
            <a:lvl7pPr indent="-330200" lvl="6" marL="3200400" algn="l">
              <a:lnSpc>
                <a:spcPct val="115000"/>
              </a:lnSpc>
              <a:spcBef>
                <a:spcPts val="600"/>
              </a:spcBef>
              <a:spcAft>
                <a:spcPts val="0"/>
              </a:spcAft>
              <a:buSzPts val="1600"/>
              <a:buChar char="●"/>
              <a:defRPr sz="1600"/>
            </a:lvl7pPr>
            <a:lvl8pPr indent="-330200" lvl="7" marL="3657600" algn="l">
              <a:lnSpc>
                <a:spcPct val="115000"/>
              </a:lnSpc>
              <a:spcBef>
                <a:spcPts val="600"/>
              </a:spcBef>
              <a:spcAft>
                <a:spcPts val="0"/>
              </a:spcAft>
              <a:buSzPts val="1600"/>
              <a:buChar char="○"/>
              <a:defRPr sz="1600"/>
            </a:lvl8pPr>
            <a:lvl9pPr indent="-330200" lvl="8" marL="4114800" algn="l">
              <a:lnSpc>
                <a:spcPct val="115000"/>
              </a:lnSpc>
              <a:spcBef>
                <a:spcPts val="600"/>
              </a:spcBef>
              <a:spcAft>
                <a:spcPts val="600"/>
              </a:spcAft>
              <a:buSzPts val="1600"/>
              <a:buChar char="■"/>
              <a:defRPr sz="1600"/>
            </a:lvl9pPr>
          </a:lstStyle>
          <a:p/>
        </p:txBody>
      </p:sp>
      <p:sp>
        <p:nvSpPr>
          <p:cNvPr id="52" name="Google Shape;52;p9"/>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pic>
        <p:nvPicPr>
          <p:cNvPr id="53" name="Google Shape;53;p9"/>
          <p:cNvPicPr preferRelativeResize="0"/>
          <p:nvPr/>
        </p:nvPicPr>
        <p:blipFill rotWithShape="1">
          <a:blip r:embed="rId2">
            <a:alphaModFix/>
          </a:blip>
          <a:srcRect b="0" l="0" r="0" t="0"/>
          <a:stretch/>
        </p:blipFill>
        <p:spPr>
          <a:xfrm>
            <a:off x="5539113" y="0"/>
            <a:ext cx="3604894" cy="437063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10"/>
          <p:cNvSpPr/>
          <p:nvPr/>
        </p:nvSpPr>
        <p:spPr>
          <a:xfrm>
            <a:off x="5733000" y="577350"/>
            <a:ext cx="3988800" cy="3988800"/>
          </a:xfrm>
          <a:prstGeom prst="chord">
            <a:avLst>
              <a:gd fmla="val 2673960" name="adj1"/>
              <a:gd fmla="val 18921779"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0"/>
          <p:cNvSpPr/>
          <p:nvPr/>
        </p:nvSpPr>
        <p:spPr>
          <a:xfrm rot="10800000">
            <a:off x="-223925" y="228600"/>
            <a:ext cx="1528200" cy="1528200"/>
          </a:xfrm>
          <a:prstGeom prst="chord">
            <a:avLst>
              <a:gd fmla="val 2673960" name="adj1"/>
              <a:gd fmla="val 18921779"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0"/>
          <p:cNvSpPr txBox="1"/>
          <p:nvPr>
            <p:ph type="title"/>
          </p:nvPr>
        </p:nvSpPr>
        <p:spPr>
          <a:xfrm>
            <a:off x="855300" y="748950"/>
            <a:ext cx="4549500" cy="4875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58" name="Google Shape;58;p10"/>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pic>
        <p:nvPicPr>
          <p:cNvPr id="59" name="Google Shape;59;p10"/>
          <p:cNvPicPr preferRelativeResize="0"/>
          <p:nvPr/>
        </p:nvPicPr>
        <p:blipFill rotWithShape="1">
          <a:blip r:embed="rId2">
            <a:alphaModFix/>
          </a:blip>
          <a:srcRect b="0" l="0" r="0" t="0"/>
          <a:stretch/>
        </p:blipFill>
        <p:spPr>
          <a:xfrm>
            <a:off x="5766477" y="12"/>
            <a:ext cx="3377524" cy="437063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748950"/>
            <a:ext cx="4549500" cy="4875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3200"/>
              <a:buFont typeface="Playfair Display"/>
              <a:buNone/>
              <a:defRPr b="0" i="0" sz="3200" u="none" cap="none" strike="noStrike">
                <a:solidFill>
                  <a:schemeClr val="dk1"/>
                </a:solidFill>
                <a:latin typeface="Playfair Display"/>
                <a:ea typeface="Playfair Display"/>
                <a:cs typeface="Playfair Display"/>
                <a:sym typeface="Playfair Display"/>
              </a:defRPr>
            </a:lvl1pPr>
            <a:lvl2pPr lvl="1" marR="0" rtl="0" algn="l">
              <a:lnSpc>
                <a:spcPct val="90000"/>
              </a:lnSpc>
              <a:spcBef>
                <a:spcPts val="0"/>
              </a:spcBef>
              <a:spcAft>
                <a:spcPts val="0"/>
              </a:spcAft>
              <a:buClr>
                <a:schemeClr val="dk1"/>
              </a:buClr>
              <a:buSzPts val="3200"/>
              <a:buFont typeface="Playfair Display"/>
              <a:buNone/>
              <a:defRPr b="0" i="0" sz="3200" u="none" cap="none" strike="noStrike">
                <a:solidFill>
                  <a:schemeClr val="dk1"/>
                </a:solidFill>
                <a:latin typeface="Playfair Display"/>
                <a:ea typeface="Playfair Display"/>
                <a:cs typeface="Playfair Display"/>
                <a:sym typeface="Playfair Display"/>
              </a:defRPr>
            </a:lvl2pPr>
            <a:lvl3pPr lvl="2" marR="0" rtl="0" algn="l">
              <a:lnSpc>
                <a:spcPct val="90000"/>
              </a:lnSpc>
              <a:spcBef>
                <a:spcPts val="0"/>
              </a:spcBef>
              <a:spcAft>
                <a:spcPts val="0"/>
              </a:spcAft>
              <a:buClr>
                <a:schemeClr val="dk1"/>
              </a:buClr>
              <a:buSzPts val="3200"/>
              <a:buFont typeface="Playfair Display"/>
              <a:buNone/>
              <a:defRPr b="0" i="0" sz="3200" u="none" cap="none" strike="noStrike">
                <a:solidFill>
                  <a:schemeClr val="dk1"/>
                </a:solidFill>
                <a:latin typeface="Playfair Display"/>
                <a:ea typeface="Playfair Display"/>
                <a:cs typeface="Playfair Display"/>
                <a:sym typeface="Playfair Display"/>
              </a:defRPr>
            </a:lvl3pPr>
            <a:lvl4pPr lvl="3" marR="0" rtl="0" algn="l">
              <a:lnSpc>
                <a:spcPct val="90000"/>
              </a:lnSpc>
              <a:spcBef>
                <a:spcPts val="0"/>
              </a:spcBef>
              <a:spcAft>
                <a:spcPts val="0"/>
              </a:spcAft>
              <a:buClr>
                <a:schemeClr val="dk1"/>
              </a:buClr>
              <a:buSzPts val="3200"/>
              <a:buFont typeface="Playfair Display"/>
              <a:buNone/>
              <a:defRPr b="0" i="0" sz="3200" u="none" cap="none" strike="noStrike">
                <a:solidFill>
                  <a:schemeClr val="dk1"/>
                </a:solidFill>
                <a:latin typeface="Playfair Display"/>
                <a:ea typeface="Playfair Display"/>
                <a:cs typeface="Playfair Display"/>
                <a:sym typeface="Playfair Display"/>
              </a:defRPr>
            </a:lvl4pPr>
            <a:lvl5pPr lvl="4" marR="0" rtl="0" algn="l">
              <a:lnSpc>
                <a:spcPct val="90000"/>
              </a:lnSpc>
              <a:spcBef>
                <a:spcPts val="0"/>
              </a:spcBef>
              <a:spcAft>
                <a:spcPts val="0"/>
              </a:spcAft>
              <a:buClr>
                <a:schemeClr val="dk1"/>
              </a:buClr>
              <a:buSzPts val="3200"/>
              <a:buFont typeface="Playfair Display"/>
              <a:buNone/>
              <a:defRPr b="0" i="0" sz="3200" u="none" cap="none" strike="noStrike">
                <a:solidFill>
                  <a:schemeClr val="dk1"/>
                </a:solidFill>
                <a:latin typeface="Playfair Display"/>
                <a:ea typeface="Playfair Display"/>
                <a:cs typeface="Playfair Display"/>
                <a:sym typeface="Playfair Display"/>
              </a:defRPr>
            </a:lvl5pPr>
            <a:lvl6pPr lvl="5" marR="0" rtl="0" algn="l">
              <a:lnSpc>
                <a:spcPct val="90000"/>
              </a:lnSpc>
              <a:spcBef>
                <a:spcPts val="0"/>
              </a:spcBef>
              <a:spcAft>
                <a:spcPts val="0"/>
              </a:spcAft>
              <a:buClr>
                <a:schemeClr val="dk1"/>
              </a:buClr>
              <a:buSzPts val="3200"/>
              <a:buFont typeface="Playfair Display"/>
              <a:buNone/>
              <a:defRPr b="0" i="0" sz="3200" u="none" cap="none" strike="noStrike">
                <a:solidFill>
                  <a:schemeClr val="dk1"/>
                </a:solidFill>
                <a:latin typeface="Playfair Display"/>
                <a:ea typeface="Playfair Display"/>
                <a:cs typeface="Playfair Display"/>
                <a:sym typeface="Playfair Display"/>
              </a:defRPr>
            </a:lvl6pPr>
            <a:lvl7pPr lvl="6" marR="0" rtl="0" algn="l">
              <a:lnSpc>
                <a:spcPct val="90000"/>
              </a:lnSpc>
              <a:spcBef>
                <a:spcPts val="0"/>
              </a:spcBef>
              <a:spcAft>
                <a:spcPts val="0"/>
              </a:spcAft>
              <a:buClr>
                <a:schemeClr val="dk1"/>
              </a:buClr>
              <a:buSzPts val="3200"/>
              <a:buFont typeface="Playfair Display"/>
              <a:buNone/>
              <a:defRPr b="0" i="0" sz="3200" u="none" cap="none" strike="noStrike">
                <a:solidFill>
                  <a:schemeClr val="dk1"/>
                </a:solidFill>
                <a:latin typeface="Playfair Display"/>
                <a:ea typeface="Playfair Display"/>
                <a:cs typeface="Playfair Display"/>
                <a:sym typeface="Playfair Display"/>
              </a:defRPr>
            </a:lvl7pPr>
            <a:lvl8pPr lvl="7" marR="0" rtl="0" algn="l">
              <a:lnSpc>
                <a:spcPct val="90000"/>
              </a:lnSpc>
              <a:spcBef>
                <a:spcPts val="0"/>
              </a:spcBef>
              <a:spcAft>
                <a:spcPts val="0"/>
              </a:spcAft>
              <a:buClr>
                <a:schemeClr val="dk1"/>
              </a:buClr>
              <a:buSzPts val="3200"/>
              <a:buFont typeface="Playfair Display"/>
              <a:buNone/>
              <a:defRPr b="0" i="0" sz="3200" u="none" cap="none" strike="noStrike">
                <a:solidFill>
                  <a:schemeClr val="dk1"/>
                </a:solidFill>
                <a:latin typeface="Playfair Display"/>
                <a:ea typeface="Playfair Display"/>
                <a:cs typeface="Playfair Display"/>
                <a:sym typeface="Playfair Display"/>
              </a:defRPr>
            </a:lvl8pPr>
            <a:lvl9pPr lvl="8" marR="0" rtl="0" algn="l">
              <a:lnSpc>
                <a:spcPct val="90000"/>
              </a:lnSpc>
              <a:spcBef>
                <a:spcPts val="0"/>
              </a:spcBef>
              <a:spcAft>
                <a:spcPts val="0"/>
              </a:spcAft>
              <a:buClr>
                <a:schemeClr val="dk1"/>
              </a:buClr>
              <a:buSzPts val="3200"/>
              <a:buFont typeface="Playfair Display"/>
              <a:buNone/>
              <a:defRPr b="0" i="0" sz="3200" u="none" cap="none" strike="noStrike">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855300" y="1506348"/>
            <a:ext cx="4549500" cy="3033900"/>
          </a:xfrm>
          <a:prstGeom prst="rect">
            <a:avLst/>
          </a:prstGeom>
          <a:noFill/>
          <a:ln>
            <a:noFill/>
          </a:ln>
        </p:spPr>
        <p:txBody>
          <a:bodyPr anchorCtr="0" anchor="t" bIns="0" lIns="0" spcFirstLastPara="1" rIns="0" wrap="square" tIns="0">
            <a:noAutofit/>
          </a:bodyPr>
          <a:lstStyle>
            <a:lvl1pPr indent="-355600" lvl="0" marL="457200" marR="0" rtl="0" algn="l">
              <a:lnSpc>
                <a:spcPct val="115000"/>
              </a:lnSpc>
              <a:spcBef>
                <a:spcPts val="600"/>
              </a:spcBef>
              <a:spcAft>
                <a:spcPts val="0"/>
              </a:spcAft>
              <a:buClr>
                <a:schemeClr val="accent2"/>
              </a:buClr>
              <a:buSzPts val="2000"/>
              <a:buFont typeface="Inter"/>
              <a:buChar char="✓"/>
              <a:defRPr b="0" i="0" sz="2000" u="none" cap="none" strike="noStrike">
                <a:solidFill>
                  <a:schemeClr val="dk2"/>
                </a:solidFill>
                <a:latin typeface="Inter"/>
                <a:ea typeface="Inter"/>
                <a:cs typeface="Inter"/>
                <a:sym typeface="Inter"/>
              </a:defRPr>
            </a:lvl1pPr>
            <a:lvl2pPr indent="-355600" lvl="1" marL="914400" marR="0" rtl="0" algn="l">
              <a:lnSpc>
                <a:spcPct val="115000"/>
              </a:lnSpc>
              <a:spcBef>
                <a:spcPts val="600"/>
              </a:spcBef>
              <a:spcAft>
                <a:spcPts val="0"/>
              </a:spcAft>
              <a:buClr>
                <a:schemeClr val="accent2"/>
              </a:buClr>
              <a:buSzPts val="2000"/>
              <a:buFont typeface="Inter"/>
              <a:buChar char="○"/>
              <a:defRPr b="0" i="0" sz="2000" u="none" cap="none" strike="noStrike">
                <a:solidFill>
                  <a:schemeClr val="dk2"/>
                </a:solidFill>
                <a:latin typeface="Inter"/>
                <a:ea typeface="Inter"/>
                <a:cs typeface="Inter"/>
                <a:sym typeface="Inter"/>
              </a:defRPr>
            </a:lvl2pPr>
            <a:lvl3pPr indent="-355600" lvl="2" marL="1371600" marR="0" rtl="0" algn="l">
              <a:lnSpc>
                <a:spcPct val="115000"/>
              </a:lnSpc>
              <a:spcBef>
                <a:spcPts val="600"/>
              </a:spcBef>
              <a:spcAft>
                <a:spcPts val="0"/>
              </a:spcAft>
              <a:buClr>
                <a:schemeClr val="accent1"/>
              </a:buClr>
              <a:buSzPts val="2000"/>
              <a:buFont typeface="Inter"/>
              <a:buChar char="●"/>
              <a:defRPr b="0" i="0" sz="2000" u="none" cap="none" strike="noStrike">
                <a:solidFill>
                  <a:schemeClr val="dk2"/>
                </a:solidFill>
                <a:latin typeface="Inter"/>
                <a:ea typeface="Inter"/>
                <a:cs typeface="Inter"/>
                <a:sym typeface="Inter"/>
              </a:defRPr>
            </a:lvl3pPr>
            <a:lvl4pPr indent="-355600" lvl="3" marL="1828800" marR="0" rtl="0" algn="l">
              <a:lnSpc>
                <a:spcPct val="115000"/>
              </a:lnSpc>
              <a:spcBef>
                <a:spcPts val="600"/>
              </a:spcBef>
              <a:spcAft>
                <a:spcPts val="0"/>
              </a:spcAft>
              <a:buClr>
                <a:schemeClr val="accent1"/>
              </a:buClr>
              <a:buSzPts val="2000"/>
              <a:buFont typeface="Inter"/>
              <a:buChar char="●"/>
              <a:defRPr b="0" i="0" sz="2000" u="none" cap="none" strike="noStrike">
                <a:solidFill>
                  <a:schemeClr val="dk2"/>
                </a:solidFill>
                <a:latin typeface="Inter"/>
                <a:ea typeface="Inter"/>
                <a:cs typeface="Inter"/>
                <a:sym typeface="Inter"/>
              </a:defRPr>
            </a:lvl4pPr>
            <a:lvl5pPr indent="-355600" lvl="4" marL="2286000" marR="0" rtl="0" algn="l">
              <a:lnSpc>
                <a:spcPct val="115000"/>
              </a:lnSpc>
              <a:spcBef>
                <a:spcPts val="600"/>
              </a:spcBef>
              <a:spcAft>
                <a:spcPts val="0"/>
              </a:spcAft>
              <a:buClr>
                <a:schemeClr val="dk2"/>
              </a:buClr>
              <a:buSzPts val="2000"/>
              <a:buFont typeface="Inter"/>
              <a:buChar char="○"/>
              <a:defRPr b="0" i="0" sz="2000" u="none" cap="none" strike="noStrike">
                <a:solidFill>
                  <a:schemeClr val="dk2"/>
                </a:solidFill>
                <a:latin typeface="Inter"/>
                <a:ea typeface="Inter"/>
                <a:cs typeface="Inter"/>
                <a:sym typeface="Inter"/>
              </a:defRPr>
            </a:lvl5pPr>
            <a:lvl6pPr indent="-355600" lvl="5" marL="2743200" marR="0" rtl="0" algn="l">
              <a:lnSpc>
                <a:spcPct val="115000"/>
              </a:lnSpc>
              <a:spcBef>
                <a:spcPts val="600"/>
              </a:spcBef>
              <a:spcAft>
                <a:spcPts val="0"/>
              </a:spcAft>
              <a:buClr>
                <a:schemeClr val="dk2"/>
              </a:buClr>
              <a:buSzPts val="2000"/>
              <a:buFont typeface="Inter"/>
              <a:buChar char="■"/>
              <a:defRPr b="0" i="0" sz="2000" u="none" cap="none" strike="noStrike">
                <a:solidFill>
                  <a:schemeClr val="dk2"/>
                </a:solidFill>
                <a:latin typeface="Inter"/>
                <a:ea typeface="Inter"/>
                <a:cs typeface="Inter"/>
                <a:sym typeface="Inter"/>
              </a:defRPr>
            </a:lvl6pPr>
            <a:lvl7pPr indent="-355600" lvl="6" marL="3200400" marR="0" rtl="0" algn="l">
              <a:lnSpc>
                <a:spcPct val="115000"/>
              </a:lnSpc>
              <a:spcBef>
                <a:spcPts val="600"/>
              </a:spcBef>
              <a:spcAft>
                <a:spcPts val="0"/>
              </a:spcAft>
              <a:buClr>
                <a:schemeClr val="dk2"/>
              </a:buClr>
              <a:buSzPts val="2000"/>
              <a:buFont typeface="Inter"/>
              <a:buChar char="●"/>
              <a:defRPr b="0" i="0" sz="2000" u="none" cap="none" strike="noStrike">
                <a:solidFill>
                  <a:schemeClr val="dk2"/>
                </a:solidFill>
                <a:latin typeface="Inter"/>
                <a:ea typeface="Inter"/>
                <a:cs typeface="Inter"/>
                <a:sym typeface="Inter"/>
              </a:defRPr>
            </a:lvl7pPr>
            <a:lvl8pPr indent="-355600" lvl="7" marL="3657600" marR="0" rtl="0" algn="l">
              <a:lnSpc>
                <a:spcPct val="115000"/>
              </a:lnSpc>
              <a:spcBef>
                <a:spcPts val="600"/>
              </a:spcBef>
              <a:spcAft>
                <a:spcPts val="0"/>
              </a:spcAft>
              <a:buClr>
                <a:schemeClr val="dk2"/>
              </a:buClr>
              <a:buSzPts val="2000"/>
              <a:buFont typeface="Inter"/>
              <a:buChar char="○"/>
              <a:defRPr b="0" i="0" sz="2000" u="none" cap="none" strike="noStrike">
                <a:solidFill>
                  <a:schemeClr val="dk2"/>
                </a:solidFill>
                <a:latin typeface="Inter"/>
                <a:ea typeface="Inter"/>
                <a:cs typeface="Inter"/>
                <a:sym typeface="Inter"/>
              </a:defRPr>
            </a:lvl8pPr>
            <a:lvl9pPr indent="-355600" lvl="8" marL="4114800" marR="0" rtl="0" algn="l">
              <a:lnSpc>
                <a:spcPct val="115000"/>
              </a:lnSpc>
              <a:spcBef>
                <a:spcPts val="600"/>
              </a:spcBef>
              <a:spcAft>
                <a:spcPts val="600"/>
              </a:spcAft>
              <a:buClr>
                <a:schemeClr val="dk2"/>
              </a:buClr>
              <a:buSzPts val="2000"/>
              <a:buFont typeface="Inter"/>
              <a:buChar char="■"/>
              <a:defRPr b="0" i="0" sz="2000" u="none" cap="none" strike="noStrike">
                <a:solidFill>
                  <a:schemeClr val="dk2"/>
                </a:solidFill>
                <a:latin typeface="Inter"/>
                <a:ea typeface="Inter"/>
                <a:cs typeface="Inter"/>
                <a:sym typeface="Inter"/>
              </a:defRPr>
            </a:lvl9pPr>
          </a:lstStyle>
          <a:p/>
        </p:txBody>
      </p:sp>
      <p:sp>
        <p:nvSpPr>
          <p:cNvPr id="8" name="Google Shape;8;p1"/>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16.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18.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15.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19.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17.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20.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idx="4294967295" type="title"/>
          </p:nvPr>
        </p:nvSpPr>
        <p:spPr>
          <a:xfrm>
            <a:off x="855300" y="1930550"/>
            <a:ext cx="4549500" cy="4875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i="1" lang="en"/>
              <a:t>1: Needfinding</a:t>
            </a:r>
            <a:endParaRPr i="1"/>
          </a:p>
        </p:txBody>
      </p:sp>
      <p:sp>
        <p:nvSpPr>
          <p:cNvPr id="79" name="Google Shape;79;p15"/>
          <p:cNvSpPr txBox="1"/>
          <p:nvPr>
            <p:ph idx="1" type="body"/>
          </p:nvPr>
        </p:nvSpPr>
        <p:spPr>
          <a:xfrm>
            <a:off x="855300" y="4011550"/>
            <a:ext cx="7831500" cy="3591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SzPts val="1300"/>
              <a:buNone/>
            </a:pPr>
            <a:r>
              <a:rPr b="1" lang="en" sz="1200"/>
              <a:t>Title: Art Expo</a:t>
            </a:r>
            <a:endParaRPr b="1" sz="1200"/>
          </a:p>
          <a:p>
            <a:pPr indent="0" lvl="0" marL="0" rtl="0" algn="l">
              <a:lnSpc>
                <a:spcPct val="115000"/>
              </a:lnSpc>
              <a:spcBef>
                <a:spcPts val="600"/>
              </a:spcBef>
              <a:spcAft>
                <a:spcPts val="600"/>
              </a:spcAft>
              <a:buSzPts val="1300"/>
              <a:buNone/>
            </a:pPr>
            <a:r>
              <a:rPr b="1" lang="en" sz="1200"/>
              <a:t>Team: Aditya, Shreya, Saurav,Smrithi</a:t>
            </a:r>
            <a:endParaRPr b="1" sz="1200"/>
          </a:p>
        </p:txBody>
      </p:sp>
      <p:sp>
        <p:nvSpPr>
          <p:cNvPr id="80" name="Google Shape;80;p15"/>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81" name="Google Shape;81;p15"/>
          <p:cNvSpPr txBox="1"/>
          <p:nvPr>
            <p:ph idx="4294967295" type="title"/>
          </p:nvPr>
        </p:nvSpPr>
        <p:spPr>
          <a:xfrm>
            <a:off x="855300" y="716000"/>
            <a:ext cx="4549500" cy="4875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i="1" lang="en" sz="2800" u="sng"/>
              <a:t>Underline</a:t>
            </a:r>
            <a:endParaRPr i="1" sz="2800" u="sng"/>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idx="4294967295" type="ctrTitle"/>
          </p:nvPr>
        </p:nvSpPr>
        <p:spPr>
          <a:xfrm>
            <a:off x="615550" y="586763"/>
            <a:ext cx="4102500" cy="437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3200"/>
              <a:buFont typeface="Playfair Display"/>
              <a:buNone/>
            </a:pPr>
            <a:r>
              <a:rPr b="0" i="1" lang="en" sz="3200" u="none" cap="none" strike="noStrike">
                <a:solidFill>
                  <a:schemeClr val="dk1"/>
                </a:solidFill>
                <a:latin typeface="Playfair Display"/>
                <a:ea typeface="Playfair Display"/>
                <a:cs typeface="Playfair Display"/>
                <a:sym typeface="Playfair Display"/>
              </a:rPr>
              <a:t>Question</a:t>
            </a:r>
            <a:r>
              <a:rPr i="1" lang="en"/>
              <a:t>-1</a:t>
            </a:r>
            <a:endParaRPr b="0" i="1" sz="3200" u="none" cap="none" strike="noStrike">
              <a:solidFill>
                <a:schemeClr val="dk1"/>
              </a:solidFill>
              <a:latin typeface="Playfair Display"/>
              <a:ea typeface="Playfair Display"/>
              <a:cs typeface="Playfair Display"/>
              <a:sym typeface="Playfair Display"/>
            </a:endParaRPr>
          </a:p>
        </p:txBody>
      </p:sp>
      <p:grpSp>
        <p:nvGrpSpPr>
          <p:cNvPr id="159" name="Google Shape;159;p24"/>
          <p:cNvGrpSpPr/>
          <p:nvPr/>
        </p:nvGrpSpPr>
        <p:grpSpPr>
          <a:xfrm rot="2707964">
            <a:off x="628593" y="1082220"/>
            <a:ext cx="3181217" cy="3110761"/>
            <a:chOff x="1130214" y="1282669"/>
            <a:chExt cx="2541900" cy="2541900"/>
          </a:xfrm>
        </p:grpSpPr>
        <p:sp>
          <p:nvSpPr>
            <p:cNvPr id="160" name="Google Shape;160;p24"/>
            <p:cNvSpPr/>
            <p:nvPr/>
          </p:nvSpPr>
          <p:spPr>
            <a:xfrm rot="2700000">
              <a:off x="2023357" y="1134032"/>
              <a:ext cx="755614" cy="2839175"/>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A9999"/>
                </a:solidFill>
                <a:latin typeface="Arial"/>
                <a:ea typeface="Arial"/>
                <a:cs typeface="Arial"/>
                <a:sym typeface="Arial"/>
              </a:endParaRPr>
            </a:p>
          </p:txBody>
        </p:sp>
        <p:sp>
          <p:nvSpPr>
            <p:cNvPr id="161" name="Google Shape;161;p24"/>
            <p:cNvSpPr/>
            <p:nvPr/>
          </p:nvSpPr>
          <p:spPr>
            <a:xfrm rot="-2705837">
              <a:off x="1366369" y="3134954"/>
              <a:ext cx="374838" cy="373353"/>
            </a:xfrm>
            <a:prstGeom prst="ellipse">
              <a:avLst/>
            </a:prstGeom>
            <a:solidFill>
              <a:srgbClr val="FFFFFF"/>
            </a:solidFill>
            <a:ln>
              <a:noFill/>
            </a:ln>
            <a:effectLst>
              <a:outerShdw blurRad="228600" rotWithShape="0" algn="tl" dir="5400000" dist="50800">
                <a:schemeClr val="accent2">
                  <a:alpha val="54509"/>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accent2"/>
                  </a:solidFill>
                  <a:latin typeface="Inter"/>
                  <a:ea typeface="Inter"/>
                  <a:cs typeface="Inter"/>
                  <a:sym typeface="Inter"/>
                </a:rPr>
                <a:t>1</a:t>
              </a:r>
              <a:endParaRPr b="1" i="0" sz="1200" u="none" cap="none" strike="noStrike">
                <a:solidFill>
                  <a:schemeClr val="accent2"/>
                </a:solidFill>
                <a:latin typeface="Inter"/>
                <a:ea typeface="Inter"/>
                <a:cs typeface="Inter"/>
                <a:sym typeface="Inter"/>
              </a:endParaRPr>
            </a:p>
          </p:txBody>
        </p:sp>
        <p:sp>
          <p:nvSpPr>
            <p:cNvPr id="162" name="Google Shape;162;p24"/>
            <p:cNvSpPr txBox="1"/>
            <p:nvPr/>
          </p:nvSpPr>
          <p:spPr>
            <a:xfrm rot="-2700000">
              <a:off x="1435496" y="2150857"/>
              <a:ext cx="2243933" cy="498086"/>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
                  <a:solidFill>
                    <a:schemeClr val="dk1"/>
                  </a:solidFill>
                  <a:latin typeface="Playfair Display"/>
                  <a:ea typeface="Playfair Display"/>
                  <a:cs typeface="Playfair Display"/>
                  <a:sym typeface="Playfair Display"/>
                </a:rPr>
                <a:t>How has your </a:t>
              </a:r>
              <a:r>
                <a:rPr lang="en">
                  <a:solidFill>
                    <a:schemeClr val="dk1"/>
                  </a:solidFill>
                  <a:latin typeface="Playfair Display"/>
                  <a:ea typeface="Playfair Display"/>
                  <a:cs typeface="Playfair Display"/>
                  <a:sym typeface="Playfair Display"/>
                </a:rPr>
                <a:t>journey</a:t>
              </a:r>
              <a:r>
                <a:rPr lang="en">
                  <a:solidFill>
                    <a:schemeClr val="dk1"/>
                  </a:solidFill>
                  <a:latin typeface="Playfair Display"/>
                  <a:ea typeface="Playfair Display"/>
                  <a:cs typeface="Playfair Display"/>
                  <a:sym typeface="Playfair Display"/>
                </a:rPr>
                <a:t> been with social-media so far</a:t>
              </a:r>
              <a:r>
                <a:rPr lang="en">
                  <a:solidFill>
                    <a:schemeClr val="dk1"/>
                  </a:solidFill>
                  <a:latin typeface="Playfair Display"/>
                  <a:ea typeface="Playfair Display"/>
                  <a:cs typeface="Playfair Display"/>
                  <a:sym typeface="Playfair Display"/>
                </a:rPr>
                <a:t>?</a:t>
              </a:r>
              <a:endParaRPr b="0" i="0" u="none" cap="none" strike="noStrike">
                <a:solidFill>
                  <a:schemeClr val="dk1"/>
                </a:solidFill>
                <a:latin typeface="Playfair Display"/>
                <a:ea typeface="Playfair Display"/>
                <a:cs typeface="Playfair Display"/>
                <a:sym typeface="Playfair Display"/>
              </a:endParaRPr>
            </a:p>
          </p:txBody>
        </p:sp>
      </p:grpSp>
      <p:sp>
        <p:nvSpPr>
          <p:cNvPr id="163" name="Google Shape;163;p24"/>
          <p:cNvSpPr txBox="1"/>
          <p:nvPr/>
        </p:nvSpPr>
        <p:spPr>
          <a:xfrm>
            <a:off x="4672025" y="1135850"/>
            <a:ext cx="40506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E06666"/>
              </a:solidFill>
              <a:latin typeface="Playfair Display"/>
              <a:ea typeface="Playfair Display"/>
              <a:cs typeface="Playfair Display"/>
              <a:sym typeface="Playfair Display"/>
            </a:endParaRPr>
          </a:p>
          <a:p>
            <a:pPr indent="0" lvl="0" marL="0" rtl="0" algn="l">
              <a:spcBef>
                <a:spcPts val="0"/>
              </a:spcBef>
              <a:spcAft>
                <a:spcPts val="0"/>
              </a:spcAft>
              <a:buNone/>
            </a:pPr>
            <a:r>
              <a:rPr lang="en">
                <a:solidFill>
                  <a:srgbClr val="E06666"/>
                </a:solidFill>
                <a:latin typeface="Playfair Display"/>
                <a:ea typeface="Playfair Display"/>
                <a:cs typeface="Playfair Display"/>
                <a:sym typeface="Playfair Display"/>
              </a:rPr>
              <a:t>“ My journey with Social media started right after I turned 18. I always had an </a:t>
            </a:r>
            <a:r>
              <a:rPr lang="en">
                <a:solidFill>
                  <a:srgbClr val="E06666"/>
                </a:solidFill>
                <a:latin typeface="Playfair Display"/>
                <a:ea typeface="Playfair Display"/>
                <a:cs typeface="Playfair Display"/>
                <a:sym typeface="Playfair Display"/>
              </a:rPr>
              <a:t>interest</a:t>
            </a:r>
            <a:r>
              <a:rPr lang="en">
                <a:solidFill>
                  <a:srgbClr val="E06666"/>
                </a:solidFill>
                <a:latin typeface="Playfair Display"/>
                <a:ea typeface="Playfair Display"/>
                <a:cs typeface="Playfair Display"/>
                <a:sym typeface="Playfair Display"/>
              </a:rPr>
              <a:t> to learn different techniques in drawing, so i spent my days drawing face </a:t>
            </a:r>
            <a:r>
              <a:rPr lang="en">
                <a:solidFill>
                  <a:srgbClr val="E06666"/>
                </a:solidFill>
                <a:latin typeface="Playfair Display"/>
                <a:ea typeface="Playfair Display"/>
                <a:cs typeface="Playfair Display"/>
                <a:sym typeface="Playfair Display"/>
              </a:rPr>
              <a:t>portraits</a:t>
            </a:r>
            <a:r>
              <a:rPr lang="en">
                <a:solidFill>
                  <a:srgbClr val="E06666"/>
                </a:solidFill>
                <a:latin typeface="Playfair Display"/>
                <a:ea typeface="Playfair Display"/>
                <a:cs typeface="Playfair Display"/>
                <a:sym typeface="Playfair Display"/>
              </a:rPr>
              <a:t> of celebrities and friends. This hobby soon turned into a small business. I made customised gifts for people on instagram and decided to make reels to promote my work. I loved making my own pocket-money and the validation made me feel good about myself. People liking what i made, made me more confident to post more and explore in different fields”</a:t>
            </a:r>
            <a:endParaRPr>
              <a:solidFill>
                <a:srgbClr val="E06666"/>
              </a:solidFill>
              <a:latin typeface="Playfair Display"/>
              <a:ea typeface="Playfair Display"/>
              <a:cs typeface="Playfair Display"/>
              <a:sym typeface="Playfair Displ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idx="4294967295" type="ctrTitle"/>
          </p:nvPr>
        </p:nvSpPr>
        <p:spPr>
          <a:xfrm>
            <a:off x="615550" y="586763"/>
            <a:ext cx="4102500" cy="437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3200"/>
              <a:buFont typeface="Playfair Display"/>
              <a:buNone/>
            </a:pPr>
            <a:r>
              <a:rPr b="0" i="1" lang="en" sz="3200" u="none" cap="none" strike="noStrike">
                <a:solidFill>
                  <a:schemeClr val="dk1"/>
                </a:solidFill>
                <a:latin typeface="Playfair Display"/>
                <a:ea typeface="Playfair Display"/>
                <a:cs typeface="Playfair Display"/>
                <a:sym typeface="Playfair Display"/>
              </a:rPr>
              <a:t>Question</a:t>
            </a:r>
            <a:r>
              <a:rPr i="1" lang="en"/>
              <a:t>-2</a:t>
            </a:r>
            <a:endParaRPr b="0" i="1" sz="3200" u="none" cap="none" strike="noStrike">
              <a:solidFill>
                <a:schemeClr val="dk1"/>
              </a:solidFill>
              <a:latin typeface="Playfair Display"/>
              <a:ea typeface="Playfair Display"/>
              <a:cs typeface="Playfair Display"/>
              <a:sym typeface="Playfair Display"/>
            </a:endParaRPr>
          </a:p>
        </p:txBody>
      </p:sp>
      <p:grpSp>
        <p:nvGrpSpPr>
          <p:cNvPr id="169" name="Google Shape;169;p25"/>
          <p:cNvGrpSpPr/>
          <p:nvPr/>
        </p:nvGrpSpPr>
        <p:grpSpPr>
          <a:xfrm rot="2707964">
            <a:off x="628593" y="1082220"/>
            <a:ext cx="3181217" cy="3110761"/>
            <a:chOff x="1130214" y="1282669"/>
            <a:chExt cx="2541900" cy="2541900"/>
          </a:xfrm>
        </p:grpSpPr>
        <p:sp>
          <p:nvSpPr>
            <p:cNvPr id="170" name="Google Shape;170;p25"/>
            <p:cNvSpPr/>
            <p:nvPr/>
          </p:nvSpPr>
          <p:spPr>
            <a:xfrm rot="2700000">
              <a:off x="2023357" y="1134032"/>
              <a:ext cx="755614" cy="2839175"/>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A9999"/>
                </a:solidFill>
                <a:latin typeface="Arial"/>
                <a:ea typeface="Arial"/>
                <a:cs typeface="Arial"/>
                <a:sym typeface="Arial"/>
              </a:endParaRPr>
            </a:p>
          </p:txBody>
        </p:sp>
        <p:sp>
          <p:nvSpPr>
            <p:cNvPr id="171" name="Google Shape;171;p25"/>
            <p:cNvSpPr/>
            <p:nvPr/>
          </p:nvSpPr>
          <p:spPr>
            <a:xfrm rot="-2705837">
              <a:off x="1366369" y="3134954"/>
              <a:ext cx="374838" cy="373353"/>
            </a:xfrm>
            <a:prstGeom prst="ellipse">
              <a:avLst/>
            </a:prstGeom>
            <a:solidFill>
              <a:srgbClr val="FFFFFF"/>
            </a:solidFill>
            <a:ln>
              <a:noFill/>
            </a:ln>
            <a:effectLst>
              <a:outerShdw blurRad="228600" rotWithShape="0" algn="tl" dir="5400000" dist="50800">
                <a:schemeClr val="accent2">
                  <a:alpha val="54509"/>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n" sz="1200">
                  <a:solidFill>
                    <a:schemeClr val="accent2"/>
                  </a:solidFill>
                  <a:latin typeface="Inter"/>
                  <a:ea typeface="Inter"/>
                  <a:cs typeface="Inter"/>
                  <a:sym typeface="Inter"/>
                </a:rPr>
                <a:t>2</a:t>
              </a:r>
              <a:endParaRPr b="1" i="0" sz="1200" u="none" cap="none" strike="noStrike">
                <a:solidFill>
                  <a:schemeClr val="accent2"/>
                </a:solidFill>
                <a:latin typeface="Inter"/>
                <a:ea typeface="Inter"/>
                <a:cs typeface="Inter"/>
                <a:sym typeface="Inter"/>
              </a:endParaRPr>
            </a:p>
          </p:txBody>
        </p:sp>
        <p:sp>
          <p:nvSpPr>
            <p:cNvPr id="172" name="Google Shape;172;p25"/>
            <p:cNvSpPr txBox="1"/>
            <p:nvPr/>
          </p:nvSpPr>
          <p:spPr>
            <a:xfrm rot="-2700000">
              <a:off x="1435496" y="2150857"/>
              <a:ext cx="2243933" cy="498086"/>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
                  <a:solidFill>
                    <a:schemeClr val="dk1"/>
                  </a:solidFill>
                  <a:latin typeface="Playfair Display"/>
                  <a:ea typeface="Playfair Display"/>
                  <a:cs typeface="Playfair Display"/>
                  <a:sym typeface="Playfair Display"/>
                </a:rPr>
                <a:t>Why did you stop using social media to sell your art?</a:t>
              </a:r>
              <a:endParaRPr b="0" i="0" u="none" cap="none" strike="noStrike">
                <a:solidFill>
                  <a:schemeClr val="dk1"/>
                </a:solidFill>
                <a:latin typeface="Playfair Display"/>
                <a:ea typeface="Playfair Display"/>
                <a:cs typeface="Playfair Display"/>
                <a:sym typeface="Playfair Display"/>
              </a:endParaRPr>
            </a:p>
          </p:txBody>
        </p:sp>
      </p:grpSp>
      <p:sp>
        <p:nvSpPr>
          <p:cNvPr id="173" name="Google Shape;173;p25"/>
          <p:cNvSpPr txBox="1"/>
          <p:nvPr/>
        </p:nvSpPr>
        <p:spPr>
          <a:xfrm>
            <a:off x="4672025" y="1212050"/>
            <a:ext cx="4050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E06666"/>
              </a:solidFill>
              <a:latin typeface="Playfair Display"/>
              <a:ea typeface="Playfair Display"/>
              <a:cs typeface="Playfair Display"/>
              <a:sym typeface="Playfair Display"/>
            </a:endParaRPr>
          </a:p>
          <a:p>
            <a:pPr indent="0" lvl="0" marL="0" rtl="0" algn="l">
              <a:spcBef>
                <a:spcPts val="0"/>
              </a:spcBef>
              <a:spcAft>
                <a:spcPts val="0"/>
              </a:spcAft>
              <a:buNone/>
            </a:pPr>
            <a:r>
              <a:rPr lang="en">
                <a:solidFill>
                  <a:srgbClr val="E06666"/>
                </a:solidFill>
                <a:latin typeface="Playfair Display"/>
                <a:ea typeface="Playfair Display"/>
                <a:cs typeface="Playfair Display"/>
                <a:sym typeface="Playfair Display"/>
              </a:rPr>
              <a:t>“</a:t>
            </a:r>
            <a:r>
              <a:rPr lang="en">
                <a:solidFill>
                  <a:srgbClr val="E06666"/>
                </a:solidFill>
                <a:latin typeface="Playfair Display"/>
                <a:ea typeface="Playfair Display"/>
                <a:cs typeface="Playfair Display"/>
                <a:sym typeface="Playfair Display"/>
              </a:rPr>
              <a:t>Soon i realised that instagram did not help people with less followers and I could not monetise on it. There were not many people who wanted to buy from someone who was just starting out. It was an extremely toxic environment and did not have many positives by the end of it</a:t>
            </a:r>
            <a:endParaRPr>
              <a:solidFill>
                <a:srgbClr val="E06666"/>
              </a:solidFill>
              <a:latin typeface="Playfair Display"/>
              <a:ea typeface="Playfair Display"/>
              <a:cs typeface="Playfair Display"/>
              <a:sym typeface="Playfair Display"/>
            </a:endParaRPr>
          </a:p>
          <a:p>
            <a:pPr indent="0" lvl="0" marL="0" rtl="0" algn="l">
              <a:spcBef>
                <a:spcPts val="0"/>
              </a:spcBef>
              <a:spcAft>
                <a:spcPts val="0"/>
              </a:spcAft>
              <a:buNone/>
            </a:pPr>
            <a:r>
              <a:rPr lang="en">
                <a:solidFill>
                  <a:srgbClr val="E06666"/>
                </a:solidFill>
                <a:latin typeface="Playfair Display"/>
                <a:ea typeface="Playfair Display"/>
                <a:cs typeface="Playfair Display"/>
                <a:sym typeface="Playfair Display"/>
              </a:rPr>
              <a:t>”</a:t>
            </a:r>
            <a:endParaRPr>
              <a:solidFill>
                <a:srgbClr val="E06666"/>
              </a:solidFill>
              <a:latin typeface="Playfair Display"/>
              <a:ea typeface="Playfair Display"/>
              <a:cs typeface="Playfair Display"/>
              <a:sym typeface="Playfair Displ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idx="4294967295" type="ctrTitle"/>
          </p:nvPr>
        </p:nvSpPr>
        <p:spPr>
          <a:xfrm>
            <a:off x="615550" y="586763"/>
            <a:ext cx="4102500" cy="437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3200"/>
              <a:buFont typeface="Playfair Display"/>
              <a:buNone/>
            </a:pPr>
            <a:r>
              <a:rPr b="0" i="1" lang="en" sz="3200" u="none" cap="none" strike="noStrike">
                <a:solidFill>
                  <a:schemeClr val="dk1"/>
                </a:solidFill>
                <a:latin typeface="Playfair Display"/>
                <a:ea typeface="Playfair Display"/>
                <a:cs typeface="Playfair Display"/>
                <a:sym typeface="Playfair Display"/>
              </a:rPr>
              <a:t>Question</a:t>
            </a:r>
            <a:r>
              <a:rPr i="1" lang="en"/>
              <a:t>-3</a:t>
            </a:r>
            <a:endParaRPr b="0" i="1" sz="3200" u="none" cap="none" strike="noStrike">
              <a:solidFill>
                <a:schemeClr val="dk1"/>
              </a:solidFill>
              <a:latin typeface="Playfair Display"/>
              <a:ea typeface="Playfair Display"/>
              <a:cs typeface="Playfair Display"/>
              <a:sym typeface="Playfair Display"/>
            </a:endParaRPr>
          </a:p>
        </p:txBody>
      </p:sp>
      <p:grpSp>
        <p:nvGrpSpPr>
          <p:cNvPr id="179" name="Google Shape;179;p26"/>
          <p:cNvGrpSpPr/>
          <p:nvPr/>
        </p:nvGrpSpPr>
        <p:grpSpPr>
          <a:xfrm rot="2707964">
            <a:off x="628593" y="1082220"/>
            <a:ext cx="3181217" cy="3110761"/>
            <a:chOff x="1130214" y="1282669"/>
            <a:chExt cx="2541900" cy="2541900"/>
          </a:xfrm>
        </p:grpSpPr>
        <p:sp>
          <p:nvSpPr>
            <p:cNvPr id="180" name="Google Shape;180;p26"/>
            <p:cNvSpPr/>
            <p:nvPr/>
          </p:nvSpPr>
          <p:spPr>
            <a:xfrm rot="2700000">
              <a:off x="2023357" y="1134032"/>
              <a:ext cx="755614" cy="2839175"/>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A9999"/>
                </a:solidFill>
                <a:latin typeface="Arial"/>
                <a:ea typeface="Arial"/>
                <a:cs typeface="Arial"/>
                <a:sym typeface="Arial"/>
              </a:endParaRPr>
            </a:p>
          </p:txBody>
        </p:sp>
        <p:sp>
          <p:nvSpPr>
            <p:cNvPr id="181" name="Google Shape;181;p26"/>
            <p:cNvSpPr/>
            <p:nvPr/>
          </p:nvSpPr>
          <p:spPr>
            <a:xfrm rot="-2705837">
              <a:off x="1366369" y="3134954"/>
              <a:ext cx="374838" cy="373353"/>
            </a:xfrm>
            <a:prstGeom prst="ellipse">
              <a:avLst/>
            </a:prstGeom>
            <a:solidFill>
              <a:srgbClr val="FFFFFF"/>
            </a:solidFill>
            <a:ln>
              <a:noFill/>
            </a:ln>
            <a:effectLst>
              <a:outerShdw blurRad="228600" rotWithShape="0" algn="tl" dir="5400000" dist="50800">
                <a:schemeClr val="accent2">
                  <a:alpha val="54509"/>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n" sz="1200">
                  <a:solidFill>
                    <a:schemeClr val="accent2"/>
                  </a:solidFill>
                  <a:latin typeface="Inter"/>
                  <a:ea typeface="Inter"/>
                  <a:cs typeface="Inter"/>
                  <a:sym typeface="Inter"/>
                </a:rPr>
                <a:t>3</a:t>
              </a:r>
              <a:endParaRPr b="1" i="0" sz="1200" u="none" cap="none" strike="noStrike">
                <a:solidFill>
                  <a:schemeClr val="accent2"/>
                </a:solidFill>
                <a:latin typeface="Inter"/>
                <a:ea typeface="Inter"/>
                <a:cs typeface="Inter"/>
                <a:sym typeface="Inter"/>
              </a:endParaRPr>
            </a:p>
          </p:txBody>
        </p:sp>
        <p:sp>
          <p:nvSpPr>
            <p:cNvPr id="182" name="Google Shape;182;p26"/>
            <p:cNvSpPr txBox="1"/>
            <p:nvPr/>
          </p:nvSpPr>
          <p:spPr>
            <a:xfrm rot="-2700000">
              <a:off x="1435496" y="2150857"/>
              <a:ext cx="2243933" cy="498086"/>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
                  <a:solidFill>
                    <a:schemeClr val="dk1"/>
                  </a:solidFill>
                  <a:latin typeface="Playfair Display"/>
                  <a:ea typeface="Playfair Display"/>
                  <a:cs typeface="Playfair Display"/>
                  <a:sym typeface="Playfair Display"/>
                </a:rPr>
                <a:t>Has anonymity been an important aspect of your journey</a:t>
              </a:r>
              <a:r>
                <a:rPr lang="en">
                  <a:solidFill>
                    <a:schemeClr val="dk1"/>
                  </a:solidFill>
                  <a:latin typeface="Playfair Display"/>
                  <a:ea typeface="Playfair Display"/>
                  <a:cs typeface="Playfair Display"/>
                  <a:sym typeface="Playfair Display"/>
                </a:rPr>
                <a:t>?</a:t>
              </a:r>
              <a:endParaRPr b="0" i="0" u="none" cap="none" strike="noStrike">
                <a:solidFill>
                  <a:schemeClr val="dk1"/>
                </a:solidFill>
                <a:latin typeface="Playfair Display"/>
                <a:ea typeface="Playfair Display"/>
                <a:cs typeface="Playfair Display"/>
                <a:sym typeface="Playfair Display"/>
              </a:endParaRPr>
            </a:p>
          </p:txBody>
        </p:sp>
      </p:grpSp>
      <p:sp>
        <p:nvSpPr>
          <p:cNvPr id="183" name="Google Shape;183;p26"/>
          <p:cNvSpPr txBox="1"/>
          <p:nvPr/>
        </p:nvSpPr>
        <p:spPr>
          <a:xfrm>
            <a:off x="4672025" y="1135850"/>
            <a:ext cx="40506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E06666"/>
              </a:solidFill>
              <a:latin typeface="Playfair Display"/>
              <a:ea typeface="Playfair Display"/>
              <a:cs typeface="Playfair Display"/>
              <a:sym typeface="Playfair Display"/>
            </a:endParaRPr>
          </a:p>
          <a:p>
            <a:pPr indent="0" lvl="0" marL="0" rtl="0" algn="l">
              <a:spcBef>
                <a:spcPts val="0"/>
              </a:spcBef>
              <a:spcAft>
                <a:spcPts val="0"/>
              </a:spcAft>
              <a:buNone/>
            </a:pPr>
            <a:r>
              <a:rPr lang="en">
                <a:solidFill>
                  <a:srgbClr val="E06666"/>
                </a:solidFill>
                <a:latin typeface="Playfair Display"/>
                <a:ea typeface="Playfair Display"/>
                <a:cs typeface="Playfair Display"/>
                <a:sym typeface="Playfair Display"/>
              </a:rPr>
              <a:t>“I have always been a very shy person so for me to start showcasing my art took a while, as I mentioned earlier all social media websites have their own pros and cons. I was afraid of what </a:t>
            </a:r>
            <a:r>
              <a:rPr lang="en">
                <a:solidFill>
                  <a:srgbClr val="E06666"/>
                </a:solidFill>
                <a:latin typeface="Playfair Display"/>
                <a:ea typeface="Playfair Display"/>
                <a:cs typeface="Playfair Display"/>
                <a:sym typeface="Playfair Display"/>
              </a:rPr>
              <a:t>people</a:t>
            </a:r>
            <a:r>
              <a:rPr lang="en">
                <a:solidFill>
                  <a:srgbClr val="E06666"/>
                </a:solidFill>
                <a:latin typeface="Playfair Display"/>
                <a:ea typeface="Playfair Display"/>
                <a:cs typeface="Playfair Display"/>
                <a:sym typeface="Playfair Display"/>
              </a:rPr>
              <a:t> I know would think. I was criticised by my relatives for making content which they did not approve of so I think before I started I would have loved it if there was a platform where i could use a stage name rather than my own name”</a:t>
            </a:r>
            <a:endParaRPr>
              <a:solidFill>
                <a:srgbClr val="E06666"/>
              </a:solidFill>
              <a:latin typeface="Playfair Display"/>
              <a:ea typeface="Playfair Display"/>
              <a:cs typeface="Playfair Display"/>
              <a:sym typeface="Playfair Displ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idx="4294967295" type="ctrTitle"/>
          </p:nvPr>
        </p:nvSpPr>
        <p:spPr>
          <a:xfrm>
            <a:off x="615550" y="586763"/>
            <a:ext cx="4102500" cy="437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3200"/>
              <a:buFont typeface="Playfair Display"/>
              <a:buNone/>
            </a:pPr>
            <a:r>
              <a:rPr b="0" i="1" lang="en" sz="3200" u="none" cap="none" strike="noStrike">
                <a:solidFill>
                  <a:schemeClr val="dk1"/>
                </a:solidFill>
                <a:latin typeface="Playfair Display"/>
                <a:ea typeface="Playfair Display"/>
                <a:cs typeface="Playfair Display"/>
                <a:sym typeface="Playfair Display"/>
              </a:rPr>
              <a:t>Question</a:t>
            </a:r>
            <a:r>
              <a:rPr i="1" lang="en"/>
              <a:t>-4</a:t>
            </a:r>
            <a:endParaRPr b="0" i="1" sz="3200" u="none" cap="none" strike="noStrike">
              <a:solidFill>
                <a:schemeClr val="dk1"/>
              </a:solidFill>
              <a:latin typeface="Playfair Display"/>
              <a:ea typeface="Playfair Display"/>
              <a:cs typeface="Playfair Display"/>
              <a:sym typeface="Playfair Display"/>
            </a:endParaRPr>
          </a:p>
        </p:txBody>
      </p:sp>
      <p:grpSp>
        <p:nvGrpSpPr>
          <p:cNvPr id="189" name="Google Shape;189;p27"/>
          <p:cNvGrpSpPr/>
          <p:nvPr/>
        </p:nvGrpSpPr>
        <p:grpSpPr>
          <a:xfrm rot="2707964">
            <a:off x="549068" y="1073570"/>
            <a:ext cx="3181217" cy="3110761"/>
            <a:chOff x="1130214" y="1282669"/>
            <a:chExt cx="2541900" cy="2541900"/>
          </a:xfrm>
        </p:grpSpPr>
        <p:sp>
          <p:nvSpPr>
            <p:cNvPr id="190" name="Google Shape;190;p27"/>
            <p:cNvSpPr/>
            <p:nvPr/>
          </p:nvSpPr>
          <p:spPr>
            <a:xfrm rot="2700000">
              <a:off x="2023357" y="1134032"/>
              <a:ext cx="755614" cy="2839175"/>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A9999"/>
                </a:solidFill>
                <a:latin typeface="Arial"/>
                <a:ea typeface="Arial"/>
                <a:cs typeface="Arial"/>
                <a:sym typeface="Arial"/>
              </a:endParaRPr>
            </a:p>
          </p:txBody>
        </p:sp>
        <p:sp>
          <p:nvSpPr>
            <p:cNvPr id="191" name="Google Shape;191;p27"/>
            <p:cNvSpPr/>
            <p:nvPr/>
          </p:nvSpPr>
          <p:spPr>
            <a:xfrm rot="-2705837">
              <a:off x="1366369" y="3134954"/>
              <a:ext cx="374838" cy="373353"/>
            </a:xfrm>
            <a:prstGeom prst="ellipse">
              <a:avLst/>
            </a:prstGeom>
            <a:solidFill>
              <a:srgbClr val="FFFFFF"/>
            </a:solidFill>
            <a:ln>
              <a:noFill/>
            </a:ln>
            <a:effectLst>
              <a:outerShdw blurRad="228600" rotWithShape="0" algn="tl" dir="5400000" dist="50800">
                <a:schemeClr val="accent2">
                  <a:alpha val="54509"/>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n" sz="1200">
                  <a:solidFill>
                    <a:schemeClr val="accent2"/>
                  </a:solidFill>
                  <a:latin typeface="Inter"/>
                  <a:ea typeface="Inter"/>
                  <a:cs typeface="Inter"/>
                  <a:sym typeface="Inter"/>
                </a:rPr>
                <a:t>4</a:t>
              </a:r>
              <a:endParaRPr b="1" i="0" sz="1200" u="none" cap="none" strike="noStrike">
                <a:solidFill>
                  <a:schemeClr val="accent2"/>
                </a:solidFill>
                <a:latin typeface="Inter"/>
                <a:ea typeface="Inter"/>
                <a:cs typeface="Inter"/>
                <a:sym typeface="Inter"/>
              </a:endParaRPr>
            </a:p>
          </p:txBody>
        </p:sp>
        <p:sp>
          <p:nvSpPr>
            <p:cNvPr id="192" name="Google Shape;192;p27"/>
            <p:cNvSpPr txBox="1"/>
            <p:nvPr/>
          </p:nvSpPr>
          <p:spPr>
            <a:xfrm rot="-2700000">
              <a:off x="1435496" y="2150857"/>
              <a:ext cx="2243933" cy="498086"/>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
                  <a:solidFill>
                    <a:schemeClr val="dk1"/>
                  </a:solidFill>
                  <a:latin typeface="Playfair Display"/>
                  <a:ea typeface="Playfair Display"/>
                  <a:cs typeface="Playfair Display"/>
                  <a:sym typeface="Playfair Display"/>
                </a:rPr>
                <a:t>What stresses you out the most?</a:t>
              </a:r>
              <a:endParaRPr b="0" i="0" u="none" cap="none" strike="noStrike">
                <a:solidFill>
                  <a:schemeClr val="dk1"/>
                </a:solidFill>
                <a:latin typeface="Playfair Display"/>
                <a:ea typeface="Playfair Display"/>
                <a:cs typeface="Playfair Display"/>
                <a:sym typeface="Playfair Display"/>
              </a:endParaRPr>
            </a:p>
          </p:txBody>
        </p:sp>
      </p:grpSp>
      <p:sp>
        <p:nvSpPr>
          <p:cNvPr id="193" name="Google Shape;193;p27"/>
          <p:cNvSpPr txBox="1"/>
          <p:nvPr/>
        </p:nvSpPr>
        <p:spPr>
          <a:xfrm>
            <a:off x="4672025" y="1135850"/>
            <a:ext cx="40506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E06666"/>
              </a:solidFill>
              <a:latin typeface="Playfair Display"/>
              <a:ea typeface="Playfair Display"/>
              <a:cs typeface="Playfair Display"/>
              <a:sym typeface="Playfair Display"/>
            </a:endParaRPr>
          </a:p>
          <a:p>
            <a:pPr indent="0" lvl="0" marL="0" rtl="0" algn="l">
              <a:spcBef>
                <a:spcPts val="0"/>
              </a:spcBef>
              <a:spcAft>
                <a:spcPts val="0"/>
              </a:spcAft>
              <a:buNone/>
            </a:pPr>
            <a:r>
              <a:rPr lang="en">
                <a:solidFill>
                  <a:srgbClr val="E06666"/>
                </a:solidFill>
                <a:latin typeface="Playfair Display"/>
                <a:ea typeface="Playfair Display"/>
                <a:cs typeface="Playfair Display"/>
                <a:sym typeface="Playfair Display"/>
              </a:rPr>
              <a:t>“Especially now during pandemic i realised that I am an extremely anxious person, I was </a:t>
            </a:r>
            <a:r>
              <a:rPr lang="en">
                <a:solidFill>
                  <a:srgbClr val="E06666"/>
                </a:solidFill>
                <a:latin typeface="Playfair Display"/>
                <a:ea typeface="Playfair Display"/>
                <a:cs typeface="Playfair Display"/>
                <a:sym typeface="Playfair Display"/>
              </a:rPr>
              <a:t>diagnosed</a:t>
            </a:r>
            <a:r>
              <a:rPr lang="en">
                <a:solidFill>
                  <a:srgbClr val="E06666"/>
                </a:solidFill>
                <a:latin typeface="Playfair Display"/>
                <a:ea typeface="Playfair Display"/>
                <a:cs typeface="Playfair Display"/>
                <a:sym typeface="Playfair Display"/>
              </a:rPr>
              <a:t> with hypochondria. It was particularly hard for me during this period to deal with  </a:t>
            </a:r>
            <a:endParaRPr>
              <a:solidFill>
                <a:srgbClr val="E06666"/>
              </a:solidFill>
              <a:latin typeface="Playfair Display"/>
              <a:ea typeface="Playfair Display"/>
              <a:cs typeface="Playfair Display"/>
              <a:sym typeface="Playfair Display"/>
            </a:endParaRPr>
          </a:p>
          <a:p>
            <a:pPr indent="0" lvl="0" marL="0" rtl="0" algn="l">
              <a:spcBef>
                <a:spcPts val="0"/>
              </a:spcBef>
              <a:spcAft>
                <a:spcPts val="0"/>
              </a:spcAft>
              <a:buNone/>
            </a:pPr>
            <a:r>
              <a:t/>
            </a:r>
            <a:endParaRPr>
              <a:solidFill>
                <a:srgbClr val="E06666"/>
              </a:solidFill>
              <a:latin typeface="Playfair Display"/>
              <a:ea typeface="Playfair Display"/>
              <a:cs typeface="Playfair Display"/>
              <a:sym typeface="Playfair Display"/>
            </a:endParaRPr>
          </a:p>
          <a:p>
            <a:pPr indent="0" lvl="0" marL="0" rtl="0" algn="l">
              <a:spcBef>
                <a:spcPts val="0"/>
              </a:spcBef>
              <a:spcAft>
                <a:spcPts val="0"/>
              </a:spcAft>
              <a:buNone/>
            </a:pPr>
            <a:r>
              <a:rPr lang="en">
                <a:solidFill>
                  <a:srgbClr val="E06666"/>
                </a:solidFill>
                <a:latin typeface="Playfair Display"/>
                <a:ea typeface="Playfair Display"/>
                <a:cs typeface="Playfair Display"/>
                <a:sym typeface="Playfair Display"/>
              </a:rPr>
              <a:t>Due to my hobby I found a distraction that helped me think less about covid, it was so hard for me to deliver paintings but it was also my constant source of income. Since instagram did not have a delivery service </a:t>
            </a:r>
            <a:r>
              <a:rPr lang="en">
                <a:solidFill>
                  <a:srgbClr val="E06666"/>
                </a:solidFill>
                <a:latin typeface="Playfair Display"/>
                <a:ea typeface="Playfair Display"/>
                <a:cs typeface="Playfair Display"/>
                <a:sym typeface="Playfair Display"/>
              </a:rPr>
              <a:t>available</a:t>
            </a:r>
            <a:r>
              <a:rPr lang="en">
                <a:solidFill>
                  <a:srgbClr val="E06666"/>
                </a:solidFill>
                <a:latin typeface="Playfair Display"/>
                <a:ea typeface="Playfair Display"/>
                <a:cs typeface="Playfair Display"/>
                <a:sym typeface="Playfair Display"/>
              </a:rPr>
              <a:t> it was hard to transport everything on time”</a:t>
            </a:r>
            <a:endParaRPr>
              <a:solidFill>
                <a:srgbClr val="E06666"/>
              </a:solidFill>
              <a:latin typeface="Playfair Display"/>
              <a:ea typeface="Playfair Display"/>
              <a:cs typeface="Playfair Display"/>
              <a:sym typeface="Playfair Displ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type="ctrTitle"/>
          </p:nvPr>
        </p:nvSpPr>
        <p:spPr>
          <a:xfrm>
            <a:off x="615550" y="586763"/>
            <a:ext cx="4102500" cy="4371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000"/>
              <a:buNone/>
            </a:pPr>
            <a:r>
              <a:rPr i="1" lang="en"/>
              <a:t>INTERVIEWEE - 3</a:t>
            </a:r>
            <a:endParaRPr i="1"/>
          </a:p>
        </p:txBody>
      </p:sp>
      <p:sp>
        <p:nvSpPr>
          <p:cNvPr id="199" name="Google Shape;199;p28"/>
          <p:cNvSpPr txBox="1"/>
          <p:nvPr/>
        </p:nvSpPr>
        <p:spPr>
          <a:xfrm>
            <a:off x="688850" y="1285875"/>
            <a:ext cx="3756600" cy="294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rgbClr val="000000"/>
              </a:buClr>
              <a:buSzPts val="3000"/>
              <a:buFont typeface="Arial"/>
              <a:buNone/>
            </a:pPr>
            <a:r>
              <a:rPr b="1" i="1" lang="en" sz="1600">
                <a:solidFill>
                  <a:srgbClr val="E06666"/>
                </a:solidFill>
                <a:latin typeface="Playfair Display"/>
                <a:ea typeface="Playfair Display"/>
                <a:cs typeface="Playfair Display"/>
                <a:sym typeface="Playfair Display"/>
              </a:rPr>
              <a:t>Swetha Krishna</a:t>
            </a:r>
            <a:endParaRPr b="1" i="1" sz="1600">
              <a:solidFill>
                <a:srgbClr val="E06666"/>
              </a:solidFill>
              <a:latin typeface="Playfair Display"/>
              <a:ea typeface="Playfair Display"/>
              <a:cs typeface="Playfair Display"/>
              <a:sym typeface="Playfair Display"/>
            </a:endParaRPr>
          </a:p>
          <a:p>
            <a:pPr indent="0" lvl="0" marL="0" rtl="0" algn="l">
              <a:lnSpc>
                <a:spcPct val="115000"/>
              </a:lnSpc>
              <a:spcBef>
                <a:spcPts val="0"/>
              </a:spcBef>
              <a:spcAft>
                <a:spcPts val="0"/>
              </a:spcAft>
              <a:buClr>
                <a:srgbClr val="000000"/>
              </a:buClr>
              <a:buSzPts val="3000"/>
              <a:buFont typeface="Arial"/>
              <a:buNone/>
            </a:pPr>
            <a:r>
              <a:t/>
            </a:r>
            <a:endParaRPr i="1" sz="1600">
              <a:solidFill>
                <a:srgbClr val="E06666"/>
              </a:solidFill>
              <a:latin typeface="Playfair Display"/>
              <a:ea typeface="Playfair Display"/>
              <a:cs typeface="Playfair Display"/>
              <a:sym typeface="Playfair Display"/>
            </a:endParaRPr>
          </a:p>
          <a:p>
            <a:pPr indent="0" lvl="0" marL="0" rtl="0" algn="l">
              <a:lnSpc>
                <a:spcPct val="115000"/>
              </a:lnSpc>
              <a:spcBef>
                <a:spcPts val="0"/>
              </a:spcBef>
              <a:spcAft>
                <a:spcPts val="0"/>
              </a:spcAft>
              <a:buClr>
                <a:srgbClr val="000000"/>
              </a:buClr>
              <a:buSzPts val="3000"/>
              <a:buFont typeface="Arial"/>
              <a:buNone/>
            </a:pPr>
            <a:r>
              <a:rPr lang="en">
                <a:solidFill>
                  <a:srgbClr val="E06666"/>
                </a:solidFill>
                <a:latin typeface="Playfair Display"/>
                <a:ea typeface="Playfair Display"/>
                <a:cs typeface="Playfair Display"/>
                <a:sym typeface="Playfair Display"/>
              </a:rPr>
              <a:t>A gifted artist with ample knowledge in various forms of art, she is not professionally trained but has been doing art all her life. She loves photography, music, painting and drawing. She likes to create pieces that are </a:t>
            </a:r>
            <a:r>
              <a:rPr lang="en">
                <a:solidFill>
                  <a:srgbClr val="E06666"/>
                </a:solidFill>
                <a:latin typeface="Playfair Display"/>
                <a:ea typeface="Playfair Display"/>
                <a:cs typeface="Playfair Display"/>
                <a:sym typeface="Playfair Display"/>
              </a:rPr>
              <a:t>unique yet inspiring. She has completed various courses online and has a dedicated page for her art on social media platforms. </a:t>
            </a:r>
            <a:endParaRPr>
              <a:solidFill>
                <a:srgbClr val="E06666"/>
              </a:solidFill>
              <a:latin typeface="Playfair Display"/>
              <a:ea typeface="Playfair Display"/>
              <a:cs typeface="Playfair Display"/>
              <a:sym typeface="Playfair Display"/>
            </a:endParaRPr>
          </a:p>
        </p:txBody>
      </p:sp>
      <p:pic>
        <p:nvPicPr>
          <p:cNvPr id="200" name="Google Shape;200;p28"/>
          <p:cNvPicPr preferRelativeResize="0"/>
          <p:nvPr/>
        </p:nvPicPr>
        <p:blipFill rotWithShape="1">
          <a:blip r:embed="rId3">
            <a:alphaModFix/>
          </a:blip>
          <a:srcRect b="12362" l="6313" r="5386" t="4497"/>
          <a:stretch/>
        </p:blipFill>
        <p:spPr>
          <a:xfrm>
            <a:off x="6232900" y="932400"/>
            <a:ext cx="2975400" cy="3278700"/>
          </a:xfrm>
          <a:prstGeom prst="ellipse">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idx="4294967295" type="ctrTitle"/>
          </p:nvPr>
        </p:nvSpPr>
        <p:spPr>
          <a:xfrm>
            <a:off x="615550" y="586763"/>
            <a:ext cx="4102500" cy="437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3200"/>
              <a:buFont typeface="Playfair Display"/>
              <a:buNone/>
            </a:pPr>
            <a:r>
              <a:rPr b="0" i="1" lang="en" sz="3200" u="none" cap="none" strike="noStrike">
                <a:solidFill>
                  <a:schemeClr val="dk1"/>
                </a:solidFill>
                <a:latin typeface="Playfair Display"/>
                <a:ea typeface="Playfair Display"/>
                <a:cs typeface="Playfair Display"/>
                <a:sym typeface="Playfair Display"/>
              </a:rPr>
              <a:t>Question</a:t>
            </a:r>
            <a:r>
              <a:rPr i="1" lang="en"/>
              <a:t>-1</a:t>
            </a:r>
            <a:endParaRPr b="0" i="1" sz="3200" u="none" cap="none" strike="noStrike">
              <a:solidFill>
                <a:schemeClr val="dk1"/>
              </a:solidFill>
              <a:latin typeface="Playfair Display"/>
              <a:ea typeface="Playfair Display"/>
              <a:cs typeface="Playfair Display"/>
              <a:sym typeface="Playfair Display"/>
            </a:endParaRPr>
          </a:p>
        </p:txBody>
      </p:sp>
      <p:grpSp>
        <p:nvGrpSpPr>
          <p:cNvPr id="206" name="Google Shape;206;p29"/>
          <p:cNvGrpSpPr/>
          <p:nvPr/>
        </p:nvGrpSpPr>
        <p:grpSpPr>
          <a:xfrm rot="2707964">
            <a:off x="628593" y="1016370"/>
            <a:ext cx="3181217" cy="3110761"/>
            <a:chOff x="1130214" y="1282669"/>
            <a:chExt cx="2541900" cy="2541900"/>
          </a:xfrm>
        </p:grpSpPr>
        <p:sp>
          <p:nvSpPr>
            <p:cNvPr id="207" name="Google Shape;207;p29"/>
            <p:cNvSpPr/>
            <p:nvPr/>
          </p:nvSpPr>
          <p:spPr>
            <a:xfrm rot="2700000">
              <a:off x="2023357" y="1134032"/>
              <a:ext cx="755614" cy="2839175"/>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A9999"/>
                </a:solidFill>
                <a:latin typeface="Arial"/>
                <a:ea typeface="Arial"/>
                <a:cs typeface="Arial"/>
                <a:sym typeface="Arial"/>
              </a:endParaRPr>
            </a:p>
          </p:txBody>
        </p:sp>
        <p:sp>
          <p:nvSpPr>
            <p:cNvPr id="208" name="Google Shape;208;p29"/>
            <p:cNvSpPr/>
            <p:nvPr/>
          </p:nvSpPr>
          <p:spPr>
            <a:xfrm rot="-2705837">
              <a:off x="1366369" y="3134954"/>
              <a:ext cx="374838" cy="373353"/>
            </a:xfrm>
            <a:prstGeom prst="ellipse">
              <a:avLst/>
            </a:prstGeom>
            <a:solidFill>
              <a:srgbClr val="FFFFFF"/>
            </a:solidFill>
            <a:ln>
              <a:noFill/>
            </a:ln>
            <a:effectLst>
              <a:outerShdw blurRad="228600" rotWithShape="0" algn="tl" dir="5400000" dist="50800">
                <a:schemeClr val="accent2">
                  <a:alpha val="54509"/>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accent2"/>
                  </a:solidFill>
                  <a:latin typeface="Inter"/>
                  <a:ea typeface="Inter"/>
                  <a:cs typeface="Inter"/>
                  <a:sym typeface="Inter"/>
                </a:rPr>
                <a:t>1</a:t>
              </a:r>
              <a:endParaRPr b="1" i="0" sz="1200" u="none" cap="none" strike="noStrike">
                <a:solidFill>
                  <a:schemeClr val="accent2"/>
                </a:solidFill>
                <a:latin typeface="Inter"/>
                <a:ea typeface="Inter"/>
                <a:cs typeface="Inter"/>
                <a:sym typeface="Inter"/>
              </a:endParaRPr>
            </a:p>
          </p:txBody>
        </p:sp>
        <p:sp>
          <p:nvSpPr>
            <p:cNvPr id="209" name="Google Shape;209;p29"/>
            <p:cNvSpPr txBox="1"/>
            <p:nvPr/>
          </p:nvSpPr>
          <p:spPr>
            <a:xfrm rot="-2700000">
              <a:off x="1435496" y="2150857"/>
              <a:ext cx="2243933" cy="498086"/>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
                  <a:solidFill>
                    <a:schemeClr val="dk1"/>
                  </a:solidFill>
                  <a:latin typeface="Playfair Display"/>
                  <a:ea typeface="Playfair Display"/>
                  <a:cs typeface="Playfair Display"/>
                  <a:sym typeface="Playfair Display"/>
                </a:rPr>
                <a:t>What does art mean to you?</a:t>
              </a:r>
              <a:endParaRPr b="0" i="0" u="none" cap="none" strike="noStrike">
                <a:solidFill>
                  <a:schemeClr val="dk1"/>
                </a:solidFill>
                <a:latin typeface="Playfair Display"/>
                <a:ea typeface="Playfair Display"/>
                <a:cs typeface="Playfair Display"/>
                <a:sym typeface="Playfair Display"/>
              </a:endParaRPr>
            </a:p>
          </p:txBody>
        </p:sp>
      </p:grpSp>
      <p:sp>
        <p:nvSpPr>
          <p:cNvPr id="210" name="Google Shape;210;p29"/>
          <p:cNvSpPr txBox="1"/>
          <p:nvPr/>
        </p:nvSpPr>
        <p:spPr>
          <a:xfrm>
            <a:off x="4438400" y="1339300"/>
            <a:ext cx="4050600" cy="166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E06666"/>
              </a:solidFill>
              <a:latin typeface="Playfair Display"/>
              <a:ea typeface="Playfair Display"/>
              <a:cs typeface="Playfair Display"/>
              <a:sym typeface="Playfair Display"/>
            </a:endParaRPr>
          </a:p>
          <a:p>
            <a:pPr indent="0" lvl="0" marL="0" rtl="0" algn="l">
              <a:spcBef>
                <a:spcPts val="0"/>
              </a:spcBef>
              <a:spcAft>
                <a:spcPts val="0"/>
              </a:spcAft>
              <a:buNone/>
            </a:pPr>
            <a:r>
              <a:rPr lang="en">
                <a:solidFill>
                  <a:srgbClr val="E06666"/>
                </a:solidFill>
                <a:latin typeface="Playfair Display"/>
                <a:ea typeface="Playfair Display"/>
                <a:cs typeface="Playfair Display"/>
                <a:sym typeface="Playfair Display"/>
              </a:rPr>
              <a:t>“ Growing up </a:t>
            </a:r>
            <a:r>
              <a:rPr lang="en">
                <a:solidFill>
                  <a:srgbClr val="E06666"/>
                </a:solidFill>
                <a:latin typeface="Playfair Display"/>
                <a:ea typeface="Playfair Display"/>
                <a:cs typeface="Playfair Display"/>
                <a:sym typeface="Playfair Display"/>
              </a:rPr>
              <a:t>I was always into music, painting, drawing. I loved the feeling of creating my own paintings, it was a gratifying experience for me. I simply enjoyed playing with colors hanging them in my room. It's been a hobby of mine since when I was a child.”</a:t>
            </a:r>
            <a:endParaRPr>
              <a:solidFill>
                <a:srgbClr val="E06666"/>
              </a:solidFill>
              <a:latin typeface="Playfair Display"/>
              <a:ea typeface="Playfair Display"/>
              <a:cs typeface="Playfair Display"/>
              <a:sym typeface="Playfair Displ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txBox="1"/>
          <p:nvPr>
            <p:ph idx="4294967295" type="ctrTitle"/>
          </p:nvPr>
        </p:nvSpPr>
        <p:spPr>
          <a:xfrm>
            <a:off x="615550" y="586763"/>
            <a:ext cx="4102500" cy="437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3200"/>
              <a:buFont typeface="Playfair Display"/>
              <a:buNone/>
            </a:pPr>
            <a:r>
              <a:rPr b="0" i="1" lang="en" sz="3200" u="none" cap="none" strike="noStrike">
                <a:solidFill>
                  <a:schemeClr val="dk1"/>
                </a:solidFill>
                <a:latin typeface="Playfair Display"/>
                <a:ea typeface="Playfair Display"/>
                <a:cs typeface="Playfair Display"/>
                <a:sym typeface="Playfair Display"/>
              </a:rPr>
              <a:t>Question</a:t>
            </a:r>
            <a:r>
              <a:rPr i="1" lang="en"/>
              <a:t>-2</a:t>
            </a:r>
            <a:endParaRPr b="0" i="1" sz="3200" u="none" cap="none" strike="noStrike">
              <a:solidFill>
                <a:schemeClr val="dk1"/>
              </a:solidFill>
              <a:latin typeface="Playfair Display"/>
              <a:ea typeface="Playfair Display"/>
              <a:cs typeface="Playfair Display"/>
              <a:sym typeface="Playfair Display"/>
            </a:endParaRPr>
          </a:p>
        </p:txBody>
      </p:sp>
      <p:grpSp>
        <p:nvGrpSpPr>
          <p:cNvPr id="216" name="Google Shape;216;p30"/>
          <p:cNvGrpSpPr/>
          <p:nvPr/>
        </p:nvGrpSpPr>
        <p:grpSpPr>
          <a:xfrm rot="2707964">
            <a:off x="628593" y="1082220"/>
            <a:ext cx="3181217" cy="3110761"/>
            <a:chOff x="1130214" y="1282669"/>
            <a:chExt cx="2541900" cy="2541900"/>
          </a:xfrm>
        </p:grpSpPr>
        <p:sp>
          <p:nvSpPr>
            <p:cNvPr id="217" name="Google Shape;217;p30"/>
            <p:cNvSpPr/>
            <p:nvPr/>
          </p:nvSpPr>
          <p:spPr>
            <a:xfrm rot="2700000">
              <a:off x="2023357" y="1134032"/>
              <a:ext cx="755614" cy="2839175"/>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A9999"/>
                </a:solidFill>
                <a:latin typeface="Arial"/>
                <a:ea typeface="Arial"/>
                <a:cs typeface="Arial"/>
                <a:sym typeface="Arial"/>
              </a:endParaRPr>
            </a:p>
          </p:txBody>
        </p:sp>
        <p:sp>
          <p:nvSpPr>
            <p:cNvPr id="218" name="Google Shape;218;p30"/>
            <p:cNvSpPr/>
            <p:nvPr/>
          </p:nvSpPr>
          <p:spPr>
            <a:xfrm rot="-2705837">
              <a:off x="1366369" y="3134954"/>
              <a:ext cx="374838" cy="373353"/>
            </a:xfrm>
            <a:prstGeom prst="ellipse">
              <a:avLst/>
            </a:prstGeom>
            <a:solidFill>
              <a:srgbClr val="FFFFFF"/>
            </a:solidFill>
            <a:ln>
              <a:noFill/>
            </a:ln>
            <a:effectLst>
              <a:outerShdw blurRad="228600" rotWithShape="0" algn="tl" dir="5400000" dist="50800">
                <a:schemeClr val="accent2">
                  <a:alpha val="54509"/>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n" sz="1200">
                  <a:solidFill>
                    <a:schemeClr val="accent2"/>
                  </a:solidFill>
                  <a:latin typeface="Inter"/>
                  <a:ea typeface="Inter"/>
                  <a:cs typeface="Inter"/>
                  <a:sym typeface="Inter"/>
                </a:rPr>
                <a:t>2</a:t>
              </a:r>
              <a:endParaRPr b="1" i="0" sz="1200" u="none" cap="none" strike="noStrike">
                <a:solidFill>
                  <a:schemeClr val="accent2"/>
                </a:solidFill>
                <a:latin typeface="Inter"/>
                <a:ea typeface="Inter"/>
                <a:cs typeface="Inter"/>
                <a:sym typeface="Inter"/>
              </a:endParaRPr>
            </a:p>
          </p:txBody>
        </p:sp>
        <p:sp>
          <p:nvSpPr>
            <p:cNvPr id="219" name="Google Shape;219;p30"/>
            <p:cNvSpPr txBox="1"/>
            <p:nvPr/>
          </p:nvSpPr>
          <p:spPr>
            <a:xfrm rot="-2700000">
              <a:off x="1435496" y="2150857"/>
              <a:ext cx="2243933" cy="498086"/>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
                  <a:solidFill>
                    <a:schemeClr val="dk1"/>
                  </a:solidFill>
                  <a:latin typeface="Playfair Display"/>
                  <a:ea typeface="Playfair Display"/>
                  <a:cs typeface="Playfair Display"/>
                  <a:sym typeface="Playfair Display"/>
                </a:rPr>
                <a:t>Would you like to sell art online?</a:t>
              </a:r>
              <a:endParaRPr b="0" i="0" u="none" cap="none" strike="noStrike">
                <a:solidFill>
                  <a:schemeClr val="dk1"/>
                </a:solidFill>
                <a:latin typeface="Playfair Display"/>
                <a:ea typeface="Playfair Display"/>
                <a:cs typeface="Playfair Display"/>
                <a:sym typeface="Playfair Display"/>
              </a:endParaRPr>
            </a:p>
          </p:txBody>
        </p:sp>
      </p:grpSp>
      <p:sp>
        <p:nvSpPr>
          <p:cNvPr id="220" name="Google Shape;220;p30"/>
          <p:cNvSpPr txBox="1"/>
          <p:nvPr/>
        </p:nvSpPr>
        <p:spPr>
          <a:xfrm>
            <a:off x="4672025" y="1135850"/>
            <a:ext cx="4050600" cy="166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E06666"/>
              </a:solidFill>
              <a:latin typeface="Playfair Display"/>
              <a:ea typeface="Playfair Display"/>
              <a:cs typeface="Playfair Display"/>
              <a:sym typeface="Playfair Display"/>
            </a:endParaRPr>
          </a:p>
          <a:p>
            <a:pPr indent="0" lvl="0" marL="0" rtl="0" algn="l">
              <a:spcBef>
                <a:spcPts val="0"/>
              </a:spcBef>
              <a:spcAft>
                <a:spcPts val="0"/>
              </a:spcAft>
              <a:buNone/>
            </a:pPr>
            <a:r>
              <a:rPr lang="en">
                <a:solidFill>
                  <a:srgbClr val="E06666"/>
                </a:solidFill>
                <a:latin typeface="Playfair Display"/>
                <a:ea typeface="Playfair Display"/>
                <a:cs typeface="Playfair Display"/>
                <a:sym typeface="Playfair Display"/>
              </a:rPr>
              <a:t>“”Art for me is a hobby </a:t>
            </a:r>
            <a:r>
              <a:rPr lang="en">
                <a:solidFill>
                  <a:srgbClr val="E06666"/>
                </a:solidFill>
                <a:latin typeface="Playfair Display"/>
                <a:ea typeface="Playfair Display"/>
                <a:cs typeface="Playfair Display"/>
                <a:sym typeface="Playfair Display"/>
              </a:rPr>
              <a:t>so as long as I don't have the pressure of creating more in my free time, I'm open to the prospect of selling my art. It is a gratifying experience to share what I've made, it's really nice to hear that someone would buy it</a:t>
            </a:r>
            <a:r>
              <a:rPr lang="en">
                <a:solidFill>
                  <a:srgbClr val="E06666"/>
                </a:solidFill>
                <a:latin typeface="Playfair Display"/>
                <a:ea typeface="Playfair Display"/>
                <a:cs typeface="Playfair Display"/>
                <a:sym typeface="Playfair Display"/>
              </a:rPr>
              <a:t>”</a:t>
            </a:r>
            <a:endParaRPr>
              <a:solidFill>
                <a:srgbClr val="E06666"/>
              </a:solidFill>
              <a:latin typeface="Playfair Display"/>
              <a:ea typeface="Playfair Display"/>
              <a:cs typeface="Playfair Display"/>
              <a:sym typeface="Playfair Displ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txBox="1"/>
          <p:nvPr>
            <p:ph idx="4294967295" type="ctrTitle"/>
          </p:nvPr>
        </p:nvSpPr>
        <p:spPr>
          <a:xfrm>
            <a:off x="615550" y="586763"/>
            <a:ext cx="4102500" cy="437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3200"/>
              <a:buFont typeface="Playfair Display"/>
              <a:buNone/>
            </a:pPr>
            <a:r>
              <a:rPr b="0" i="1" lang="en" sz="3200" u="none" cap="none" strike="noStrike">
                <a:solidFill>
                  <a:schemeClr val="dk1"/>
                </a:solidFill>
                <a:latin typeface="Playfair Display"/>
                <a:ea typeface="Playfair Display"/>
                <a:cs typeface="Playfair Display"/>
                <a:sym typeface="Playfair Display"/>
              </a:rPr>
              <a:t>Question</a:t>
            </a:r>
            <a:r>
              <a:rPr i="1" lang="en"/>
              <a:t>-3</a:t>
            </a:r>
            <a:endParaRPr b="0" i="1" sz="3200" u="none" cap="none" strike="noStrike">
              <a:solidFill>
                <a:schemeClr val="dk1"/>
              </a:solidFill>
              <a:latin typeface="Playfair Display"/>
              <a:ea typeface="Playfair Display"/>
              <a:cs typeface="Playfair Display"/>
              <a:sym typeface="Playfair Display"/>
            </a:endParaRPr>
          </a:p>
        </p:txBody>
      </p:sp>
      <p:grpSp>
        <p:nvGrpSpPr>
          <p:cNvPr id="226" name="Google Shape;226;p31"/>
          <p:cNvGrpSpPr/>
          <p:nvPr/>
        </p:nvGrpSpPr>
        <p:grpSpPr>
          <a:xfrm rot="2707964">
            <a:off x="628593" y="1082220"/>
            <a:ext cx="3181217" cy="3110761"/>
            <a:chOff x="1130214" y="1282669"/>
            <a:chExt cx="2541900" cy="2541900"/>
          </a:xfrm>
        </p:grpSpPr>
        <p:sp>
          <p:nvSpPr>
            <p:cNvPr id="227" name="Google Shape;227;p31"/>
            <p:cNvSpPr/>
            <p:nvPr/>
          </p:nvSpPr>
          <p:spPr>
            <a:xfrm rot="2700000">
              <a:off x="2023357" y="1134032"/>
              <a:ext cx="755614" cy="2839175"/>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A9999"/>
                </a:solidFill>
                <a:latin typeface="Arial"/>
                <a:ea typeface="Arial"/>
                <a:cs typeface="Arial"/>
                <a:sym typeface="Arial"/>
              </a:endParaRPr>
            </a:p>
          </p:txBody>
        </p:sp>
        <p:sp>
          <p:nvSpPr>
            <p:cNvPr id="228" name="Google Shape;228;p31"/>
            <p:cNvSpPr/>
            <p:nvPr/>
          </p:nvSpPr>
          <p:spPr>
            <a:xfrm rot="-2705837">
              <a:off x="1366369" y="3134954"/>
              <a:ext cx="374838" cy="373353"/>
            </a:xfrm>
            <a:prstGeom prst="ellipse">
              <a:avLst/>
            </a:prstGeom>
            <a:solidFill>
              <a:srgbClr val="FFFFFF"/>
            </a:solidFill>
            <a:ln>
              <a:noFill/>
            </a:ln>
            <a:effectLst>
              <a:outerShdw blurRad="228600" rotWithShape="0" algn="tl" dir="5400000" dist="50800">
                <a:schemeClr val="accent2">
                  <a:alpha val="54509"/>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n" sz="1200">
                  <a:solidFill>
                    <a:schemeClr val="accent2"/>
                  </a:solidFill>
                  <a:latin typeface="Inter"/>
                  <a:ea typeface="Inter"/>
                  <a:cs typeface="Inter"/>
                  <a:sym typeface="Inter"/>
                </a:rPr>
                <a:t>3</a:t>
              </a:r>
              <a:endParaRPr b="1" i="0" sz="1200" u="none" cap="none" strike="noStrike">
                <a:solidFill>
                  <a:schemeClr val="accent2"/>
                </a:solidFill>
                <a:latin typeface="Inter"/>
                <a:ea typeface="Inter"/>
                <a:cs typeface="Inter"/>
                <a:sym typeface="Inter"/>
              </a:endParaRPr>
            </a:p>
          </p:txBody>
        </p:sp>
        <p:sp>
          <p:nvSpPr>
            <p:cNvPr id="229" name="Google Shape;229;p31"/>
            <p:cNvSpPr txBox="1"/>
            <p:nvPr/>
          </p:nvSpPr>
          <p:spPr>
            <a:xfrm rot="-2700000">
              <a:off x="1348311" y="2186894"/>
              <a:ext cx="2357635" cy="525663"/>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
                  <a:solidFill>
                    <a:schemeClr val="dk1"/>
                  </a:solidFill>
                  <a:latin typeface="Playfair Display"/>
                  <a:ea typeface="Playfair Display"/>
                  <a:cs typeface="Playfair Display"/>
                  <a:sym typeface="Playfair Display"/>
                </a:rPr>
                <a:t>How has art he</a:t>
              </a:r>
              <a:r>
                <a:rPr lang="en">
                  <a:solidFill>
                    <a:schemeClr val="dk1"/>
                  </a:solidFill>
                  <a:latin typeface="Playfair Display"/>
                  <a:ea typeface="Playfair Display"/>
                  <a:cs typeface="Playfair Display"/>
                  <a:sym typeface="Playfair Display"/>
                </a:rPr>
                <a:t>lped you?</a:t>
              </a:r>
              <a:endParaRPr b="0" i="0" u="none" cap="none" strike="noStrike">
                <a:solidFill>
                  <a:schemeClr val="dk1"/>
                </a:solidFill>
                <a:latin typeface="Playfair Display"/>
                <a:ea typeface="Playfair Display"/>
                <a:cs typeface="Playfair Display"/>
                <a:sym typeface="Playfair Display"/>
              </a:endParaRPr>
            </a:p>
          </p:txBody>
        </p:sp>
      </p:grpSp>
      <p:sp>
        <p:nvSpPr>
          <p:cNvPr id="230" name="Google Shape;230;p31"/>
          <p:cNvSpPr txBox="1"/>
          <p:nvPr/>
        </p:nvSpPr>
        <p:spPr>
          <a:xfrm>
            <a:off x="4438400" y="1103700"/>
            <a:ext cx="4050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E06666"/>
              </a:solidFill>
              <a:latin typeface="Playfair Display"/>
              <a:ea typeface="Playfair Display"/>
              <a:cs typeface="Playfair Display"/>
              <a:sym typeface="Playfair Display"/>
            </a:endParaRPr>
          </a:p>
          <a:p>
            <a:pPr indent="0" lvl="0" marL="0" rtl="0" algn="l">
              <a:spcBef>
                <a:spcPts val="0"/>
              </a:spcBef>
              <a:spcAft>
                <a:spcPts val="0"/>
              </a:spcAft>
              <a:buNone/>
            </a:pPr>
            <a:r>
              <a:rPr lang="en">
                <a:solidFill>
                  <a:srgbClr val="E06666"/>
                </a:solidFill>
                <a:latin typeface="Playfair Display"/>
                <a:ea typeface="Playfair Display"/>
                <a:cs typeface="Playfair Display"/>
                <a:sym typeface="Playfair Display"/>
              </a:rPr>
              <a:t>“ </a:t>
            </a:r>
            <a:r>
              <a:rPr lang="en">
                <a:solidFill>
                  <a:srgbClr val="E06666"/>
                </a:solidFill>
                <a:latin typeface="Playfair Display"/>
                <a:ea typeface="Playfair Display"/>
                <a:cs typeface="Playfair Display"/>
                <a:sym typeface="Playfair Display"/>
              </a:rPr>
              <a:t>I use art for everything. It's the first thing I do when I'm stressed or when i am happy . I spend time listening to music or taking pictures of birds around my house. It always calms me and makes me go about my day better</a:t>
            </a:r>
            <a:r>
              <a:rPr lang="en">
                <a:solidFill>
                  <a:srgbClr val="E06666"/>
                </a:solidFill>
                <a:latin typeface="Playfair Display"/>
                <a:ea typeface="Playfair Display"/>
                <a:cs typeface="Playfair Display"/>
                <a:sym typeface="Playfair Display"/>
              </a:rPr>
              <a:t>”</a:t>
            </a:r>
            <a:endParaRPr>
              <a:solidFill>
                <a:srgbClr val="E06666"/>
              </a:solidFill>
              <a:latin typeface="Playfair Display"/>
              <a:ea typeface="Playfair Display"/>
              <a:cs typeface="Playfair Display"/>
              <a:sym typeface="Playfair Displ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txBox="1"/>
          <p:nvPr>
            <p:ph type="ctrTitle"/>
          </p:nvPr>
        </p:nvSpPr>
        <p:spPr>
          <a:xfrm>
            <a:off x="615550" y="586763"/>
            <a:ext cx="4102500" cy="4371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000"/>
              <a:buNone/>
            </a:pPr>
            <a:r>
              <a:rPr i="1" lang="en"/>
              <a:t>INTERVIEWEE - 4</a:t>
            </a:r>
            <a:endParaRPr i="1"/>
          </a:p>
        </p:txBody>
      </p:sp>
      <p:sp>
        <p:nvSpPr>
          <p:cNvPr id="236" name="Google Shape;236;p32"/>
          <p:cNvSpPr txBox="1"/>
          <p:nvPr/>
        </p:nvSpPr>
        <p:spPr>
          <a:xfrm>
            <a:off x="368909" y="1352730"/>
            <a:ext cx="3829800" cy="369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rgbClr val="000000"/>
              </a:buClr>
              <a:buSzPts val="3000"/>
              <a:buFont typeface="Arial"/>
              <a:buNone/>
            </a:pPr>
            <a:r>
              <a:rPr b="1" i="1" lang="en" sz="1600">
                <a:solidFill>
                  <a:srgbClr val="E06666"/>
                </a:solidFill>
                <a:latin typeface="Playfair Display"/>
                <a:ea typeface="Playfair Display"/>
                <a:cs typeface="Playfair Display"/>
                <a:sym typeface="Playfair Display"/>
              </a:rPr>
              <a:t>Karthik Surya</a:t>
            </a:r>
            <a:endParaRPr b="1" i="1" sz="1600">
              <a:solidFill>
                <a:srgbClr val="E06666"/>
              </a:solidFill>
              <a:latin typeface="Playfair Display"/>
              <a:ea typeface="Playfair Display"/>
              <a:cs typeface="Playfair Display"/>
              <a:sym typeface="Playfair Display"/>
            </a:endParaRPr>
          </a:p>
          <a:p>
            <a:pPr indent="0" lvl="0" marL="0" rtl="0" algn="l">
              <a:lnSpc>
                <a:spcPct val="115000"/>
              </a:lnSpc>
              <a:spcBef>
                <a:spcPts val="0"/>
              </a:spcBef>
              <a:spcAft>
                <a:spcPts val="0"/>
              </a:spcAft>
              <a:buClr>
                <a:srgbClr val="000000"/>
              </a:buClr>
              <a:buSzPts val="3000"/>
              <a:buFont typeface="Arial"/>
              <a:buNone/>
            </a:pPr>
            <a:r>
              <a:t/>
            </a:r>
            <a:endParaRPr i="1" sz="1600">
              <a:solidFill>
                <a:srgbClr val="E06666"/>
              </a:solidFill>
              <a:latin typeface="Playfair Display"/>
              <a:ea typeface="Playfair Display"/>
              <a:cs typeface="Playfair Display"/>
              <a:sym typeface="Playfair Display"/>
            </a:endParaRPr>
          </a:p>
          <a:p>
            <a:pPr indent="0" lvl="0" marL="0" rtl="0" algn="l">
              <a:lnSpc>
                <a:spcPct val="115000"/>
              </a:lnSpc>
              <a:spcBef>
                <a:spcPts val="0"/>
              </a:spcBef>
              <a:spcAft>
                <a:spcPts val="0"/>
              </a:spcAft>
              <a:buClr>
                <a:srgbClr val="000000"/>
              </a:buClr>
              <a:buSzPts val="3000"/>
              <a:buFont typeface="Arial"/>
              <a:buNone/>
            </a:pPr>
            <a:r>
              <a:rPr lang="en">
                <a:solidFill>
                  <a:srgbClr val="E06666"/>
                </a:solidFill>
                <a:latin typeface="Playfair Display"/>
                <a:ea typeface="Playfair Display"/>
                <a:cs typeface="Playfair Display"/>
                <a:sym typeface="Playfair Display"/>
              </a:rPr>
              <a:t>An engineer in the making, generally anxious about his coursework. With the pandemic, the mediums used for educational purposes have been changed to make it more convenient to the current situation. </a:t>
            </a:r>
            <a:endParaRPr>
              <a:solidFill>
                <a:srgbClr val="E06666"/>
              </a:solidFill>
              <a:latin typeface="Playfair Display"/>
              <a:ea typeface="Playfair Display"/>
              <a:cs typeface="Playfair Display"/>
              <a:sym typeface="Playfair Display"/>
            </a:endParaRPr>
          </a:p>
          <a:p>
            <a:pPr indent="0" lvl="0" marL="0" rtl="0" algn="l">
              <a:lnSpc>
                <a:spcPct val="115000"/>
              </a:lnSpc>
              <a:spcBef>
                <a:spcPts val="0"/>
              </a:spcBef>
              <a:spcAft>
                <a:spcPts val="0"/>
              </a:spcAft>
              <a:buClr>
                <a:srgbClr val="000000"/>
              </a:buClr>
              <a:buSzPts val="3000"/>
              <a:buFont typeface="Arial"/>
              <a:buNone/>
            </a:pPr>
            <a:r>
              <a:rPr lang="en">
                <a:solidFill>
                  <a:srgbClr val="E06666"/>
                </a:solidFill>
                <a:latin typeface="Playfair Display"/>
                <a:ea typeface="Playfair Display"/>
                <a:cs typeface="Playfair Display"/>
                <a:sym typeface="Playfair Display"/>
              </a:rPr>
              <a:t>During these tough times he's finding it difficult to balance his work and life  </a:t>
            </a:r>
            <a:endParaRPr>
              <a:solidFill>
                <a:srgbClr val="E06666"/>
              </a:solidFill>
              <a:latin typeface="Playfair Display"/>
              <a:ea typeface="Playfair Display"/>
              <a:cs typeface="Playfair Display"/>
              <a:sym typeface="Playfair Display"/>
            </a:endParaRPr>
          </a:p>
          <a:p>
            <a:pPr indent="0" lvl="0" marL="0" rtl="0" algn="l">
              <a:lnSpc>
                <a:spcPct val="115000"/>
              </a:lnSpc>
              <a:spcBef>
                <a:spcPts val="0"/>
              </a:spcBef>
              <a:spcAft>
                <a:spcPts val="0"/>
              </a:spcAft>
              <a:buClr>
                <a:srgbClr val="000000"/>
              </a:buClr>
              <a:buSzPts val="3000"/>
              <a:buFont typeface="Arial"/>
              <a:buNone/>
            </a:pPr>
            <a:r>
              <a:rPr lang="en">
                <a:solidFill>
                  <a:srgbClr val="E06666"/>
                </a:solidFill>
                <a:latin typeface="Playfair Display"/>
                <a:ea typeface="Playfair Display"/>
                <a:cs typeface="Playfair Display"/>
                <a:sym typeface="Playfair Display"/>
              </a:rPr>
              <a:t>He does not create</a:t>
            </a:r>
            <a:r>
              <a:rPr lang="en">
                <a:solidFill>
                  <a:srgbClr val="E06666"/>
                </a:solidFill>
                <a:latin typeface="Playfair Display"/>
                <a:ea typeface="Playfair Display"/>
                <a:cs typeface="Playfair Display"/>
                <a:sym typeface="Playfair Display"/>
              </a:rPr>
              <a:t> art but has an avid </a:t>
            </a:r>
            <a:r>
              <a:rPr lang="en">
                <a:solidFill>
                  <a:srgbClr val="E06666"/>
                </a:solidFill>
                <a:latin typeface="Playfair Display"/>
                <a:ea typeface="Playfair Display"/>
                <a:cs typeface="Playfair Display"/>
                <a:sym typeface="Playfair Display"/>
              </a:rPr>
              <a:t>interest</a:t>
            </a:r>
            <a:r>
              <a:rPr lang="en">
                <a:solidFill>
                  <a:srgbClr val="E06666"/>
                </a:solidFill>
                <a:latin typeface="Playfair Display"/>
                <a:ea typeface="Playfair Display"/>
                <a:cs typeface="Playfair Display"/>
                <a:sym typeface="Playfair Display"/>
              </a:rPr>
              <a:t> in all forms of art and finds comfort in it during the</a:t>
            </a:r>
            <a:r>
              <a:rPr lang="en">
                <a:solidFill>
                  <a:srgbClr val="E06666"/>
                </a:solidFill>
                <a:latin typeface="Playfair Display"/>
                <a:ea typeface="Playfair Display"/>
                <a:cs typeface="Playfair Display"/>
                <a:sym typeface="Playfair Display"/>
              </a:rPr>
              <a:t>se tough times. </a:t>
            </a:r>
            <a:endParaRPr>
              <a:solidFill>
                <a:srgbClr val="E06666"/>
              </a:solidFill>
              <a:latin typeface="Playfair Display"/>
              <a:ea typeface="Playfair Display"/>
              <a:cs typeface="Playfair Display"/>
              <a:sym typeface="Playfair Display"/>
            </a:endParaRPr>
          </a:p>
          <a:p>
            <a:pPr indent="0" lvl="0" marL="0" rtl="0" algn="l">
              <a:lnSpc>
                <a:spcPct val="115000"/>
              </a:lnSpc>
              <a:spcBef>
                <a:spcPts val="0"/>
              </a:spcBef>
              <a:spcAft>
                <a:spcPts val="0"/>
              </a:spcAft>
              <a:buClr>
                <a:srgbClr val="000000"/>
              </a:buClr>
              <a:buSzPts val="3000"/>
              <a:buFont typeface="Arial"/>
              <a:buNone/>
            </a:pPr>
            <a:r>
              <a:t/>
            </a:r>
            <a:endParaRPr>
              <a:solidFill>
                <a:srgbClr val="E06666"/>
              </a:solidFill>
              <a:latin typeface="Playfair Display"/>
              <a:ea typeface="Playfair Display"/>
              <a:cs typeface="Playfair Display"/>
              <a:sym typeface="Playfair Display"/>
            </a:endParaRPr>
          </a:p>
          <a:p>
            <a:pPr indent="0" lvl="0" marL="0" rtl="0" algn="l">
              <a:lnSpc>
                <a:spcPct val="115000"/>
              </a:lnSpc>
              <a:spcBef>
                <a:spcPts val="0"/>
              </a:spcBef>
              <a:spcAft>
                <a:spcPts val="0"/>
              </a:spcAft>
              <a:buClr>
                <a:srgbClr val="000000"/>
              </a:buClr>
              <a:buSzPts val="3000"/>
              <a:buFont typeface="Arial"/>
              <a:buNone/>
            </a:pPr>
            <a:r>
              <a:t/>
            </a:r>
            <a:endParaRPr>
              <a:solidFill>
                <a:srgbClr val="E06666"/>
              </a:solidFill>
              <a:latin typeface="Playfair Display"/>
              <a:ea typeface="Playfair Display"/>
              <a:cs typeface="Playfair Display"/>
              <a:sym typeface="Playfair Display"/>
            </a:endParaRPr>
          </a:p>
        </p:txBody>
      </p:sp>
      <p:pic>
        <p:nvPicPr>
          <p:cNvPr id="237" name="Google Shape;237;p32"/>
          <p:cNvPicPr preferRelativeResize="0"/>
          <p:nvPr/>
        </p:nvPicPr>
        <p:blipFill rotWithShape="1">
          <a:blip r:embed="rId3">
            <a:alphaModFix/>
          </a:blip>
          <a:srcRect b="0" l="0" r="0" t="0"/>
          <a:stretch/>
        </p:blipFill>
        <p:spPr>
          <a:xfrm>
            <a:off x="6005875" y="883275"/>
            <a:ext cx="3218700" cy="3218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3"/>
          <p:cNvSpPr txBox="1"/>
          <p:nvPr>
            <p:ph idx="4294967295" type="ctrTitle"/>
          </p:nvPr>
        </p:nvSpPr>
        <p:spPr>
          <a:xfrm>
            <a:off x="615550" y="586763"/>
            <a:ext cx="4102500" cy="437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3200"/>
              <a:buFont typeface="Playfair Display"/>
              <a:buNone/>
            </a:pPr>
            <a:r>
              <a:rPr b="0" i="1" lang="en" sz="3200" u="none" cap="none" strike="noStrike">
                <a:solidFill>
                  <a:schemeClr val="dk1"/>
                </a:solidFill>
                <a:latin typeface="Playfair Display"/>
                <a:ea typeface="Playfair Display"/>
                <a:cs typeface="Playfair Display"/>
                <a:sym typeface="Playfair Display"/>
              </a:rPr>
              <a:t>Question</a:t>
            </a:r>
            <a:r>
              <a:rPr i="1" lang="en"/>
              <a:t>-1</a:t>
            </a:r>
            <a:endParaRPr b="0" i="1" sz="3200" u="none" cap="none" strike="noStrike">
              <a:solidFill>
                <a:schemeClr val="dk1"/>
              </a:solidFill>
              <a:latin typeface="Playfair Display"/>
              <a:ea typeface="Playfair Display"/>
              <a:cs typeface="Playfair Display"/>
              <a:sym typeface="Playfair Display"/>
            </a:endParaRPr>
          </a:p>
        </p:txBody>
      </p:sp>
      <p:grpSp>
        <p:nvGrpSpPr>
          <p:cNvPr id="243" name="Google Shape;243;p33"/>
          <p:cNvGrpSpPr/>
          <p:nvPr/>
        </p:nvGrpSpPr>
        <p:grpSpPr>
          <a:xfrm rot="2707964">
            <a:off x="628593" y="1082220"/>
            <a:ext cx="3181217" cy="3110761"/>
            <a:chOff x="1130214" y="1282669"/>
            <a:chExt cx="2541900" cy="2541900"/>
          </a:xfrm>
        </p:grpSpPr>
        <p:sp>
          <p:nvSpPr>
            <p:cNvPr id="244" name="Google Shape;244;p33"/>
            <p:cNvSpPr/>
            <p:nvPr/>
          </p:nvSpPr>
          <p:spPr>
            <a:xfrm rot="2700000">
              <a:off x="2023357" y="1134032"/>
              <a:ext cx="755614" cy="2839175"/>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A9999"/>
                </a:solidFill>
                <a:latin typeface="Arial"/>
                <a:ea typeface="Arial"/>
                <a:cs typeface="Arial"/>
                <a:sym typeface="Arial"/>
              </a:endParaRPr>
            </a:p>
          </p:txBody>
        </p:sp>
        <p:sp>
          <p:nvSpPr>
            <p:cNvPr id="245" name="Google Shape;245;p33"/>
            <p:cNvSpPr/>
            <p:nvPr/>
          </p:nvSpPr>
          <p:spPr>
            <a:xfrm rot="-2705837">
              <a:off x="1366369" y="3134954"/>
              <a:ext cx="374838" cy="373353"/>
            </a:xfrm>
            <a:prstGeom prst="ellipse">
              <a:avLst/>
            </a:prstGeom>
            <a:solidFill>
              <a:srgbClr val="FFFFFF"/>
            </a:solidFill>
            <a:ln>
              <a:noFill/>
            </a:ln>
            <a:effectLst>
              <a:outerShdw blurRad="228600" rotWithShape="0" algn="tl" dir="5400000" dist="50800">
                <a:schemeClr val="accent2">
                  <a:alpha val="54509"/>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accent2"/>
                  </a:solidFill>
                  <a:latin typeface="Inter"/>
                  <a:ea typeface="Inter"/>
                  <a:cs typeface="Inter"/>
                  <a:sym typeface="Inter"/>
                </a:rPr>
                <a:t>1</a:t>
              </a:r>
              <a:endParaRPr b="1" i="0" sz="1200" u="none" cap="none" strike="noStrike">
                <a:solidFill>
                  <a:schemeClr val="accent2"/>
                </a:solidFill>
                <a:latin typeface="Inter"/>
                <a:ea typeface="Inter"/>
                <a:cs typeface="Inter"/>
                <a:sym typeface="Inter"/>
              </a:endParaRPr>
            </a:p>
          </p:txBody>
        </p:sp>
        <p:sp>
          <p:nvSpPr>
            <p:cNvPr id="246" name="Google Shape;246;p33"/>
            <p:cNvSpPr txBox="1"/>
            <p:nvPr/>
          </p:nvSpPr>
          <p:spPr>
            <a:xfrm rot="-2700000">
              <a:off x="1435496" y="2150857"/>
              <a:ext cx="2243933" cy="498086"/>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
                  <a:solidFill>
                    <a:schemeClr val="dk1"/>
                  </a:solidFill>
                  <a:latin typeface="Playfair Display"/>
                  <a:ea typeface="Playfair Display"/>
                  <a:cs typeface="Playfair Display"/>
                  <a:sym typeface="Playfair Display"/>
                </a:rPr>
                <a:t>What do you do when you are stressed?</a:t>
              </a:r>
              <a:endParaRPr b="0" i="0" u="none" cap="none" strike="noStrike">
                <a:solidFill>
                  <a:schemeClr val="dk1"/>
                </a:solidFill>
                <a:latin typeface="Playfair Display"/>
                <a:ea typeface="Playfair Display"/>
                <a:cs typeface="Playfair Display"/>
                <a:sym typeface="Playfair Display"/>
              </a:endParaRPr>
            </a:p>
          </p:txBody>
        </p:sp>
      </p:grpSp>
      <p:sp>
        <p:nvSpPr>
          <p:cNvPr id="247" name="Google Shape;247;p33"/>
          <p:cNvSpPr txBox="1"/>
          <p:nvPr/>
        </p:nvSpPr>
        <p:spPr>
          <a:xfrm>
            <a:off x="4672025" y="1880125"/>
            <a:ext cx="4050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E06666"/>
              </a:solidFill>
              <a:latin typeface="Playfair Display"/>
              <a:ea typeface="Playfair Display"/>
              <a:cs typeface="Playfair Display"/>
              <a:sym typeface="Playfair Display"/>
            </a:endParaRPr>
          </a:p>
          <a:p>
            <a:pPr indent="0" lvl="0" marL="0" rtl="0" algn="l">
              <a:spcBef>
                <a:spcPts val="0"/>
              </a:spcBef>
              <a:spcAft>
                <a:spcPts val="0"/>
              </a:spcAft>
              <a:buNone/>
            </a:pPr>
            <a:r>
              <a:rPr lang="en">
                <a:solidFill>
                  <a:srgbClr val="E06666"/>
                </a:solidFill>
                <a:latin typeface="Playfair Display"/>
                <a:ea typeface="Playfair Display"/>
                <a:cs typeface="Playfair Display"/>
                <a:sym typeface="Playfair Display"/>
              </a:rPr>
              <a:t>“ Honestly, when I am stressed I just watch a video or two of my favorite content creator and feel a lot better and go about my day. ”</a:t>
            </a:r>
            <a:endParaRPr>
              <a:solidFill>
                <a:srgbClr val="E06666"/>
              </a:solidFill>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nvSpPr>
        <p:spPr>
          <a:xfrm>
            <a:off x="505100" y="0"/>
            <a:ext cx="2396700" cy="51435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0000"/>
              <a:buFont typeface="Arial"/>
              <a:buNone/>
            </a:pPr>
            <a:r>
              <a:rPr b="0" i="0" lang="en" sz="30000" u="none" cap="none" strike="noStrike">
                <a:solidFill>
                  <a:schemeClr val="lt2"/>
                </a:solidFill>
                <a:latin typeface="Inter"/>
                <a:ea typeface="Inter"/>
                <a:cs typeface="Inter"/>
                <a:sym typeface="Inter"/>
              </a:rPr>
              <a:t>1</a:t>
            </a:r>
            <a:endParaRPr b="0" i="0" sz="30000" u="none" cap="none" strike="noStrike">
              <a:solidFill>
                <a:schemeClr val="lt2"/>
              </a:solidFill>
              <a:latin typeface="Inter"/>
              <a:ea typeface="Inter"/>
              <a:cs typeface="Inter"/>
              <a:sym typeface="Inter"/>
            </a:endParaRPr>
          </a:p>
        </p:txBody>
      </p:sp>
      <p:sp>
        <p:nvSpPr>
          <p:cNvPr id="87" name="Google Shape;87;p16"/>
          <p:cNvSpPr txBox="1"/>
          <p:nvPr>
            <p:ph type="ctrTitle"/>
          </p:nvPr>
        </p:nvSpPr>
        <p:spPr>
          <a:xfrm>
            <a:off x="685800" y="1794050"/>
            <a:ext cx="4805400" cy="5268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000"/>
              <a:buNone/>
            </a:pPr>
            <a:r>
              <a:rPr i="1" lang="en"/>
              <a:t>Needfinding Methodology</a:t>
            </a:r>
            <a:endParaRPr i="1"/>
          </a:p>
        </p:txBody>
      </p:sp>
      <p:pic>
        <p:nvPicPr>
          <p:cNvPr id="88" name="Google Shape;88;p16"/>
          <p:cNvPicPr preferRelativeResize="0"/>
          <p:nvPr/>
        </p:nvPicPr>
        <p:blipFill rotWithShape="1">
          <a:blip r:embed="rId3">
            <a:alphaModFix/>
          </a:blip>
          <a:srcRect b="0" l="0" r="0" t="0"/>
          <a:stretch/>
        </p:blipFill>
        <p:spPr>
          <a:xfrm>
            <a:off x="5713131" y="12"/>
            <a:ext cx="3430865" cy="4370634"/>
          </a:xfrm>
          <a:prstGeom prst="rect">
            <a:avLst/>
          </a:prstGeom>
          <a:noFill/>
          <a:ln>
            <a:noFill/>
          </a:ln>
        </p:spPr>
      </p:pic>
      <p:sp>
        <p:nvSpPr>
          <p:cNvPr id="89" name="Google Shape;89;p16"/>
          <p:cNvSpPr txBox="1"/>
          <p:nvPr/>
        </p:nvSpPr>
        <p:spPr>
          <a:xfrm>
            <a:off x="685800" y="2320850"/>
            <a:ext cx="4414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06666"/>
                </a:solidFill>
                <a:latin typeface="Inter"/>
                <a:ea typeface="Inter"/>
                <a:cs typeface="Inter"/>
                <a:sym typeface="Inter"/>
              </a:rPr>
              <a:t>The methods used by us are :</a:t>
            </a:r>
            <a:endParaRPr>
              <a:solidFill>
                <a:srgbClr val="E06666"/>
              </a:solidFill>
              <a:latin typeface="Inter"/>
              <a:ea typeface="Inter"/>
              <a:cs typeface="Inter"/>
              <a:sym typeface="Inter"/>
            </a:endParaRPr>
          </a:p>
          <a:p>
            <a:pPr indent="0" lvl="0" marL="0" rtl="0" algn="l">
              <a:spcBef>
                <a:spcPts val="0"/>
              </a:spcBef>
              <a:spcAft>
                <a:spcPts val="0"/>
              </a:spcAft>
              <a:buNone/>
            </a:pPr>
            <a:r>
              <a:t/>
            </a:r>
            <a:endParaRPr>
              <a:solidFill>
                <a:srgbClr val="E06666"/>
              </a:solidFill>
              <a:latin typeface="Inter"/>
              <a:ea typeface="Inter"/>
              <a:cs typeface="Inter"/>
              <a:sym typeface="Inter"/>
            </a:endParaRPr>
          </a:p>
          <a:p>
            <a:pPr indent="-317500" lvl="0" marL="457200" rtl="0" algn="l">
              <a:spcBef>
                <a:spcPts val="0"/>
              </a:spcBef>
              <a:spcAft>
                <a:spcPts val="0"/>
              </a:spcAft>
              <a:buClr>
                <a:srgbClr val="E06666"/>
              </a:buClr>
              <a:buSzPts val="1400"/>
              <a:buFont typeface="Inter"/>
              <a:buChar char="●"/>
            </a:pPr>
            <a:r>
              <a:rPr lang="en">
                <a:solidFill>
                  <a:srgbClr val="E06666"/>
                </a:solidFill>
                <a:latin typeface="Inter"/>
                <a:ea typeface="Inter"/>
                <a:cs typeface="Inter"/>
                <a:sym typeface="Inter"/>
              </a:rPr>
              <a:t>Audio/Video Interviews</a:t>
            </a:r>
            <a:endParaRPr>
              <a:solidFill>
                <a:srgbClr val="E06666"/>
              </a:solidFill>
              <a:latin typeface="Inter"/>
              <a:ea typeface="Inter"/>
              <a:cs typeface="Inter"/>
              <a:sym typeface="Inter"/>
            </a:endParaRPr>
          </a:p>
          <a:p>
            <a:pPr indent="0" lvl="0" marL="457200" rtl="0" algn="l">
              <a:spcBef>
                <a:spcPts val="0"/>
              </a:spcBef>
              <a:spcAft>
                <a:spcPts val="0"/>
              </a:spcAft>
              <a:buNone/>
            </a:pPr>
            <a:r>
              <a:t/>
            </a:r>
            <a:endParaRPr>
              <a:solidFill>
                <a:srgbClr val="E06666"/>
              </a:solidFill>
              <a:latin typeface="Inter"/>
              <a:ea typeface="Inter"/>
              <a:cs typeface="Inter"/>
              <a:sym typeface="Inter"/>
            </a:endParaRPr>
          </a:p>
          <a:p>
            <a:pPr indent="-317500" lvl="0" marL="457200" rtl="0" algn="l">
              <a:spcBef>
                <a:spcPts val="0"/>
              </a:spcBef>
              <a:spcAft>
                <a:spcPts val="0"/>
              </a:spcAft>
              <a:buClr>
                <a:srgbClr val="E06666"/>
              </a:buClr>
              <a:buSzPts val="1400"/>
              <a:buFont typeface="Inter"/>
              <a:buChar char="●"/>
            </a:pPr>
            <a:r>
              <a:rPr lang="en">
                <a:solidFill>
                  <a:srgbClr val="E06666"/>
                </a:solidFill>
                <a:latin typeface="Inter"/>
                <a:ea typeface="Inter"/>
                <a:cs typeface="Inter"/>
                <a:sym typeface="Inter"/>
              </a:rPr>
              <a:t>Digital Surveys</a:t>
            </a:r>
            <a:endParaRPr>
              <a:solidFill>
                <a:srgbClr val="E06666"/>
              </a:solidFill>
              <a:latin typeface="Inter"/>
              <a:ea typeface="Inter"/>
              <a:cs typeface="Inter"/>
              <a:sym typeface="Inter"/>
            </a:endParaRPr>
          </a:p>
          <a:p>
            <a:pPr indent="0" lvl="0" marL="457200" rtl="0" algn="l">
              <a:spcBef>
                <a:spcPts val="0"/>
              </a:spcBef>
              <a:spcAft>
                <a:spcPts val="0"/>
              </a:spcAft>
              <a:buNone/>
            </a:pPr>
            <a:r>
              <a:t/>
            </a:r>
            <a:endParaRPr>
              <a:solidFill>
                <a:srgbClr val="E06666"/>
              </a:solidFill>
              <a:latin typeface="Inter"/>
              <a:ea typeface="Inter"/>
              <a:cs typeface="Inter"/>
              <a:sym typeface="Inter"/>
            </a:endParaRPr>
          </a:p>
          <a:p>
            <a:pPr indent="-317500" lvl="0" marL="457200" rtl="0" algn="l">
              <a:spcBef>
                <a:spcPts val="0"/>
              </a:spcBef>
              <a:spcAft>
                <a:spcPts val="0"/>
              </a:spcAft>
              <a:buClr>
                <a:srgbClr val="E06666"/>
              </a:buClr>
              <a:buSzPts val="1400"/>
              <a:buFont typeface="Inter"/>
              <a:buChar char="●"/>
            </a:pPr>
            <a:r>
              <a:rPr lang="en">
                <a:solidFill>
                  <a:srgbClr val="E06666"/>
                </a:solidFill>
                <a:latin typeface="Inter"/>
                <a:ea typeface="Inter"/>
                <a:cs typeface="Inter"/>
                <a:sym typeface="Inter"/>
              </a:rPr>
              <a:t>Observations </a:t>
            </a:r>
            <a:endParaRPr>
              <a:solidFill>
                <a:srgbClr val="E06666"/>
              </a:solidFill>
              <a:latin typeface="Inter"/>
              <a:ea typeface="Inter"/>
              <a:cs typeface="Inter"/>
              <a:sym typeface="Int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4"/>
          <p:cNvSpPr txBox="1"/>
          <p:nvPr>
            <p:ph idx="4294967295" type="ctrTitle"/>
          </p:nvPr>
        </p:nvSpPr>
        <p:spPr>
          <a:xfrm>
            <a:off x="615550" y="586763"/>
            <a:ext cx="4102500" cy="437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3200"/>
              <a:buFont typeface="Playfair Display"/>
              <a:buNone/>
            </a:pPr>
            <a:r>
              <a:rPr b="0" i="1" lang="en" sz="3200" u="none" cap="none" strike="noStrike">
                <a:solidFill>
                  <a:schemeClr val="dk1"/>
                </a:solidFill>
                <a:latin typeface="Playfair Display"/>
                <a:ea typeface="Playfair Display"/>
                <a:cs typeface="Playfair Display"/>
                <a:sym typeface="Playfair Display"/>
              </a:rPr>
              <a:t>Question</a:t>
            </a:r>
            <a:r>
              <a:rPr i="1" lang="en"/>
              <a:t>-2</a:t>
            </a:r>
            <a:endParaRPr b="0" i="1" sz="3200" u="none" cap="none" strike="noStrike">
              <a:solidFill>
                <a:schemeClr val="dk1"/>
              </a:solidFill>
              <a:latin typeface="Playfair Display"/>
              <a:ea typeface="Playfair Display"/>
              <a:cs typeface="Playfair Display"/>
              <a:sym typeface="Playfair Display"/>
            </a:endParaRPr>
          </a:p>
        </p:txBody>
      </p:sp>
      <p:grpSp>
        <p:nvGrpSpPr>
          <p:cNvPr id="253" name="Google Shape;253;p34"/>
          <p:cNvGrpSpPr/>
          <p:nvPr/>
        </p:nvGrpSpPr>
        <p:grpSpPr>
          <a:xfrm rot="2707964">
            <a:off x="628593" y="1082220"/>
            <a:ext cx="3181217" cy="3110761"/>
            <a:chOff x="1130214" y="1282669"/>
            <a:chExt cx="2541900" cy="2541900"/>
          </a:xfrm>
        </p:grpSpPr>
        <p:sp>
          <p:nvSpPr>
            <p:cNvPr id="254" name="Google Shape;254;p34"/>
            <p:cNvSpPr/>
            <p:nvPr/>
          </p:nvSpPr>
          <p:spPr>
            <a:xfrm rot="2700000">
              <a:off x="2023357" y="1134032"/>
              <a:ext cx="755614" cy="2839175"/>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A9999"/>
                </a:solidFill>
                <a:latin typeface="Arial"/>
                <a:ea typeface="Arial"/>
                <a:cs typeface="Arial"/>
                <a:sym typeface="Arial"/>
              </a:endParaRPr>
            </a:p>
          </p:txBody>
        </p:sp>
        <p:sp>
          <p:nvSpPr>
            <p:cNvPr id="255" name="Google Shape;255;p34"/>
            <p:cNvSpPr/>
            <p:nvPr/>
          </p:nvSpPr>
          <p:spPr>
            <a:xfrm rot="-2705837">
              <a:off x="1366369" y="3134954"/>
              <a:ext cx="374838" cy="373353"/>
            </a:xfrm>
            <a:prstGeom prst="ellipse">
              <a:avLst/>
            </a:prstGeom>
            <a:solidFill>
              <a:srgbClr val="FFFFFF"/>
            </a:solidFill>
            <a:ln>
              <a:noFill/>
            </a:ln>
            <a:effectLst>
              <a:outerShdw blurRad="228600" rotWithShape="0" algn="tl" dir="5400000" dist="50800">
                <a:schemeClr val="accent2">
                  <a:alpha val="5450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lang="en" sz="1200">
                  <a:solidFill>
                    <a:schemeClr val="accent2"/>
                  </a:solidFill>
                  <a:latin typeface="Inter"/>
                  <a:ea typeface="Inter"/>
                  <a:cs typeface="Inter"/>
                  <a:sym typeface="Inter"/>
                </a:rPr>
                <a:t>2</a:t>
              </a:r>
              <a:endParaRPr b="1" i="0" sz="1200" u="none" cap="none" strike="noStrike">
                <a:solidFill>
                  <a:schemeClr val="accent2"/>
                </a:solidFill>
                <a:latin typeface="Inter"/>
                <a:ea typeface="Inter"/>
                <a:cs typeface="Inter"/>
                <a:sym typeface="Inter"/>
              </a:endParaRPr>
            </a:p>
          </p:txBody>
        </p:sp>
        <p:sp>
          <p:nvSpPr>
            <p:cNvPr id="256" name="Google Shape;256;p34"/>
            <p:cNvSpPr txBox="1"/>
            <p:nvPr/>
          </p:nvSpPr>
          <p:spPr>
            <a:xfrm rot="-2700000">
              <a:off x="1435496" y="2150857"/>
              <a:ext cx="2243933" cy="498086"/>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
                  <a:solidFill>
                    <a:schemeClr val="dk1"/>
                  </a:solidFill>
                  <a:latin typeface="Playfair Display"/>
                  <a:ea typeface="Playfair Display"/>
                  <a:cs typeface="Playfair Display"/>
                  <a:sym typeface="Playfair Display"/>
                </a:rPr>
                <a:t>How </a:t>
              </a:r>
              <a:r>
                <a:rPr lang="en">
                  <a:solidFill>
                    <a:schemeClr val="dk1"/>
                  </a:solidFill>
                  <a:latin typeface="Playfair Display"/>
                  <a:ea typeface="Playfair Display"/>
                  <a:cs typeface="Playfair Display"/>
                  <a:sym typeface="Playfair Display"/>
                </a:rPr>
                <a:t>long do you think you use your phone?</a:t>
              </a:r>
              <a:endParaRPr b="0" i="0" u="none" cap="none" strike="noStrike">
                <a:solidFill>
                  <a:schemeClr val="dk1"/>
                </a:solidFill>
                <a:latin typeface="Playfair Display"/>
                <a:ea typeface="Playfair Display"/>
                <a:cs typeface="Playfair Display"/>
                <a:sym typeface="Playfair Display"/>
              </a:endParaRPr>
            </a:p>
          </p:txBody>
        </p:sp>
      </p:grpSp>
      <p:sp>
        <p:nvSpPr>
          <p:cNvPr id="257" name="Google Shape;257;p34"/>
          <p:cNvSpPr txBox="1"/>
          <p:nvPr/>
        </p:nvSpPr>
        <p:spPr>
          <a:xfrm>
            <a:off x="4672025" y="1135850"/>
            <a:ext cx="40506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E06666"/>
              </a:solidFill>
              <a:latin typeface="Playfair Display"/>
              <a:ea typeface="Playfair Display"/>
              <a:cs typeface="Playfair Display"/>
              <a:sym typeface="Playfair Display"/>
            </a:endParaRPr>
          </a:p>
          <a:p>
            <a:pPr indent="0" lvl="0" marL="0" rtl="0" algn="l">
              <a:spcBef>
                <a:spcPts val="0"/>
              </a:spcBef>
              <a:spcAft>
                <a:spcPts val="0"/>
              </a:spcAft>
              <a:buNone/>
            </a:pPr>
            <a:r>
              <a:rPr lang="en">
                <a:solidFill>
                  <a:srgbClr val="E06666"/>
                </a:solidFill>
                <a:latin typeface="Playfair Display"/>
                <a:ea typeface="Playfair Display"/>
                <a:cs typeface="Playfair Display"/>
                <a:sym typeface="Playfair Display"/>
              </a:rPr>
              <a:t>“ I almost use my phone all day </a:t>
            </a:r>
            <a:r>
              <a:rPr lang="en">
                <a:solidFill>
                  <a:srgbClr val="E06666"/>
                </a:solidFill>
                <a:latin typeface="Playfair Display"/>
                <a:ea typeface="Playfair Display"/>
                <a:cs typeface="Playfair Display"/>
                <a:sym typeface="Playfair Display"/>
              </a:rPr>
              <a:t>from the time I wake up, until I go to bed.  Due to pandemic it's one of the most vital things in my life to keep me posted about my work regarding school. Everything now has changed into an online interface it gets quite monotone using the same apps with the same features/tones everyday</a:t>
            </a:r>
            <a:r>
              <a:rPr lang="en">
                <a:solidFill>
                  <a:srgbClr val="E06666"/>
                </a:solidFill>
                <a:latin typeface="Playfair Display"/>
                <a:ea typeface="Playfair Display"/>
                <a:cs typeface="Playfair Display"/>
                <a:sym typeface="Playfair Display"/>
              </a:rPr>
              <a:t>”</a:t>
            </a:r>
            <a:endParaRPr>
              <a:solidFill>
                <a:srgbClr val="E06666"/>
              </a:solidFill>
              <a:latin typeface="Playfair Display"/>
              <a:ea typeface="Playfair Display"/>
              <a:cs typeface="Playfair Display"/>
              <a:sym typeface="Playfair Displ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5"/>
          <p:cNvSpPr txBox="1"/>
          <p:nvPr>
            <p:ph idx="4294967295" type="ctrTitle"/>
          </p:nvPr>
        </p:nvSpPr>
        <p:spPr>
          <a:xfrm>
            <a:off x="615550" y="586763"/>
            <a:ext cx="4102500" cy="437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3200"/>
              <a:buFont typeface="Playfair Display"/>
              <a:buNone/>
            </a:pPr>
            <a:r>
              <a:rPr b="0" i="1" lang="en" sz="3200" u="none" cap="none" strike="noStrike">
                <a:solidFill>
                  <a:schemeClr val="dk1"/>
                </a:solidFill>
                <a:latin typeface="Playfair Display"/>
                <a:ea typeface="Playfair Display"/>
                <a:cs typeface="Playfair Display"/>
                <a:sym typeface="Playfair Display"/>
              </a:rPr>
              <a:t>Question</a:t>
            </a:r>
            <a:r>
              <a:rPr i="1" lang="en"/>
              <a:t>-3</a:t>
            </a:r>
            <a:endParaRPr b="0" i="1" sz="3200" u="none" cap="none" strike="noStrike">
              <a:solidFill>
                <a:schemeClr val="dk1"/>
              </a:solidFill>
              <a:latin typeface="Playfair Display"/>
              <a:ea typeface="Playfair Display"/>
              <a:cs typeface="Playfair Display"/>
              <a:sym typeface="Playfair Display"/>
            </a:endParaRPr>
          </a:p>
        </p:txBody>
      </p:sp>
      <p:grpSp>
        <p:nvGrpSpPr>
          <p:cNvPr id="263" name="Google Shape;263;p35"/>
          <p:cNvGrpSpPr/>
          <p:nvPr/>
        </p:nvGrpSpPr>
        <p:grpSpPr>
          <a:xfrm rot="2707964">
            <a:off x="628593" y="1082220"/>
            <a:ext cx="3181217" cy="3110761"/>
            <a:chOff x="1130214" y="1282669"/>
            <a:chExt cx="2541900" cy="2541900"/>
          </a:xfrm>
        </p:grpSpPr>
        <p:sp>
          <p:nvSpPr>
            <p:cNvPr id="264" name="Google Shape;264;p35"/>
            <p:cNvSpPr/>
            <p:nvPr/>
          </p:nvSpPr>
          <p:spPr>
            <a:xfrm rot="2700000">
              <a:off x="2023357" y="1134032"/>
              <a:ext cx="755614" cy="2839175"/>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A9999"/>
                </a:solidFill>
                <a:latin typeface="Arial"/>
                <a:ea typeface="Arial"/>
                <a:cs typeface="Arial"/>
                <a:sym typeface="Arial"/>
              </a:endParaRPr>
            </a:p>
          </p:txBody>
        </p:sp>
        <p:sp>
          <p:nvSpPr>
            <p:cNvPr id="265" name="Google Shape;265;p35"/>
            <p:cNvSpPr/>
            <p:nvPr/>
          </p:nvSpPr>
          <p:spPr>
            <a:xfrm rot="-2705837">
              <a:off x="1366369" y="3134954"/>
              <a:ext cx="374838" cy="373353"/>
            </a:xfrm>
            <a:prstGeom prst="ellipse">
              <a:avLst/>
            </a:prstGeom>
            <a:solidFill>
              <a:srgbClr val="FFFFFF"/>
            </a:solidFill>
            <a:ln>
              <a:noFill/>
            </a:ln>
            <a:effectLst>
              <a:outerShdw blurRad="228600" rotWithShape="0" algn="tl" dir="5400000" dist="50800">
                <a:schemeClr val="accent2">
                  <a:alpha val="54509"/>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n" sz="1200">
                  <a:solidFill>
                    <a:schemeClr val="accent2"/>
                  </a:solidFill>
                  <a:latin typeface="Inter"/>
                  <a:ea typeface="Inter"/>
                  <a:cs typeface="Inter"/>
                  <a:sym typeface="Inter"/>
                </a:rPr>
                <a:t>3</a:t>
              </a:r>
              <a:endParaRPr b="1" i="0" sz="1200" u="none" cap="none" strike="noStrike">
                <a:solidFill>
                  <a:schemeClr val="accent2"/>
                </a:solidFill>
                <a:latin typeface="Inter"/>
                <a:ea typeface="Inter"/>
                <a:cs typeface="Inter"/>
                <a:sym typeface="Inter"/>
              </a:endParaRPr>
            </a:p>
          </p:txBody>
        </p:sp>
        <p:sp>
          <p:nvSpPr>
            <p:cNvPr id="266" name="Google Shape;266;p35"/>
            <p:cNvSpPr txBox="1"/>
            <p:nvPr/>
          </p:nvSpPr>
          <p:spPr>
            <a:xfrm rot="-2700000">
              <a:off x="1435496" y="2150857"/>
              <a:ext cx="2243933" cy="498086"/>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
                  <a:solidFill>
                    <a:schemeClr val="dk1"/>
                  </a:solidFill>
                  <a:latin typeface="Playfair Display"/>
                  <a:ea typeface="Playfair Display"/>
                  <a:cs typeface="Playfair Display"/>
                  <a:sym typeface="Playfair Display"/>
                </a:rPr>
                <a:t>What the tones of colors do you prefer to use in your everyday life and why?</a:t>
              </a:r>
              <a:endParaRPr b="0" i="0" u="none" cap="none" strike="noStrike">
                <a:solidFill>
                  <a:schemeClr val="dk1"/>
                </a:solidFill>
                <a:latin typeface="Playfair Display"/>
                <a:ea typeface="Playfair Display"/>
                <a:cs typeface="Playfair Display"/>
                <a:sym typeface="Playfair Display"/>
              </a:endParaRPr>
            </a:p>
          </p:txBody>
        </p:sp>
      </p:grpSp>
      <p:sp>
        <p:nvSpPr>
          <p:cNvPr id="267" name="Google Shape;267;p35"/>
          <p:cNvSpPr txBox="1"/>
          <p:nvPr/>
        </p:nvSpPr>
        <p:spPr>
          <a:xfrm>
            <a:off x="4672025" y="1135850"/>
            <a:ext cx="40506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E06666"/>
              </a:solidFill>
              <a:latin typeface="Playfair Display"/>
              <a:ea typeface="Playfair Display"/>
              <a:cs typeface="Playfair Display"/>
              <a:sym typeface="Playfair Display"/>
            </a:endParaRPr>
          </a:p>
          <a:p>
            <a:pPr indent="0" lvl="0" marL="0" rtl="0" algn="l">
              <a:spcBef>
                <a:spcPts val="0"/>
              </a:spcBef>
              <a:spcAft>
                <a:spcPts val="0"/>
              </a:spcAft>
              <a:buNone/>
            </a:pPr>
            <a:r>
              <a:rPr lang="en">
                <a:solidFill>
                  <a:srgbClr val="E06666"/>
                </a:solidFill>
                <a:latin typeface="Playfair Display"/>
                <a:ea typeface="Playfair Display"/>
                <a:cs typeface="Playfair Display"/>
                <a:sym typeface="Playfair Display"/>
              </a:rPr>
              <a:t>“I prefer the darker tonnes, the black, blue and the greys. My closet is filled with them. “</a:t>
            </a:r>
            <a:endParaRPr>
              <a:solidFill>
                <a:srgbClr val="E06666"/>
              </a:solidFill>
              <a:latin typeface="Playfair Display"/>
              <a:ea typeface="Playfair Display"/>
              <a:cs typeface="Playfair Display"/>
              <a:sym typeface="Playfair Display"/>
            </a:endParaRPr>
          </a:p>
          <a:p>
            <a:pPr indent="0" lvl="0" marL="0" rtl="0" algn="l">
              <a:spcBef>
                <a:spcPts val="0"/>
              </a:spcBef>
              <a:spcAft>
                <a:spcPts val="0"/>
              </a:spcAft>
              <a:buNone/>
            </a:pPr>
            <a:r>
              <a:t/>
            </a:r>
            <a:endParaRPr>
              <a:solidFill>
                <a:srgbClr val="E06666"/>
              </a:solidFill>
              <a:latin typeface="Playfair Display"/>
              <a:ea typeface="Playfair Display"/>
              <a:cs typeface="Playfair Display"/>
              <a:sym typeface="Playfair Display"/>
            </a:endParaRPr>
          </a:p>
          <a:p>
            <a:pPr indent="0" lvl="0" marL="0" rtl="0" algn="l">
              <a:spcBef>
                <a:spcPts val="0"/>
              </a:spcBef>
              <a:spcAft>
                <a:spcPts val="0"/>
              </a:spcAft>
              <a:buNone/>
            </a:pPr>
            <a:r>
              <a:rPr lang="en">
                <a:solidFill>
                  <a:srgbClr val="E06666"/>
                </a:solidFill>
                <a:latin typeface="Playfair Display"/>
                <a:ea typeface="Playfair Display"/>
                <a:cs typeface="Playfair Display"/>
                <a:sym typeface="Playfair Display"/>
              </a:rPr>
              <a:t>“I love colors when it comes to my gaming resolutions. The colors are always a plus </a:t>
            </a:r>
            <a:r>
              <a:rPr lang="en">
                <a:solidFill>
                  <a:srgbClr val="E06666"/>
                </a:solidFill>
                <a:latin typeface="Playfair Display"/>
                <a:ea typeface="Playfair Display"/>
                <a:cs typeface="Playfair Display"/>
                <a:sym typeface="Playfair Display"/>
              </a:rPr>
              <a:t>even though</a:t>
            </a:r>
            <a:r>
              <a:rPr lang="en">
                <a:solidFill>
                  <a:srgbClr val="E06666"/>
                </a:solidFill>
                <a:latin typeface="Playfair Display"/>
                <a:ea typeface="Playfair Display"/>
                <a:cs typeface="Playfair Display"/>
                <a:sym typeface="Playfair Display"/>
              </a:rPr>
              <a:t> it is limited”</a:t>
            </a:r>
            <a:endParaRPr>
              <a:solidFill>
                <a:srgbClr val="E06666"/>
              </a:solidFill>
              <a:latin typeface="Playfair Display"/>
              <a:ea typeface="Playfair Display"/>
              <a:cs typeface="Playfair Display"/>
              <a:sym typeface="Playfair Display"/>
            </a:endParaRPr>
          </a:p>
          <a:p>
            <a:pPr indent="0" lvl="0" marL="0" rtl="0" algn="l">
              <a:spcBef>
                <a:spcPts val="0"/>
              </a:spcBef>
              <a:spcAft>
                <a:spcPts val="0"/>
              </a:spcAft>
              <a:buNone/>
            </a:pPr>
            <a:r>
              <a:t/>
            </a:r>
            <a:endParaRPr>
              <a:solidFill>
                <a:srgbClr val="E06666"/>
              </a:solidFill>
              <a:latin typeface="Playfair Display"/>
              <a:ea typeface="Playfair Display"/>
              <a:cs typeface="Playfair Display"/>
              <a:sym typeface="Playfair Display"/>
            </a:endParaRPr>
          </a:p>
          <a:p>
            <a:pPr indent="0" lvl="0" marL="0" rtl="0" algn="l">
              <a:spcBef>
                <a:spcPts val="0"/>
              </a:spcBef>
              <a:spcAft>
                <a:spcPts val="0"/>
              </a:spcAft>
              <a:buNone/>
            </a:pPr>
            <a:r>
              <a:rPr lang="en">
                <a:solidFill>
                  <a:srgbClr val="E06666"/>
                </a:solidFill>
                <a:latin typeface="Playfair Display"/>
                <a:ea typeface="Playfair Display"/>
                <a:cs typeface="Playfair Display"/>
                <a:sym typeface="Playfair Display"/>
              </a:rPr>
              <a:t>“My phone usually has </a:t>
            </a:r>
            <a:r>
              <a:rPr lang="en">
                <a:solidFill>
                  <a:srgbClr val="E06666"/>
                </a:solidFill>
                <a:latin typeface="Playfair Display"/>
                <a:ea typeface="Playfair Display"/>
                <a:cs typeface="Playfair Display"/>
                <a:sym typeface="Playfair Display"/>
              </a:rPr>
              <a:t>the default dark mode switched on where the it changes the colors to the dark mode automatically. It is primarily because I feel white mode uses up a lot of my battery.</a:t>
            </a:r>
            <a:r>
              <a:rPr lang="en">
                <a:solidFill>
                  <a:srgbClr val="E06666"/>
                </a:solidFill>
                <a:latin typeface="Playfair Display"/>
                <a:ea typeface="Playfair Display"/>
                <a:cs typeface="Playfair Display"/>
                <a:sym typeface="Playfair Display"/>
              </a:rPr>
              <a:t>”</a:t>
            </a:r>
            <a:endParaRPr>
              <a:solidFill>
                <a:srgbClr val="E06666"/>
              </a:solidFill>
              <a:latin typeface="Playfair Display"/>
              <a:ea typeface="Playfair Display"/>
              <a:cs typeface="Playfair Display"/>
              <a:sym typeface="Playfair Displa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idx="4294967295" type="ctrTitle"/>
          </p:nvPr>
        </p:nvSpPr>
        <p:spPr>
          <a:xfrm>
            <a:off x="615550" y="586763"/>
            <a:ext cx="4102500" cy="437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3200"/>
              <a:buFont typeface="Playfair Display"/>
              <a:buNone/>
            </a:pPr>
            <a:r>
              <a:rPr b="0" i="1" lang="en" sz="3200" u="none" cap="none" strike="noStrike">
                <a:solidFill>
                  <a:schemeClr val="dk1"/>
                </a:solidFill>
                <a:latin typeface="Playfair Display"/>
                <a:ea typeface="Playfair Display"/>
                <a:cs typeface="Playfair Display"/>
                <a:sym typeface="Playfair Display"/>
              </a:rPr>
              <a:t>Question</a:t>
            </a:r>
            <a:r>
              <a:rPr i="1" lang="en"/>
              <a:t>-4</a:t>
            </a:r>
            <a:endParaRPr b="0" i="1" sz="3200" u="none" cap="none" strike="noStrike">
              <a:solidFill>
                <a:schemeClr val="dk1"/>
              </a:solidFill>
              <a:latin typeface="Playfair Display"/>
              <a:ea typeface="Playfair Display"/>
              <a:cs typeface="Playfair Display"/>
              <a:sym typeface="Playfair Display"/>
            </a:endParaRPr>
          </a:p>
        </p:txBody>
      </p:sp>
      <p:grpSp>
        <p:nvGrpSpPr>
          <p:cNvPr id="273" name="Google Shape;273;p36"/>
          <p:cNvGrpSpPr/>
          <p:nvPr/>
        </p:nvGrpSpPr>
        <p:grpSpPr>
          <a:xfrm rot="2707964">
            <a:off x="628593" y="1082220"/>
            <a:ext cx="3181217" cy="3110761"/>
            <a:chOff x="1130214" y="1282669"/>
            <a:chExt cx="2541900" cy="2541900"/>
          </a:xfrm>
        </p:grpSpPr>
        <p:sp>
          <p:nvSpPr>
            <p:cNvPr id="274" name="Google Shape;274;p36"/>
            <p:cNvSpPr/>
            <p:nvPr/>
          </p:nvSpPr>
          <p:spPr>
            <a:xfrm rot="2700000">
              <a:off x="2023357" y="1134032"/>
              <a:ext cx="755614" cy="2839175"/>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A9999"/>
                </a:solidFill>
                <a:latin typeface="Arial"/>
                <a:ea typeface="Arial"/>
                <a:cs typeface="Arial"/>
                <a:sym typeface="Arial"/>
              </a:endParaRPr>
            </a:p>
          </p:txBody>
        </p:sp>
        <p:sp>
          <p:nvSpPr>
            <p:cNvPr id="275" name="Google Shape;275;p36"/>
            <p:cNvSpPr/>
            <p:nvPr/>
          </p:nvSpPr>
          <p:spPr>
            <a:xfrm rot="-2705837">
              <a:off x="1366369" y="3134954"/>
              <a:ext cx="374838" cy="373353"/>
            </a:xfrm>
            <a:prstGeom prst="ellipse">
              <a:avLst/>
            </a:prstGeom>
            <a:solidFill>
              <a:srgbClr val="FFFFFF"/>
            </a:solidFill>
            <a:ln>
              <a:noFill/>
            </a:ln>
            <a:effectLst>
              <a:outerShdw blurRad="228600" rotWithShape="0" algn="tl" dir="5400000" dist="50800">
                <a:schemeClr val="accent2">
                  <a:alpha val="54509"/>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n" sz="1200">
                  <a:solidFill>
                    <a:schemeClr val="accent2"/>
                  </a:solidFill>
                  <a:latin typeface="Inter"/>
                  <a:ea typeface="Inter"/>
                  <a:cs typeface="Inter"/>
                  <a:sym typeface="Inter"/>
                </a:rPr>
                <a:t>4</a:t>
              </a:r>
              <a:endParaRPr b="1" i="0" sz="1200" u="none" cap="none" strike="noStrike">
                <a:solidFill>
                  <a:schemeClr val="accent2"/>
                </a:solidFill>
                <a:latin typeface="Inter"/>
                <a:ea typeface="Inter"/>
                <a:cs typeface="Inter"/>
                <a:sym typeface="Inter"/>
              </a:endParaRPr>
            </a:p>
          </p:txBody>
        </p:sp>
        <p:sp>
          <p:nvSpPr>
            <p:cNvPr id="276" name="Google Shape;276;p36"/>
            <p:cNvSpPr txBox="1"/>
            <p:nvPr/>
          </p:nvSpPr>
          <p:spPr>
            <a:xfrm rot="-2700000">
              <a:off x="1435496" y="2150857"/>
              <a:ext cx="2243933" cy="498086"/>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
                  <a:solidFill>
                    <a:schemeClr val="dk1"/>
                  </a:solidFill>
                  <a:latin typeface="Playfair Display"/>
                  <a:ea typeface="Playfair Display"/>
                  <a:cs typeface="Playfair Display"/>
                  <a:sym typeface="Playfair Display"/>
                </a:rPr>
                <a:t>How is your learning process?</a:t>
              </a:r>
              <a:endParaRPr b="0" i="0" u="none" cap="none" strike="noStrike">
                <a:solidFill>
                  <a:schemeClr val="dk1"/>
                </a:solidFill>
                <a:latin typeface="Playfair Display"/>
                <a:ea typeface="Playfair Display"/>
                <a:cs typeface="Playfair Display"/>
                <a:sym typeface="Playfair Display"/>
              </a:endParaRPr>
            </a:p>
          </p:txBody>
        </p:sp>
      </p:grpSp>
      <p:sp>
        <p:nvSpPr>
          <p:cNvPr id="277" name="Google Shape;277;p36"/>
          <p:cNvSpPr txBox="1"/>
          <p:nvPr/>
        </p:nvSpPr>
        <p:spPr>
          <a:xfrm>
            <a:off x="4718050" y="1144500"/>
            <a:ext cx="4050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06666"/>
                </a:solidFill>
                <a:latin typeface="Playfair Display"/>
                <a:ea typeface="Playfair Display"/>
                <a:cs typeface="Playfair Display"/>
                <a:sym typeface="Playfair Display"/>
              </a:rPr>
              <a:t>“For someone who can't create art I learn everything through art. I can't study or focus without text highlighted in different colors. I have always been known for having a good memory power and the secret to.that is again pictorial representation of the concept in my mind lt. I map concepts and make stories and it always helps me retain everything as accurately as possible “</a:t>
            </a:r>
            <a:endParaRPr>
              <a:solidFill>
                <a:srgbClr val="E06666"/>
              </a:solidFill>
              <a:latin typeface="Playfair Display"/>
              <a:ea typeface="Playfair Display"/>
              <a:cs typeface="Playfair Display"/>
              <a:sym typeface="Playfair Displ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7"/>
          <p:cNvSpPr txBox="1"/>
          <p:nvPr>
            <p:ph idx="4294967295" type="ctrTitle"/>
          </p:nvPr>
        </p:nvSpPr>
        <p:spPr>
          <a:xfrm>
            <a:off x="615550" y="586763"/>
            <a:ext cx="4102500" cy="437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3200"/>
              <a:buFont typeface="Playfair Display"/>
              <a:buNone/>
            </a:pPr>
            <a:r>
              <a:rPr b="0" i="1" lang="en" sz="3200" u="none" cap="none" strike="noStrike">
                <a:solidFill>
                  <a:schemeClr val="dk1"/>
                </a:solidFill>
                <a:latin typeface="Playfair Display"/>
                <a:ea typeface="Playfair Display"/>
                <a:cs typeface="Playfair Display"/>
                <a:sym typeface="Playfair Display"/>
              </a:rPr>
              <a:t>Question</a:t>
            </a:r>
            <a:r>
              <a:rPr i="1" lang="en"/>
              <a:t>-5</a:t>
            </a:r>
            <a:endParaRPr b="0" i="1" sz="3200" u="none" cap="none" strike="noStrike">
              <a:solidFill>
                <a:schemeClr val="dk1"/>
              </a:solidFill>
              <a:latin typeface="Playfair Display"/>
              <a:ea typeface="Playfair Display"/>
              <a:cs typeface="Playfair Display"/>
              <a:sym typeface="Playfair Display"/>
            </a:endParaRPr>
          </a:p>
        </p:txBody>
      </p:sp>
      <p:grpSp>
        <p:nvGrpSpPr>
          <p:cNvPr id="283" name="Google Shape;283;p37"/>
          <p:cNvGrpSpPr/>
          <p:nvPr/>
        </p:nvGrpSpPr>
        <p:grpSpPr>
          <a:xfrm rot="2707964">
            <a:off x="628593" y="1082220"/>
            <a:ext cx="3181217" cy="3110761"/>
            <a:chOff x="1130214" y="1282669"/>
            <a:chExt cx="2541900" cy="2541900"/>
          </a:xfrm>
        </p:grpSpPr>
        <p:sp>
          <p:nvSpPr>
            <p:cNvPr id="284" name="Google Shape;284;p37"/>
            <p:cNvSpPr/>
            <p:nvPr/>
          </p:nvSpPr>
          <p:spPr>
            <a:xfrm rot="2700000">
              <a:off x="2023357" y="1134032"/>
              <a:ext cx="755614" cy="2839175"/>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A9999"/>
                </a:solidFill>
                <a:latin typeface="Arial"/>
                <a:ea typeface="Arial"/>
                <a:cs typeface="Arial"/>
                <a:sym typeface="Arial"/>
              </a:endParaRPr>
            </a:p>
          </p:txBody>
        </p:sp>
        <p:sp>
          <p:nvSpPr>
            <p:cNvPr id="285" name="Google Shape;285;p37"/>
            <p:cNvSpPr/>
            <p:nvPr/>
          </p:nvSpPr>
          <p:spPr>
            <a:xfrm rot="-2705837">
              <a:off x="1366369" y="3134954"/>
              <a:ext cx="374838" cy="373353"/>
            </a:xfrm>
            <a:prstGeom prst="ellipse">
              <a:avLst/>
            </a:prstGeom>
            <a:solidFill>
              <a:srgbClr val="FFFFFF"/>
            </a:solidFill>
            <a:ln>
              <a:noFill/>
            </a:ln>
            <a:effectLst>
              <a:outerShdw blurRad="228600" rotWithShape="0" algn="tl" dir="5400000" dist="50800">
                <a:schemeClr val="accent2">
                  <a:alpha val="54509"/>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n" sz="1200">
                  <a:solidFill>
                    <a:schemeClr val="accent2"/>
                  </a:solidFill>
                  <a:latin typeface="Inter"/>
                  <a:ea typeface="Inter"/>
                  <a:cs typeface="Inter"/>
                  <a:sym typeface="Inter"/>
                </a:rPr>
                <a:t>5</a:t>
              </a:r>
              <a:endParaRPr b="1" i="0" sz="1200" u="none" cap="none" strike="noStrike">
                <a:solidFill>
                  <a:schemeClr val="accent2"/>
                </a:solidFill>
                <a:latin typeface="Inter"/>
                <a:ea typeface="Inter"/>
                <a:cs typeface="Inter"/>
                <a:sym typeface="Inter"/>
              </a:endParaRPr>
            </a:p>
          </p:txBody>
        </p:sp>
        <p:sp>
          <p:nvSpPr>
            <p:cNvPr id="286" name="Google Shape;286;p37"/>
            <p:cNvSpPr txBox="1"/>
            <p:nvPr/>
          </p:nvSpPr>
          <p:spPr>
            <a:xfrm rot="-2700000">
              <a:off x="1435496" y="2150857"/>
              <a:ext cx="2243933" cy="498086"/>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
                  <a:solidFill>
                    <a:schemeClr val="dk1"/>
                  </a:solidFill>
                  <a:latin typeface="Playfair Display"/>
                  <a:ea typeface="Playfair Display"/>
                  <a:cs typeface="Playfair Display"/>
                  <a:sym typeface="Playfair Display"/>
                </a:rPr>
                <a:t>What is art to you?</a:t>
              </a:r>
              <a:endParaRPr b="0" i="0" u="none" cap="none" strike="noStrike">
                <a:solidFill>
                  <a:schemeClr val="dk1"/>
                </a:solidFill>
                <a:latin typeface="Playfair Display"/>
                <a:ea typeface="Playfair Display"/>
                <a:cs typeface="Playfair Display"/>
                <a:sym typeface="Playfair Display"/>
              </a:endParaRPr>
            </a:p>
          </p:txBody>
        </p:sp>
      </p:grpSp>
      <p:sp>
        <p:nvSpPr>
          <p:cNvPr id="287" name="Google Shape;287;p37"/>
          <p:cNvSpPr txBox="1"/>
          <p:nvPr/>
        </p:nvSpPr>
        <p:spPr>
          <a:xfrm>
            <a:off x="4599640" y="1144500"/>
            <a:ext cx="4050600" cy="251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E06666"/>
              </a:solidFill>
              <a:latin typeface="Playfair Display"/>
              <a:ea typeface="Playfair Display"/>
              <a:cs typeface="Playfair Display"/>
              <a:sym typeface="Playfair Display"/>
            </a:endParaRPr>
          </a:p>
          <a:p>
            <a:pPr indent="0" lvl="0" marL="0" rtl="0" algn="l">
              <a:spcBef>
                <a:spcPts val="0"/>
              </a:spcBef>
              <a:spcAft>
                <a:spcPts val="0"/>
              </a:spcAft>
              <a:buNone/>
            </a:pPr>
            <a:r>
              <a:rPr lang="en">
                <a:solidFill>
                  <a:srgbClr val="E06666"/>
                </a:solidFill>
                <a:latin typeface="Playfair Display"/>
                <a:ea typeface="Playfair Display"/>
                <a:cs typeface="Playfair Display"/>
                <a:sym typeface="Playfair Display"/>
              </a:rPr>
              <a:t>“ Art can be anything that</a:t>
            </a:r>
            <a:r>
              <a:rPr lang="en">
                <a:solidFill>
                  <a:srgbClr val="E06666"/>
                </a:solidFill>
                <a:latin typeface="Playfair Display"/>
                <a:ea typeface="Playfair Display"/>
                <a:cs typeface="Playfair Display"/>
                <a:sym typeface="Playfair Display"/>
              </a:rPr>
              <a:t>'s created by humans, it is diverse in its form and it can take various shapes and forms. Art simply to me is like solace. I don't have words to articulate my thoughts but it's anything that moves and helps me make my day better. It is what stays with me when I'm happy, sad, stressed. I listen to music when I'm sad. I watch movies when I'm happy. Art is a vital source of shaping an individual. That's art to me.</a:t>
            </a:r>
            <a:r>
              <a:rPr lang="en">
                <a:solidFill>
                  <a:srgbClr val="E06666"/>
                </a:solidFill>
                <a:latin typeface="Playfair Display"/>
                <a:ea typeface="Playfair Display"/>
                <a:cs typeface="Playfair Display"/>
                <a:sym typeface="Playfair Display"/>
              </a:rPr>
              <a:t> ”</a:t>
            </a:r>
            <a:endParaRPr>
              <a:solidFill>
                <a:srgbClr val="E06666"/>
              </a:solidFill>
              <a:latin typeface="Playfair Display"/>
              <a:ea typeface="Playfair Display"/>
              <a:cs typeface="Playfair Display"/>
              <a:sym typeface="Playfair Display"/>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8"/>
          <p:cNvSpPr txBox="1"/>
          <p:nvPr>
            <p:ph type="ctrTitle"/>
          </p:nvPr>
        </p:nvSpPr>
        <p:spPr>
          <a:xfrm>
            <a:off x="247327" y="358635"/>
            <a:ext cx="4102500" cy="437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a:t>
            </a:r>
            <a:r>
              <a:rPr lang="en"/>
              <a:t>nterviewee-5</a:t>
            </a:r>
            <a:endParaRPr/>
          </a:p>
        </p:txBody>
      </p:sp>
      <p:sp>
        <p:nvSpPr>
          <p:cNvPr id="293" name="Google Shape;293;p38"/>
          <p:cNvSpPr txBox="1"/>
          <p:nvPr>
            <p:ph idx="1" type="subTitle"/>
          </p:nvPr>
        </p:nvSpPr>
        <p:spPr>
          <a:xfrm>
            <a:off x="247325" y="957835"/>
            <a:ext cx="4102500" cy="292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i="1" lang="en">
                <a:solidFill>
                  <a:srgbClr val="E06666"/>
                </a:solidFill>
                <a:latin typeface="Playfair Display"/>
                <a:ea typeface="Playfair Display"/>
                <a:cs typeface="Playfair Display"/>
                <a:sym typeface="Playfair Display"/>
              </a:rPr>
              <a:t>Deepank </a:t>
            </a:r>
            <a:endParaRPr b="1" i="1">
              <a:solidFill>
                <a:srgbClr val="E06666"/>
              </a:solidFill>
              <a:latin typeface="Playfair Display"/>
              <a:ea typeface="Playfair Display"/>
              <a:cs typeface="Playfair Display"/>
              <a:sym typeface="Playfair Display"/>
            </a:endParaRPr>
          </a:p>
          <a:p>
            <a:pPr indent="0" lvl="0" marL="0" rtl="0" algn="l">
              <a:spcBef>
                <a:spcPts val="0"/>
              </a:spcBef>
              <a:spcAft>
                <a:spcPts val="0"/>
              </a:spcAft>
              <a:buNone/>
            </a:pPr>
            <a:r>
              <a:t/>
            </a:r>
            <a:endParaRPr>
              <a:solidFill>
                <a:srgbClr val="E06666"/>
              </a:solidFill>
            </a:endParaRPr>
          </a:p>
          <a:p>
            <a:pPr indent="0" lvl="0" marL="0" rtl="0" algn="l">
              <a:spcBef>
                <a:spcPts val="0"/>
              </a:spcBef>
              <a:spcAft>
                <a:spcPts val="0"/>
              </a:spcAft>
              <a:buNone/>
            </a:pPr>
            <a:r>
              <a:rPr lang="en">
                <a:solidFill>
                  <a:srgbClr val="E06666"/>
                </a:solidFill>
                <a:latin typeface="Playfair Display"/>
                <a:ea typeface="Playfair Display"/>
                <a:cs typeface="Playfair Display"/>
                <a:sym typeface="Playfair Display"/>
              </a:rPr>
              <a:t>He is an art enthusiast, whose life revolves around art. He is an avid collector of exquisite paintings from different regions of the country. He loves traveling and brings back  pieces from each destination. </a:t>
            </a:r>
            <a:endParaRPr>
              <a:solidFill>
                <a:srgbClr val="E06666"/>
              </a:solidFill>
              <a:latin typeface="Playfair Display"/>
              <a:ea typeface="Playfair Display"/>
              <a:cs typeface="Playfair Display"/>
              <a:sym typeface="Playfair Display"/>
            </a:endParaRPr>
          </a:p>
          <a:p>
            <a:pPr indent="0" lvl="0" marL="0" rtl="0" algn="l">
              <a:spcBef>
                <a:spcPts val="0"/>
              </a:spcBef>
              <a:spcAft>
                <a:spcPts val="0"/>
              </a:spcAft>
              <a:buNone/>
            </a:pPr>
            <a:r>
              <a:rPr lang="en">
                <a:solidFill>
                  <a:srgbClr val="E06666"/>
                </a:solidFill>
                <a:latin typeface="Playfair Display"/>
                <a:ea typeface="Playfair Display"/>
                <a:cs typeface="Playfair Display"/>
                <a:sym typeface="Playfair Display"/>
              </a:rPr>
              <a:t>He's not much of a creator himself but loves to live life amidst art.</a:t>
            </a:r>
            <a:endParaRPr>
              <a:solidFill>
                <a:srgbClr val="E06666"/>
              </a:solidFill>
              <a:latin typeface="Playfair Display"/>
              <a:ea typeface="Playfair Display"/>
              <a:cs typeface="Playfair Display"/>
              <a:sym typeface="Playfair Display"/>
            </a:endParaRPr>
          </a:p>
          <a:p>
            <a:pPr indent="0" lvl="0" marL="0" rtl="0" algn="l">
              <a:spcBef>
                <a:spcPts val="0"/>
              </a:spcBef>
              <a:spcAft>
                <a:spcPts val="0"/>
              </a:spcAft>
              <a:buNone/>
            </a:pPr>
            <a:r>
              <a:t/>
            </a:r>
            <a:endParaRPr>
              <a:solidFill>
                <a:srgbClr val="E06666"/>
              </a:solidFill>
            </a:endParaRPr>
          </a:p>
          <a:p>
            <a:pPr indent="0" lvl="0" marL="0" rtl="0" algn="l">
              <a:spcBef>
                <a:spcPts val="0"/>
              </a:spcBef>
              <a:spcAft>
                <a:spcPts val="0"/>
              </a:spcAft>
              <a:buNone/>
            </a:pPr>
            <a:r>
              <a:t/>
            </a:r>
            <a:endParaRPr/>
          </a:p>
        </p:txBody>
      </p:sp>
      <p:pic>
        <p:nvPicPr>
          <p:cNvPr id="294" name="Google Shape;294;p38"/>
          <p:cNvPicPr preferRelativeResize="0"/>
          <p:nvPr/>
        </p:nvPicPr>
        <p:blipFill rotWithShape="1">
          <a:blip r:embed="rId3">
            <a:alphaModFix/>
          </a:blip>
          <a:srcRect b="0" l="0" r="0" t="0"/>
          <a:stretch/>
        </p:blipFill>
        <p:spPr>
          <a:xfrm>
            <a:off x="6219297" y="1109400"/>
            <a:ext cx="2924700" cy="2924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9"/>
          <p:cNvSpPr txBox="1"/>
          <p:nvPr>
            <p:ph idx="4294967295" type="ctrTitle"/>
          </p:nvPr>
        </p:nvSpPr>
        <p:spPr>
          <a:xfrm>
            <a:off x="615550" y="586763"/>
            <a:ext cx="4102500" cy="437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3200"/>
              <a:buFont typeface="Playfair Display"/>
              <a:buNone/>
            </a:pPr>
            <a:r>
              <a:rPr b="0" i="1" lang="en" sz="3200" u="none" cap="none" strike="noStrike">
                <a:solidFill>
                  <a:schemeClr val="dk1"/>
                </a:solidFill>
                <a:latin typeface="Playfair Display"/>
                <a:ea typeface="Playfair Display"/>
                <a:cs typeface="Playfair Display"/>
                <a:sym typeface="Playfair Display"/>
              </a:rPr>
              <a:t>Question</a:t>
            </a:r>
            <a:r>
              <a:rPr i="1" lang="en"/>
              <a:t>-1</a:t>
            </a:r>
            <a:endParaRPr b="0" i="1" sz="3200" u="none" cap="none" strike="noStrike">
              <a:solidFill>
                <a:schemeClr val="dk1"/>
              </a:solidFill>
              <a:latin typeface="Playfair Display"/>
              <a:ea typeface="Playfair Display"/>
              <a:cs typeface="Playfair Display"/>
              <a:sym typeface="Playfair Display"/>
            </a:endParaRPr>
          </a:p>
        </p:txBody>
      </p:sp>
      <p:grpSp>
        <p:nvGrpSpPr>
          <p:cNvPr id="300" name="Google Shape;300;p39"/>
          <p:cNvGrpSpPr/>
          <p:nvPr/>
        </p:nvGrpSpPr>
        <p:grpSpPr>
          <a:xfrm rot="2707964">
            <a:off x="628593" y="1082220"/>
            <a:ext cx="3181217" cy="3110761"/>
            <a:chOff x="1130214" y="1282669"/>
            <a:chExt cx="2541900" cy="2541900"/>
          </a:xfrm>
        </p:grpSpPr>
        <p:sp>
          <p:nvSpPr>
            <p:cNvPr id="301" name="Google Shape;301;p39"/>
            <p:cNvSpPr/>
            <p:nvPr/>
          </p:nvSpPr>
          <p:spPr>
            <a:xfrm rot="2700000">
              <a:off x="2023357" y="1134032"/>
              <a:ext cx="755614" cy="2839175"/>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A9999"/>
                </a:solidFill>
                <a:latin typeface="Arial"/>
                <a:ea typeface="Arial"/>
                <a:cs typeface="Arial"/>
                <a:sym typeface="Arial"/>
              </a:endParaRPr>
            </a:p>
          </p:txBody>
        </p:sp>
        <p:sp>
          <p:nvSpPr>
            <p:cNvPr id="302" name="Google Shape;302;p39"/>
            <p:cNvSpPr/>
            <p:nvPr/>
          </p:nvSpPr>
          <p:spPr>
            <a:xfrm rot="-2705837">
              <a:off x="1366369" y="3134954"/>
              <a:ext cx="374838" cy="373353"/>
            </a:xfrm>
            <a:prstGeom prst="ellipse">
              <a:avLst/>
            </a:prstGeom>
            <a:solidFill>
              <a:srgbClr val="FFFFFF"/>
            </a:solidFill>
            <a:ln>
              <a:noFill/>
            </a:ln>
            <a:effectLst>
              <a:outerShdw blurRad="228600" rotWithShape="0" algn="tl" dir="5400000" dist="50800">
                <a:schemeClr val="accent2">
                  <a:alpha val="54509"/>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accent2"/>
                  </a:solidFill>
                  <a:latin typeface="Inter"/>
                  <a:ea typeface="Inter"/>
                  <a:cs typeface="Inter"/>
                  <a:sym typeface="Inter"/>
                </a:rPr>
                <a:t>1</a:t>
              </a:r>
              <a:endParaRPr b="1" i="0" sz="1200" u="none" cap="none" strike="noStrike">
                <a:solidFill>
                  <a:schemeClr val="accent2"/>
                </a:solidFill>
                <a:latin typeface="Inter"/>
                <a:ea typeface="Inter"/>
                <a:cs typeface="Inter"/>
                <a:sym typeface="Inter"/>
              </a:endParaRPr>
            </a:p>
          </p:txBody>
        </p:sp>
        <p:sp>
          <p:nvSpPr>
            <p:cNvPr id="303" name="Google Shape;303;p39"/>
            <p:cNvSpPr txBox="1"/>
            <p:nvPr/>
          </p:nvSpPr>
          <p:spPr>
            <a:xfrm rot="-2700000">
              <a:off x="1479540" y="2132540"/>
              <a:ext cx="2175626" cy="457357"/>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
                  <a:solidFill>
                    <a:schemeClr val="dk1"/>
                  </a:solidFill>
                  <a:latin typeface="Playfair Display"/>
                  <a:ea typeface="Playfair Display"/>
                  <a:cs typeface="Playfair Display"/>
                  <a:sym typeface="Playfair Display"/>
                </a:rPr>
                <a:t>How hard is it to go about your day with colour blindness?</a:t>
              </a:r>
              <a:endParaRPr b="0" i="0" u="none" cap="none" strike="noStrike">
                <a:solidFill>
                  <a:schemeClr val="dk1"/>
                </a:solidFill>
                <a:latin typeface="Playfair Display"/>
                <a:ea typeface="Playfair Display"/>
                <a:cs typeface="Playfair Display"/>
                <a:sym typeface="Playfair Display"/>
              </a:endParaRPr>
            </a:p>
          </p:txBody>
        </p:sp>
      </p:grpSp>
      <p:sp>
        <p:nvSpPr>
          <p:cNvPr id="304" name="Google Shape;304;p39"/>
          <p:cNvSpPr txBox="1"/>
          <p:nvPr/>
        </p:nvSpPr>
        <p:spPr>
          <a:xfrm>
            <a:off x="4672025" y="1135850"/>
            <a:ext cx="4050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06666"/>
                </a:solidFill>
                <a:latin typeface="Playfair Display"/>
                <a:ea typeface="Playfair Display"/>
                <a:cs typeface="Playfair Display"/>
                <a:sym typeface="Playfair Display"/>
              </a:rPr>
              <a:t>“ In my day to day it's really hard for me to go about my day with no hassle. I can't really make out colours in the signal, I can't find out if the banana is ripe or not. I can't make out the difference between colors  in a rubix cube. Everything is hard but I'm used to it now.”</a:t>
            </a:r>
            <a:endParaRPr>
              <a:solidFill>
                <a:srgbClr val="E06666"/>
              </a:solidFill>
              <a:latin typeface="Playfair Display"/>
              <a:ea typeface="Playfair Display"/>
              <a:cs typeface="Playfair Display"/>
              <a:sym typeface="Playfair Display"/>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0"/>
          <p:cNvSpPr txBox="1"/>
          <p:nvPr>
            <p:ph idx="4294967295" type="ctrTitle"/>
          </p:nvPr>
        </p:nvSpPr>
        <p:spPr>
          <a:xfrm>
            <a:off x="615550" y="586763"/>
            <a:ext cx="4102500" cy="437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3200"/>
              <a:buFont typeface="Playfair Display"/>
              <a:buNone/>
            </a:pPr>
            <a:r>
              <a:rPr b="0" i="1" lang="en" sz="3200" u="none" cap="none" strike="noStrike">
                <a:solidFill>
                  <a:schemeClr val="dk1"/>
                </a:solidFill>
                <a:latin typeface="Playfair Display"/>
                <a:ea typeface="Playfair Display"/>
                <a:cs typeface="Playfair Display"/>
                <a:sym typeface="Playfair Display"/>
              </a:rPr>
              <a:t>Question</a:t>
            </a:r>
            <a:r>
              <a:rPr i="1" lang="en"/>
              <a:t>-2</a:t>
            </a:r>
            <a:endParaRPr b="0" i="1" sz="3200" u="none" cap="none" strike="noStrike">
              <a:solidFill>
                <a:schemeClr val="dk1"/>
              </a:solidFill>
              <a:latin typeface="Playfair Display"/>
              <a:ea typeface="Playfair Display"/>
              <a:cs typeface="Playfair Display"/>
              <a:sym typeface="Playfair Display"/>
            </a:endParaRPr>
          </a:p>
        </p:txBody>
      </p:sp>
      <p:grpSp>
        <p:nvGrpSpPr>
          <p:cNvPr id="310" name="Google Shape;310;p40"/>
          <p:cNvGrpSpPr/>
          <p:nvPr/>
        </p:nvGrpSpPr>
        <p:grpSpPr>
          <a:xfrm rot="2707964">
            <a:off x="628593" y="1082220"/>
            <a:ext cx="3181217" cy="3110761"/>
            <a:chOff x="1130214" y="1282669"/>
            <a:chExt cx="2541900" cy="2541900"/>
          </a:xfrm>
        </p:grpSpPr>
        <p:sp>
          <p:nvSpPr>
            <p:cNvPr id="311" name="Google Shape;311;p40"/>
            <p:cNvSpPr/>
            <p:nvPr/>
          </p:nvSpPr>
          <p:spPr>
            <a:xfrm rot="2700000">
              <a:off x="2023357" y="1134032"/>
              <a:ext cx="755614" cy="2839175"/>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A9999"/>
                </a:solidFill>
                <a:latin typeface="Arial"/>
                <a:ea typeface="Arial"/>
                <a:cs typeface="Arial"/>
                <a:sym typeface="Arial"/>
              </a:endParaRPr>
            </a:p>
          </p:txBody>
        </p:sp>
        <p:sp>
          <p:nvSpPr>
            <p:cNvPr id="312" name="Google Shape;312;p40"/>
            <p:cNvSpPr/>
            <p:nvPr/>
          </p:nvSpPr>
          <p:spPr>
            <a:xfrm rot="-2705837">
              <a:off x="1366369" y="3134954"/>
              <a:ext cx="374838" cy="373353"/>
            </a:xfrm>
            <a:prstGeom prst="ellipse">
              <a:avLst/>
            </a:prstGeom>
            <a:solidFill>
              <a:srgbClr val="FFFFFF"/>
            </a:solidFill>
            <a:ln>
              <a:noFill/>
            </a:ln>
            <a:effectLst>
              <a:outerShdw blurRad="228600" rotWithShape="0" algn="tl" dir="5400000" dist="50800">
                <a:schemeClr val="accent2">
                  <a:alpha val="54509"/>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n" sz="1200">
                  <a:solidFill>
                    <a:schemeClr val="accent2"/>
                  </a:solidFill>
                  <a:latin typeface="Inter"/>
                  <a:ea typeface="Inter"/>
                  <a:cs typeface="Inter"/>
                  <a:sym typeface="Inter"/>
                </a:rPr>
                <a:t>2</a:t>
              </a:r>
              <a:endParaRPr b="1" i="0" sz="1200" u="none" cap="none" strike="noStrike">
                <a:solidFill>
                  <a:schemeClr val="accent2"/>
                </a:solidFill>
                <a:latin typeface="Inter"/>
                <a:ea typeface="Inter"/>
                <a:cs typeface="Inter"/>
                <a:sym typeface="Inter"/>
              </a:endParaRPr>
            </a:p>
          </p:txBody>
        </p:sp>
        <p:sp>
          <p:nvSpPr>
            <p:cNvPr id="313" name="Google Shape;313;p40"/>
            <p:cNvSpPr txBox="1"/>
            <p:nvPr/>
          </p:nvSpPr>
          <p:spPr>
            <a:xfrm rot="-2700000">
              <a:off x="1479540" y="2132540"/>
              <a:ext cx="2175626" cy="457357"/>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
                  <a:solidFill>
                    <a:schemeClr val="dk1"/>
                  </a:solidFill>
                  <a:latin typeface="Playfair Display"/>
                  <a:ea typeface="Playfair Display"/>
                  <a:cs typeface="Playfair Display"/>
                  <a:sym typeface="Playfair Display"/>
                </a:rPr>
                <a:t>How hard is it to navigate websites generally?</a:t>
              </a:r>
              <a:endParaRPr b="0" i="0" u="none" cap="none" strike="noStrike">
                <a:solidFill>
                  <a:schemeClr val="dk1"/>
                </a:solidFill>
                <a:latin typeface="Playfair Display"/>
                <a:ea typeface="Playfair Display"/>
                <a:cs typeface="Playfair Display"/>
                <a:sym typeface="Playfair Display"/>
              </a:endParaRPr>
            </a:p>
          </p:txBody>
        </p:sp>
      </p:grpSp>
      <p:sp>
        <p:nvSpPr>
          <p:cNvPr id="314" name="Google Shape;314;p40"/>
          <p:cNvSpPr txBox="1"/>
          <p:nvPr/>
        </p:nvSpPr>
        <p:spPr>
          <a:xfrm>
            <a:off x="4672025" y="1135850"/>
            <a:ext cx="40506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06666"/>
                </a:solidFill>
                <a:latin typeface="Playfair Display"/>
                <a:ea typeface="Playfair Display"/>
                <a:cs typeface="Playfair Display"/>
                <a:sym typeface="Playfair Display"/>
              </a:rPr>
              <a:t>“ It is a bit confusing at times, because usually, UI is not made keeping the color blind community in mind. So a lot of times, I need some assistance from friends or family while navigating complex sites, or finding something to buy, etc. Earlier I used to get confused between some of the colors in some websites, but I’ve kind of gotten used to it now.”</a:t>
            </a:r>
            <a:endParaRPr>
              <a:solidFill>
                <a:srgbClr val="E06666"/>
              </a:solidFill>
              <a:latin typeface="Playfair Display"/>
              <a:ea typeface="Playfair Display"/>
              <a:cs typeface="Playfair Display"/>
              <a:sym typeface="Playfair Display"/>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1"/>
          <p:cNvSpPr txBox="1"/>
          <p:nvPr/>
        </p:nvSpPr>
        <p:spPr>
          <a:xfrm>
            <a:off x="505100" y="0"/>
            <a:ext cx="2396700" cy="51435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0000"/>
              <a:buFont typeface="Arial"/>
              <a:buNone/>
            </a:pPr>
            <a:r>
              <a:rPr b="0" i="0" lang="en" sz="30000" u="none" cap="none" strike="noStrike">
                <a:solidFill>
                  <a:schemeClr val="lt2"/>
                </a:solidFill>
                <a:latin typeface="Inter"/>
                <a:ea typeface="Inter"/>
                <a:cs typeface="Inter"/>
                <a:sym typeface="Inter"/>
              </a:rPr>
              <a:t>3</a:t>
            </a:r>
            <a:endParaRPr b="0" i="0" sz="30000" u="none" cap="none" strike="noStrike">
              <a:solidFill>
                <a:schemeClr val="lt2"/>
              </a:solidFill>
              <a:latin typeface="Inter"/>
              <a:ea typeface="Inter"/>
              <a:cs typeface="Inter"/>
              <a:sym typeface="Inter"/>
            </a:endParaRPr>
          </a:p>
        </p:txBody>
      </p:sp>
      <p:sp>
        <p:nvSpPr>
          <p:cNvPr id="320" name="Google Shape;320;p41"/>
          <p:cNvSpPr txBox="1"/>
          <p:nvPr>
            <p:ph type="ctrTitle"/>
          </p:nvPr>
        </p:nvSpPr>
        <p:spPr>
          <a:xfrm>
            <a:off x="685800" y="2167350"/>
            <a:ext cx="4805400" cy="4371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000"/>
              <a:buNone/>
            </a:pPr>
            <a:r>
              <a:rPr lang="en"/>
              <a:t>Analysis</a:t>
            </a:r>
            <a:endParaRPr/>
          </a:p>
        </p:txBody>
      </p:sp>
      <p:sp>
        <p:nvSpPr>
          <p:cNvPr id="321" name="Google Shape;321;p41"/>
          <p:cNvSpPr txBox="1"/>
          <p:nvPr>
            <p:ph idx="1" type="subTitle"/>
          </p:nvPr>
        </p:nvSpPr>
        <p:spPr>
          <a:xfrm>
            <a:off x="685800" y="2701363"/>
            <a:ext cx="4102500" cy="274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600"/>
              </a:spcAft>
              <a:buSzPts val="1600"/>
              <a:buNone/>
            </a:pPr>
            <a:r>
              <a:t/>
            </a:r>
            <a:endParaRPr/>
          </a:p>
        </p:txBody>
      </p:sp>
      <p:pic>
        <p:nvPicPr>
          <p:cNvPr id="322" name="Google Shape;322;p41"/>
          <p:cNvPicPr preferRelativeResize="0"/>
          <p:nvPr/>
        </p:nvPicPr>
        <p:blipFill rotWithShape="1">
          <a:blip r:embed="rId3">
            <a:alphaModFix/>
          </a:blip>
          <a:srcRect b="0" l="0" r="0" t="0"/>
          <a:stretch/>
        </p:blipFill>
        <p:spPr>
          <a:xfrm>
            <a:off x="5713131" y="12"/>
            <a:ext cx="3430865" cy="437063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2"/>
          <p:cNvSpPr txBox="1"/>
          <p:nvPr>
            <p:ph type="title"/>
          </p:nvPr>
        </p:nvSpPr>
        <p:spPr>
          <a:xfrm>
            <a:off x="855300" y="748950"/>
            <a:ext cx="4549500" cy="48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Effe</a:t>
            </a:r>
            <a:r>
              <a:rPr lang="en"/>
              <a:t>cts of Art Therapy</a:t>
            </a:r>
            <a:endParaRPr/>
          </a:p>
        </p:txBody>
      </p:sp>
      <p:sp>
        <p:nvSpPr>
          <p:cNvPr id="328" name="Google Shape;328;p42"/>
          <p:cNvSpPr txBox="1"/>
          <p:nvPr>
            <p:ph idx="1" type="body"/>
          </p:nvPr>
        </p:nvSpPr>
        <p:spPr>
          <a:xfrm>
            <a:off x="855300" y="1506348"/>
            <a:ext cx="4549500" cy="3033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The American Art Therapy Association states that art therapy can be an effective mental health treatment for individuals who have experienced depression, trauma, medical illness, and social difficulties. Making art in therapy can be a way to achieve personal insight as well as healing.</a:t>
            </a:r>
            <a:endParaRPr/>
          </a:p>
        </p:txBody>
      </p:sp>
      <p:sp>
        <p:nvSpPr>
          <p:cNvPr id="329" name="Google Shape;329;p42"/>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3"/>
          <p:cNvSpPr txBox="1"/>
          <p:nvPr>
            <p:ph type="title"/>
          </p:nvPr>
        </p:nvSpPr>
        <p:spPr>
          <a:xfrm>
            <a:off x="855300" y="748950"/>
            <a:ext cx="4549500" cy="48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Color The</a:t>
            </a:r>
            <a:r>
              <a:rPr lang="en"/>
              <a:t>ory</a:t>
            </a:r>
            <a:endParaRPr/>
          </a:p>
        </p:txBody>
      </p:sp>
      <p:sp>
        <p:nvSpPr>
          <p:cNvPr id="335" name="Google Shape;335;p43"/>
          <p:cNvSpPr txBox="1"/>
          <p:nvPr>
            <p:ph idx="1" type="body"/>
          </p:nvPr>
        </p:nvSpPr>
        <p:spPr>
          <a:xfrm>
            <a:off x="661285" y="1437417"/>
            <a:ext cx="4549500" cy="3437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We live in a world of color. According to the various researches, the color that surrounds us in our daily lives has a profound effect on our mood and on our behavior In clothing, interiors, landscape, and even natural light, a color can change our mood from sad to happy, from confusion to intelligence, from fear to confidence. </a:t>
            </a:r>
            <a:endParaRPr/>
          </a:p>
        </p:txBody>
      </p:sp>
      <p:sp>
        <p:nvSpPr>
          <p:cNvPr id="336" name="Google Shape;336;p43"/>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ctrTitle"/>
          </p:nvPr>
        </p:nvSpPr>
        <p:spPr>
          <a:xfrm>
            <a:off x="246900" y="543150"/>
            <a:ext cx="4471200" cy="4725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000"/>
              <a:buNone/>
            </a:pPr>
            <a:r>
              <a:rPr i="1" lang="en" sz="2900"/>
              <a:t>Interviewee Recruitment</a:t>
            </a:r>
            <a:endParaRPr i="1" sz="2900"/>
          </a:p>
        </p:txBody>
      </p:sp>
      <p:pic>
        <p:nvPicPr>
          <p:cNvPr id="95" name="Google Shape;95;p17"/>
          <p:cNvPicPr preferRelativeResize="0"/>
          <p:nvPr/>
        </p:nvPicPr>
        <p:blipFill rotWithShape="1">
          <a:blip r:embed="rId3">
            <a:alphaModFix/>
          </a:blip>
          <a:srcRect b="12362" l="6313" r="5386" t="4497"/>
          <a:stretch/>
        </p:blipFill>
        <p:spPr>
          <a:xfrm>
            <a:off x="6363375" y="1131650"/>
            <a:ext cx="872100" cy="885600"/>
          </a:xfrm>
          <a:prstGeom prst="ellipse">
            <a:avLst/>
          </a:prstGeom>
          <a:noFill/>
          <a:ln>
            <a:noFill/>
          </a:ln>
        </p:spPr>
      </p:pic>
      <p:sp>
        <p:nvSpPr>
          <p:cNvPr id="96" name="Google Shape;96;p17"/>
          <p:cNvSpPr txBox="1"/>
          <p:nvPr/>
        </p:nvSpPr>
        <p:spPr>
          <a:xfrm>
            <a:off x="688850" y="1285875"/>
            <a:ext cx="375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Inter"/>
              <a:ea typeface="Inter"/>
              <a:cs typeface="Inter"/>
              <a:sym typeface="Inter"/>
            </a:endParaRPr>
          </a:p>
        </p:txBody>
      </p:sp>
      <p:pic>
        <p:nvPicPr>
          <p:cNvPr id="97" name="Google Shape;97;p17"/>
          <p:cNvPicPr preferRelativeResize="0"/>
          <p:nvPr/>
        </p:nvPicPr>
        <p:blipFill rotWithShape="1">
          <a:blip r:embed="rId4">
            <a:alphaModFix/>
          </a:blip>
          <a:srcRect b="13495" l="10651" r="9565" t="7856"/>
          <a:stretch/>
        </p:blipFill>
        <p:spPr>
          <a:xfrm>
            <a:off x="7448210" y="1907285"/>
            <a:ext cx="932100" cy="991200"/>
          </a:xfrm>
          <a:prstGeom prst="ellipse">
            <a:avLst/>
          </a:prstGeom>
          <a:noFill/>
          <a:ln>
            <a:noFill/>
          </a:ln>
        </p:spPr>
      </p:pic>
      <p:pic>
        <p:nvPicPr>
          <p:cNvPr id="98" name="Google Shape;98;p17"/>
          <p:cNvPicPr preferRelativeResize="0"/>
          <p:nvPr/>
        </p:nvPicPr>
        <p:blipFill rotWithShape="1">
          <a:blip r:embed="rId5">
            <a:alphaModFix/>
          </a:blip>
          <a:srcRect b="0" l="0" r="0" t="0"/>
          <a:stretch/>
        </p:blipFill>
        <p:spPr>
          <a:xfrm>
            <a:off x="6363375" y="2898475"/>
            <a:ext cx="872100" cy="872100"/>
          </a:xfrm>
          <a:prstGeom prst="rect">
            <a:avLst/>
          </a:prstGeom>
          <a:noFill/>
          <a:ln>
            <a:noFill/>
          </a:ln>
        </p:spPr>
      </p:pic>
      <p:sp>
        <p:nvSpPr>
          <p:cNvPr id="99" name="Google Shape;99;p17"/>
          <p:cNvSpPr txBox="1"/>
          <p:nvPr/>
        </p:nvSpPr>
        <p:spPr>
          <a:xfrm>
            <a:off x="246900" y="1374350"/>
            <a:ext cx="50613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E06666"/>
              </a:buClr>
              <a:buSzPts val="1400"/>
              <a:buFont typeface="Playfair Display"/>
              <a:buChar char="●"/>
            </a:pPr>
            <a:r>
              <a:rPr lang="en">
                <a:solidFill>
                  <a:srgbClr val="E06666"/>
                </a:solidFill>
                <a:latin typeface="Playfair Display"/>
                <a:ea typeface="Playfair Display"/>
                <a:cs typeface="Playfair Display"/>
                <a:sym typeface="Playfair Display"/>
              </a:rPr>
              <a:t>We recruited our interviewee’s based on their </a:t>
            </a:r>
            <a:r>
              <a:rPr lang="en">
                <a:solidFill>
                  <a:srgbClr val="E06666"/>
                </a:solidFill>
                <a:latin typeface="Playfair Display"/>
                <a:ea typeface="Playfair Display"/>
                <a:cs typeface="Playfair Display"/>
                <a:sym typeface="Playfair Display"/>
              </a:rPr>
              <a:t>background</a:t>
            </a:r>
            <a:r>
              <a:rPr lang="en">
                <a:solidFill>
                  <a:srgbClr val="E06666"/>
                </a:solidFill>
                <a:latin typeface="Playfair Display"/>
                <a:ea typeface="Playfair Display"/>
                <a:cs typeface="Playfair Display"/>
                <a:sym typeface="Playfair Display"/>
              </a:rPr>
              <a:t> and experience with respect to art and business. </a:t>
            </a:r>
            <a:endParaRPr>
              <a:solidFill>
                <a:srgbClr val="E06666"/>
              </a:solidFill>
              <a:latin typeface="Playfair Display"/>
              <a:ea typeface="Playfair Display"/>
              <a:cs typeface="Playfair Display"/>
              <a:sym typeface="Playfair Display"/>
            </a:endParaRPr>
          </a:p>
          <a:p>
            <a:pPr indent="0" lvl="0" marL="457200" rtl="0" algn="l">
              <a:spcBef>
                <a:spcPts val="0"/>
              </a:spcBef>
              <a:spcAft>
                <a:spcPts val="0"/>
              </a:spcAft>
              <a:buNone/>
            </a:pPr>
            <a:r>
              <a:t/>
            </a:r>
            <a:endParaRPr>
              <a:solidFill>
                <a:srgbClr val="E06666"/>
              </a:solidFill>
              <a:latin typeface="Playfair Display"/>
              <a:ea typeface="Playfair Display"/>
              <a:cs typeface="Playfair Display"/>
              <a:sym typeface="Playfair Display"/>
            </a:endParaRPr>
          </a:p>
          <a:p>
            <a:pPr indent="0" lvl="0" marL="457200" rtl="0" algn="l">
              <a:spcBef>
                <a:spcPts val="0"/>
              </a:spcBef>
              <a:spcAft>
                <a:spcPts val="0"/>
              </a:spcAft>
              <a:buNone/>
            </a:pPr>
            <a:r>
              <a:t/>
            </a:r>
            <a:endParaRPr>
              <a:solidFill>
                <a:srgbClr val="E06666"/>
              </a:solidFill>
              <a:latin typeface="Playfair Display"/>
              <a:ea typeface="Playfair Display"/>
              <a:cs typeface="Playfair Display"/>
              <a:sym typeface="Playfair Display"/>
            </a:endParaRPr>
          </a:p>
          <a:p>
            <a:pPr indent="-317500" lvl="0" marL="457200" rtl="0" algn="l">
              <a:spcBef>
                <a:spcPts val="0"/>
              </a:spcBef>
              <a:spcAft>
                <a:spcPts val="0"/>
              </a:spcAft>
              <a:buClr>
                <a:srgbClr val="E06666"/>
              </a:buClr>
              <a:buSzPts val="1400"/>
              <a:buFont typeface="Playfair Display"/>
              <a:buChar char="●"/>
            </a:pPr>
            <a:r>
              <a:rPr lang="en">
                <a:solidFill>
                  <a:srgbClr val="E06666"/>
                </a:solidFill>
                <a:latin typeface="Playfair Display"/>
                <a:ea typeface="Playfair Display"/>
                <a:cs typeface="Playfair Display"/>
                <a:sym typeface="Playfair Display"/>
              </a:rPr>
              <a:t>Our participants were ranging from students to working professionals, who used social media websites during large parts of their day. </a:t>
            </a:r>
            <a:endParaRPr>
              <a:solidFill>
                <a:srgbClr val="E06666"/>
              </a:solidFill>
              <a:latin typeface="Playfair Display"/>
              <a:ea typeface="Playfair Display"/>
              <a:cs typeface="Playfair Display"/>
              <a:sym typeface="Playfair Display"/>
            </a:endParaRPr>
          </a:p>
          <a:p>
            <a:pPr indent="0" lvl="0" marL="457200" rtl="0" algn="l">
              <a:spcBef>
                <a:spcPts val="0"/>
              </a:spcBef>
              <a:spcAft>
                <a:spcPts val="0"/>
              </a:spcAft>
              <a:buNone/>
            </a:pPr>
            <a:r>
              <a:t/>
            </a:r>
            <a:endParaRPr>
              <a:solidFill>
                <a:srgbClr val="E06666"/>
              </a:solidFill>
              <a:latin typeface="Playfair Display"/>
              <a:ea typeface="Playfair Display"/>
              <a:cs typeface="Playfair Display"/>
              <a:sym typeface="Playfair Display"/>
            </a:endParaRPr>
          </a:p>
          <a:p>
            <a:pPr indent="0" lvl="0" marL="457200" rtl="0" algn="l">
              <a:spcBef>
                <a:spcPts val="0"/>
              </a:spcBef>
              <a:spcAft>
                <a:spcPts val="0"/>
              </a:spcAft>
              <a:buNone/>
            </a:pPr>
            <a:r>
              <a:t/>
            </a:r>
            <a:endParaRPr>
              <a:solidFill>
                <a:srgbClr val="E06666"/>
              </a:solidFill>
              <a:latin typeface="Playfair Display"/>
              <a:ea typeface="Playfair Display"/>
              <a:cs typeface="Playfair Display"/>
              <a:sym typeface="Playfair Display"/>
            </a:endParaRPr>
          </a:p>
          <a:p>
            <a:pPr indent="-317500" lvl="0" marL="457200" rtl="0" algn="l">
              <a:spcBef>
                <a:spcPts val="0"/>
              </a:spcBef>
              <a:spcAft>
                <a:spcPts val="0"/>
              </a:spcAft>
              <a:buClr>
                <a:srgbClr val="E06666"/>
              </a:buClr>
              <a:buSzPts val="1400"/>
              <a:buFont typeface="Playfair Display"/>
              <a:buChar char="●"/>
            </a:pPr>
            <a:r>
              <a:rPr lang="en">
                <a:solidFill>
                  <a:srgbClr val="E06666"/>
                </a:solidFill>
                <a:latin typeface="Playfair Display"/>
                <a:ea typeface="Playfair Display"/>
                <a:cs typeface="Playfair Display"/>
                <a:sym typeface="Playfair Display"/>
              </a:rPr>
              <a:t>We tried to find a diverse range of participants who sell and view art as a form of relaxation, to people who are not that keen on art.</a:t>
            </a:r>
            <a:endParaRPr>
              <a:solidFill>
                <a:srgbClr val="E06666"/>
              </a:solidFill>
              <a:latin typeface="Playfair Display"/>
              <a:ea typeface="Playfair Display"/>
              <a:cs typeface="Playfair Display"/>
              <a:sym typeface="Playfair Displa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4"/>
          <p:cNvSpPr txBox="1"/>
          <p:nvPr>
            <p:ph type="title"/>
          </p:nvPr>
        </p:nvSpPr>
        <p:spPr>
          <a:xfrm>
            <a:off x="855300" y="748950"/>
            <a:ext cx="4549500" cy="48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Stastics </a:t>
            </a:r>
            <a:r>
              <a:rPr lang="en"/>
              <a:t>of Anxiety/Depression</a:t>
            </a:r>
            <a:endParaRPr/>
          </a:p>
        </p:txBody>
      </p:sp>
      <p:sp>
        <p:nvSpPr>
          <p:cNvPr id="342" name="Google Shape;342;p44"/>
          <p:cNvSpPr txBox="1"/>
          <p:nvPr>
            <p:ph idx="1" type="body"/>
          </p:nvPr>
        </p:nvSpPr>
        <p:spPr>
          <a:xfrm>
            <a:off x="855300" y="1506348"/>
            <a:ext cx="4549500" cy="3033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sp>
        <p:nvSpPr>
          <p:cNvPr id="343" name="Google Shape;343;p44"/>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pic>
        <p:nvPicPr>
          <p:cNvPr id="344" name="Google Shape;344;p44"/>
          <p:cNvPicPr preferRelativeResize="0"/>
          <p:nvPr/>
        </p:nvPicPr>
        <p:blipFill>
          <a:blip r:embed="rId3">
            <a:alphaModFix/>
          </a:blip>
          <a:stretch>
            <a:fillRect/>
          </a:stretch>
        </p:blipFill>
        <p:spPr>
          <a:xfrm>
            <a:off x="1069970" y="2060275"/>
            <a:ext cx="3434403" cy="19260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5"/>
          <p:cNvSpPr txBox="1"/>
          <p:nvPr>
            <p:ph type="title"/>
          </p:nvPr>
        </p:nvSpPr>
        <p:spPr>
          <a:xfrm>
            <a:off x="855300" y="748950"/>
            <a:ext cx="4549500" cy="48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Observation on colours</a:t>
            </a:r>
            <a:endParaRPr/>
          </a:p>
        </p:txBody>
      </p:sp>
      <p:sp>
        <p:nvSpPr>
          <p:cNvPr id="350" name="Google Shape;350;p45"/>
          <p:cNvSpPr txBox="1"/>
          <p:nvPr>
            <p:ph idx="1" type="body"/>
          </p:nvPr>
        </p:nvSpPr>
        <p:spPr>
          <a:xfrm>
            <a:off x="855300" y="1506348"/>
            <a:ext cx="4549500" cy="3033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Monotonic colours don't excite or motivate people. Based on our research we have observed that a person wears bright tonnes/hues on a happy day. It keeps you motivated throughout the day.</a:t>
            </a:r>
            <a:endParaRPr/>
          </a:p>
          <a:p>
            <a:pPr indent="0" lvl="0" marL="0" rtl="0" algn="l">
              <a:spcBef>
                <a:spcPts val="600"/>
              </a:spcBef>
              <a:spcAft>
                <a:spcPts val="0"/>
              </a:spcAft>
              <a:buNone/>
            </a:pPr>
            <a:r>
              <a:rPr lang="en"/>
              <a:t>We always associate a happy/bubbly person with bright colours.</a:t>
            </a:r>
            <a:endParaRPr/>
          </a:p>
          <a:p>
            <a:pPr indent="0" lvl="0" marL="0" rtl="0" algn="l">
              <a:spcBef>
                <a:spcPts val="600"/>
              </a:spcBef>
              <a:spcAft>
                <a:spcPts val="0"/>
              </a:spcAft>
              <a:buNone/>
            </a:pPr>
            <a:r>
              <a:rPr lang="en"/>
              <a:t>.</a:t>
            </a:r>
            <a:endParaRPr/>
          </a:p>
          <a:p>
            <a:pPr indent="0" lvl="0" marL="0" rtl="0" algn="l">
              <a:spcBef>
                <a:spcPts val="600"/>
              </a:spcBef>
              <a:spcAft>
                <a:spcPts val="0"/>
              </a:spcAft>
              <a:buNone/>
            </a:pPr>
            <a:r>
              <a:t/>
            </a:r>
            <a:endParaRPr/>
          </a:p>
        </p:txBody>
      </p:sp>
      <p:sp>
        <p:nvSpPr>
          <p:cNvPr id="351" name="Google Shape;351;p45"/>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6"/>
          <p:cNvSpPr txBox="1"/>
          <p:nvPr>
            <p:ph type="title"/>
          </p:nvPr>
        </p:nvSpPr>
        <p:spPr>
          <a:xfrm>
            <a:off x="855300" y="748950"/>
            <a:ext cx="4549500" cy="4875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
              <a:t>People with color blindness</a:t>
            </a:r>
            <a:endParaRPr/>
          </a:p>
        </p:txBody>
      </p:sp>
      <p:sp>
        <p:nvSpPr>
          <p:cNvPr id="357" name="Google Shape;357;p46"/>
          <p:cNvSpPr txBox="1"/>
          <p:nvPr>
            <p:ph idx="1" type="body"/>
          </p:nvPr>
        </p:nvSpPr>
        <p:spPr>
          <a:xfrm>
            <a:off x="791000" y="1817098"/>
            <a:ext cx="4549500" cy="30339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2000"/>
              <a:buNone/>
            </a:pPr>
            <a:r>
              <a:rPr lang="en" sz="1900"/>
              <a:t>Insight: The color blind </a:t>
            </a:r>
            <a:r>
              <a:rPr lang="en" sz="1900"/>
              <a:t>community</a:t>
            </a:r>
            <a:r>
              <a:rPr lang="en" sz="1900"/>
              <a:t> has trouble navigating through UI generally.</a:t>
            </a:r>
            <a:endParaRPr sz="1900"/>
          </a:p>
          <a:p>
            <a:pPr indent="0" lvl="0" marL="0" rtl="0" algn="l">
              <a:lnSpc>
                <a:spcPct val="115000"/>
              </a:lnSpc>
              <a:spcBef>
                <a:spcPts val="1200"/>
              </a:spcBef>
              <a:spcAft>
                <a:spcPts val="1200"/>
              </a:spcAft>
              <a:buSzPts val="2000"/>
              <a:buNone/>
            </a:pPr>
            <a:r>
              <a:rPr lang="en" sz="1900"/>
              <a:t>Need: Creating a UI catered to them so they can navigate </a:t>
            </a:r>
            <a:r>
              <a:rPr lang="en" sz="1900"/>
              <a:t>across</a:t>
            </a:r>
            <a:r>
              <a:rPr lang="en" sz="1900"/>
              <a:t> the site easily and engage in business.</a:t>
            </a:r>
            <a:endParaRPr/>
          </a:p>
        </p:txBody>
      </p:sp>
      <p:sp>
        <p:nvSpPr>
          <p:cNvPr id="358" name="Google Shape;358;p46"/>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7"/>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364" name="Google Shape;364;p47"/>
          <p:cNvSpPr/>
          <p:nvPr/>
        </p:nvSpPr>
        <p:spPr>
          <a:xfrm rot="10800000">
            <a:off x="-223925" y="228600"/>
            <a:ext cx="1528200" cy="1528200"/>
          </a:xfrm>
          <a:prstGeom prst="chord">
            <a:avLst>
              <a:gd fmla="val 2673960" name="adj1"/>
              <a:gd fmla="val 18921779"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3200"/>
              <a:buFont typeface="Arial"/>
              <a:buNone/>
            </a:pPr>
            <a:r>
              <a:t/>
            </a:r>
            <a:endParaRPr b="0" i="0" sz="3200" u="none" cap="none" strike="noStrike">
              <a:solidFill>
                <a:schemeClr val="dk1"/>
              </a:solidFill>
              <a:latin typeface="Playfair Display"/>
              <a:ea typeface="Playfair Display"/>
              <a:cs typeface="Playfair Display"/>
              <a:sym typeface="Playfair Display"/>
            </a:endParaRPr>
          </a:p>
        </p:txBody>
      </p:sp>
      <p:sp>
        <p:nvSpPr>
          <p:cNvPr id="365" name="Google Shape;365;p47"/>
          <p:cNvSpPr txBox="1"/>
          <p:nvPr>
            <p:ph idx="4294967295" type="ctrTitle"/>
          </p:nvPr>
        </p:nvSpPr>
        <p:spPr>
          <a:xfrm>
            <a:off x="616275" y="679900"/>
            <a:ext cx="6042600" cy="437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3200"/>
              <a:buFont typeface="Playfair Display"/>
              <a:buNone/>
            </a:pPr>
            <a:r>
              <a:rPr lang="en"/>
              <a:t>Art Therapy</a:t>
            </a:r>
            <a:endParaRPr b="0" i="0" sz="3200" u="none" cap="none" strike="noStrike">
              <a:solidFill>
                <a:schemeClr val="dk1"/>
              </a:solidFill>
              <a:latin typeface="Playfair Display"/>
              <a:ea typeface="Playfair Display"/>
              <a:cs typeface="Playfair Display"/>
              <a:sym typeface="Playfair Display"/>
            </a:endParaRPr>
          </a:p>
        </p:txBody>
      </p:sp>
      <p:sp>
        <p:nvSpPr>
          <p:cNvPr id="366" name="Google Shape;366;p47"/>
          <p:cNvSpPr txBox="1"/>
          <p:nvPr/>
        </p:nvSpPr>
        <p:spPr>
          <a:xfrm>
            <a:off x="680650" y="1500825"/>
            <a:ext cx="4751400" cy="2985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900"/>
              <a:buFont typeface="Arial"/>
              <a:buNone/>
            </a:pPr>
            <a:r>
              <a:rPr b="0" i="0" lang="en" sz="1900" u="none" cap="none" strike="noStrike">
                <a:solidFill>
                  <a:schemeClr val="dk2"/>
                </a:solidFill>
                <a:latin typeface="Inter"/>
                <a:ea typeface="Inter"/>
                <a:cs typeface="Inter"/>
                <a:sym typeface="Inter"/>
              </a:rPr>
              <a:t>Insight: </a:t>
            </a:r>
            <a:r>
              <a:rPr lang="en" sz="1900">
                <a:solidFill>
                  <a:schemeClr val="dk2"/>
                </a:solidFill>
                <a:latin typeface="Inter"/>
                <a:ea typeface="Inter"/>
                <a:cs typeface="Inter"/>
                <a:sym typeface="Inter"/>
              </a:rPr>
              <a:t>A lot of people have developed anxiety disorders, and depression over the past year and seek comfort</a:t>
            </a:r>
            <a:endParaRPr sz="1900">
              <a:solidFill>
                <a:schemeClr val="dk2"/>
              </a:solidFill>
              <a:latin typeface="Inter"/>
              <a:ea typeface="Inter"/>
              <a:cs typeface="Inter"/>
              <a:sym typeface="Inter"/>
            </a:endParaRPr>
          </a:p>
          <a:p>
            <a:pPr indent="0" lvl="0" marL="0" marR="0" rtl="0" algn="l">
              <a:lnSpc>
                <a:spcPct val="115000"/>
              </a:lnSpc>
              <a:spcBef>
                <a:spcPts val="0"/>
              </a:spcBef>
              <a:spcAft>
                <a:spcPts val="0"/>
              </a:spcAft>
              <a:buClr>
                <a:srgbClr val="000000"/>
              </a:buClr>
              <a:buSzPts val="1900"/>
              <a:buFont typeface="Arial"/>
              <a:buNone/>
            </a:pPr>
            <a:r>
              <a:t/>
            </a:r>
            <a:endParaRPr sz="1900">
              <a:solidFill>
                <a:schemeClr val="dk2"/>
              </a:solidFill>
              <a:latin typeface="Inter"/>
              <a:ea typeface="Inter"/>
              <a:cs typeface="Inter"/>
              <a:sym typeface="Inter"/>
            </a:endParaRPr>
          </a:p>
          <a:p>
            <a:pPr indent="0" lvl="0" marL="0" marR="0" rtl="0" algn="l">
              <a:lnSpc>
                <a:spcPct val="115000"/>
              </a:lnSpc>
              <a:spcBef>
                <a:spcPts val="1200"/>
              </a:spcBef>
              <a:spcAft>
                <a:spcPts val="1200"/>
              </a:spcAft>
              <a:buClr>
                <a:srgbClr val="000000"/>
              </a:buClr>
              <a:buSzPts val="1900"/>
              <a:buFont typeface="Arial"/>
              <a:buNone/>
            </a:pPr>
            <a:r>
              <a:rPr b="0" i="0" lang="en" sz="1900" u="none" cap="none" strike="noStrike">
                <a:solidFill>
                  <a:schemeClr val="dk2"/>
                </a:solidFill>
                <a:latin typeface="Inter"/>
                <a:ea typeface="Inter"/>
                <a:cs typeface="Inter"/>
                <a:sym typeface="Inter"/>
              </a:rPr>
              <a:t>Need: </a:t>
            </a:r>
            <a:r>
              <a:rPr lang="en" sz="1900">
                <a:solidFill>
                  <a:schemeClr val="dk2"/>
                </a:solidFill>
                <a:latin typeface="Inter"/>
                <a:ea typeface="Inter"/>
                <a:cs typeface="Inter"/>
                <a:sym typeface="Inter"/>
              </a:rPr>
              <a:t>A platform that has a soothing UI and a feature to buy to buy/sell art can provide calming effects and boost self esteem </a:t>
            </a:r>
            <a:endParaRPr b="0" i="0" sz="1900" u="none" cap="none" strike="noStrike">
              <a:solidFill>
                <a:schemeClr val="dk2"/>
              </a:solidFill>
              <a:latin typeface="Inter"/>
              <a:ea typeface="Inter"/>
              <a:cs typeface="Inter"/>
              <a:sym typeface="Inte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8"/>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372" name="Google Shape;372;p48"/>
          <p:cNvSpPr/>
          <p:nvPr/>
        </p:nvSpPr>
        <p:spPr>
          <a:xfrm rot="10800000">
            <a:off x="-223925" y="228600"/>
            <a:ext cx="1528200" cy="1528200"/>
          </a:xfrm>
          <a:prstGeom prst="chord">
            <a:avLst>
              <a:gd fmla="val 2673960" name="adj1"/>
              <a:gd fmla="val 18921779"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3200"/>
              <a:buFont typeface="Arial"/>
              <a:buNone/>
            </a:pPr>
            <a:r>
              <a:t/>
            </a:r>
            <a:endParaRPr b="0" i="0" sz="3200" u="none" cap="none" strike="noStrike">
              <a:solidFill>
                <a:schemeClr val="dk1"/>
              </a:solidFill>
              <a:latin typeface="Playfair Display"/>
              <a:ea typeface="Playfair Display"/>
              <a:cs typeface="Playfair Display"/>
              <a:sym typeface="Playfair Display"/>
            </a:endParaRPr>
          </a:p>
        </p:txBody>
      </p:sp>
      <p:sp>
        <p:nvSpPr>
          <p:cNvPr id="373" name="Google Shape;373;p48"/>
          <p:cNvSpPr txBox="1"/>
          <p:nvPr>
            <p:ph idx="4294967295" type="ctrTitle"/>
          </p:nvPr>
        </p:nvSpPr>
        <p:spPr>
          <a:xfrm>
            <a:off x="696275" y="698050"/>
            <a:ext cx="4401300" cy="5586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1200"/>
              </a:spcAft>
              <a:buClr>
                <a:schemeClr val="dk1"/>
              </a:buClr>
              <a:buSzPts val="3200"/>
              <a:buFont typeface="Playfair Display"/>
              <a:buNone/>
            </a:pPr>
            <a:r>
              <a:rPr lang="en" sz="3000">
                <a:solidFill>
                  <a:srgbClr val="000000"/>
                </a:solidFill>
              </a:rPr>
              <a:t>Assistance for people with Dyslexia</a:t>
            </a:r>
            <a:endParaRPr i="0" sz="3000" u="none" cap="none" strike="noStrike">
              <a:solidFill>
                <a:srgbClr val="000000"/>
              </a:solidFill>
            </a:endParaRPr>
          </a:p>
        </p:txBody>
      </p:sp>
      <p:sp>
        <p:nvSpPr>
          <p:cNvPr id="374" name="Google Shape;374;p48"/>
          <p:cNvSpPr txBox="1"/>
          <p:nvPr/>
        </p:nvSpPr>
        <p:spPr>
          <a:xfrm>
            <a:off x="600275" y="1650850"/>
            <a:ext cx="5052600" cy="34164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rgbClr val="000000"/>
              </a:buClr>
              <a:buSzPts val="1900"/>
              <a:buFont typeface="Arial"/>
              <a:buNone/>
            </a:pPr>
            <a:r>
              <a:rPr b="0" i="0" lang="en" sz="1900" u="none" cap="none" strike="noStrike">
                <a:solidFill>
                  <a:schemeClr val="dk2"/>
                </a:solidFill>
                <a:latin typeface="Inter"/>
                <a:ea typeface="Inter"/>
                <a:cs typeface="Inter"/>
                <a:sym typeface="Inter"/>
              </a:rPr>
              <a:t>Insight: </a:t>
            </a:r>
            <a:r>
              <a:rPr lang="en" sz="1900">
                <a:solidFill>
                  <a:schemeClr val="dk2"/>
                </a:solidFill>
                <a:latin typeface="Inter"/>
                <a:ea typeface="Inter"/>
                <a:cs typeface="Inter"/>
                <a:sym typeface="Inter"/>
              </a:rPr>
              <a:t>People with dyslexia would like to indulge in the art business, but current platforms don’t have accessibility features</a:t>
            </a:r>
            <a:endParaRPr b="0" i="0" sz="1900" u="none" cap="none" strike="noStrike">
              <a:solidFill>
                <a:schemeClr val="dk2"/>
              </a:solidFill>
              <a:latin typeface="Inter"/>
              <a:ea typeface="Inter"/>
              <a:cs typeface="Inter"/>
              <a:sym typeface="Inter"/>
            </a:endParaRPr>
          </a:p>
          <a:p>
            <a:pPr indent="0" lvl="0" marL="0" marR="0" rtl="0" algn="l">
              <a:lnSpc>
                <a:spcPct val="115000"/>
              </a:lnSpc>
              <a:spcBef>
                <a:spcPts val="1200"/>
              </a:spcBef>
              <a:spcAft>
                <a:spcPts val="1200"/>
              </a:spcAft>
              <a:buClr>
                <a:srgbClr val="000000"/>
              </a:buClr>
              <a:buSzPts val="1900"/>
              <a:buFont typeface="Arial"/>
              <a:buNone/>
            </a:pPr>
            <a:r>
              <a:rPr b="0" i="0" lang="en" sz="1900" u="none" cap="none" strike="noStrike">
                <a:solidFill>
                  <a:schemeClr val="dk2"/>
                </a:solidFill>
                <a:latin typeface="Inter"/>
                <a:ea typeface="Inter"/>
                <a:cs typeface="Inter"/>
                <a:sym typeface="Inter"/>
              </a:rPr>
              <a:t>Needs: </a:t>
            </a:r>
            <a:r>
              <a:rPr lang="en" sz="1900">
                <a:solidFill>
                  <a:schemeClr val="dk2"/>
                </a:solidFill>
                <a:latin typeface="Inter"/>
                <a:ea typeface="Inter"/>
                <a:cs typeface="Inter"/>
                <a:sym typeface="Inter"/>
              </a:rPr>
              <a:t>Providing aids such as text to speech for all text content on the platform, as well as using universal symbols for navigation </a:t>
            </a:r>
            <a:r>
              <a:rPr b="0" i="0" lang="en" sz="1900" u="none" cap="none" strike="noStrike">
                <a:solidFill>
                  <a:schemeClr val="dk2"/>
                </a:solidFill>
                <a:latin typeface="Inter"/>
                <a:ea typeface="Inter"/>
                <a:cs typeface="Inter"/>
                <a:sym typeface="Inter"/>
              </a:rPr>
              <a:t> </a:t>
            </a:r>
            <a:endParaRPr b="0" i="0" sz="1800" u="none" cap="none" strike="noStrike">
              <a:solidFill>
                <a:srgbClr val="595959"/>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9"/>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380" name="Google Shape;380;p49"/>
          <p:cNvSpPr txBox="1"/>
          <p:nvPr>
            <p:ph idx="1" type="body"/>
          </p:nvPr>
        </p:nvSpPr>
        <p:spPr>
          <a:xfrm>
            <a:off x="1673224" y="1878487"/>
            <a:ext cx="3465300" cy="944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solidFill>
                  <a:schemeClr val="accent1"/>
                </a:solidFill>
              </a:rPr>
              <a:t>Surve</a:t>
            </a:r>
            <a:r>
              <a:rPr lang="en">
                <a:solidFill>
                  <a:schemeClr val="accent1"/>
                </a:solidFill>
              </a:rPr>
              <a:t>ys Conducted</a:t>
            </a:r>
            <a:endParaRPr>
              <a:solidFill>
                <a:schemeClr val="accen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0"/>
          <p:cNvSpPr txBox="1"/>
          <p:nvPr>
            <p:ph type="title"/>
          </p:nvPr>
        </p:nvSpPr>
        <p:spPr>
          <a:xfrm>
            <a:off x="855300" y="748950"/>
            <a:ext cx="4549500" cy="48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Survey-1 questions</a:t>
            </a:r>
            <a:endParaRPr/>
          </a:p>
        </p:txBody>
      </p:sp>
      <p:sp>
        <p:nvSpPr>
          <p:cNvPr id="386" name="Google Shape;386;p50"/>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387" name="Google Shape;387;p50"/>
          <p:cNvSpPr txBox="1"/>
          <p:nvPr/>
        </p:nvSpPr>
        <p:spPr>
          <a:xfrm>
            <a:off x="855300" y="1370000"/>
            <a:ext cx="34422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Do you want a specific platform for buying/selling? </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What are your apprehensions while buying art online? </a:t>
            </a:r>
            <a:endParaRPr sz="18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1"/>
          <p:cNvSpPr txBox="1"/>
          <p:nvPr>
            <p:ph type="title"/>
          </p:nvPr>
        </p:nvSpPr>
        <p:spPr>
          <a:xfrm>
            <a:off x="855300" y="748950"/>
            <a:ext cx="4549500" cy="48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Survey-1 questions</a:t>
            </a:r>
            <a:endParaRPr/>
          </a:p>
        </p:txBody>
      </p:sp>
      <p:sp>
        <p:nvSpPr>
          <p:cNvPr id="393" name="Google Shape;393;p51"/>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394" name="Google Shape;394;p51"/>
          <p:cNvSpPr txBox="1"/>
          <p:nvPr/>
        </p:nvSpPr>
        <p:spPr>
          <a:xfrm flipH="1" rot="-271">
            <a:off x="855425" y="1571075"/>
            <a:ext cx="3806100" cy="29553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595959"/>
              </a:buClr>
              <a:buSzPts val="2000"/>
              <a:buFont typeface="Inter"/>
              <a:buChar char="●"/>
            </a:pPr>
            <a:r>
              <a:rPr lang="en" sz="2000">
                <a:solidFill>
                  <a:srgbClr val="595959"/>
                </a:solidFill>
                <a:latin typeface="Inter"/>
                <a:ea typeface="Inter"/>
                <a:cs typeface="Inter"/>
                <a:sym typeface="Inter"/>
              </a:rPr>
              <a:t>Are you an art enthusiast? </a:t>
            </a:r>
            <a:endParaRPr sz="2000">
              <a:solidFill>
                <a:srgbClr val="595959"/>
              </a:solidFill>
              <a:latin typeface="Inter"/>
              <a:ea typeface="Inter"/>
              <a:cs typeface="Inter"/>
              <a:sym typeface="Inter"/>
            </a:endParaRPr>
          </a:p>
          <a:p>
            <a:pPr indent="0" lvl="0" marL="457200" rtl="0" algn="l">
              <a:spcBef>
                <a:spcPts val="0"/>
              </a:spcBef>
              <a:spcAft>
                <a:spcPts val="0"/>
              </a:spcAft>
              <a:buNone/>
            </a:pPr>
            <a:r>
              <a:t/>
            </a:r>
            <a:endParaRPr sz="2000">
              <a:solidFill>
                <a:srgbClr val="595959"/>
              </a:solidFill>
              <a:latin typeface="Inter"/>
              <a:ea typeface="Inter"/>
              <a:cs typeface="Inter"/>
              <a:sym typeface="Inter"/>
            </a:endParaRPr>
          </a:p>
          <a:p>
            <a:pPr indent="-355600" lvl="0" marL="457200" rtl="0" algn="l">
              <a:spcBef>
                <a:spcPts val="0"/>
              </a:spcBef>
              <a:spcAft>
                <a:spcPts val="0"/>
              </a:spcAft>
              <a:buClr>
                <a:srgbClr val="595959"/>
              </a:buClr>
              <a:buSzPts val="2000"/>
              <a:buChar char="●"/>
            </a:pPr>
            <a:r>
              <a:rPr lang="en" sz="2000">
                <a:solidFill>
                  <a:srgbClr val="595959"/>
                </a:solidFill>
              </a:rPr>
              <a:t>Have you tried to sell art online? </a:t>
            </a:r>
            <a:endParaRPr sz="2000">
              <a:solidFill>
                <a:srgbClr val="595959"/>
              </a:solidFill>
              <a:latin typeface="Inter"/>
              <a:ea typeface="Inter"/>
              <a:cs typeface="Inter"/>
              <a:sym typeface="Inter"/>
            </a:endParaRPr>
          </a:p>
          <a:p>
            <a:pPr indent="0" lvl="0" marL="457200" rtl="0" algn="l">
              <a:spcBef>
                <a:spcPts val="0"/>
              </a:spcBef>
              <a:spcAft>
                <a:spcPts val="0"/>
              </a:spcAft>
              <a:buNone/>
            </a:pPr>
            <a:r>
              <a:t/>
            </a:r>
            <a:endParaRPr sz="2000">
              <a:solidFill>
                <a:srgbClr val="595959"/>
              </a:solidFill>
              <a:latin typeface="Inter"/>
              <a:ea typeface="Inter"/>
              <a:cs typeface="Inter"/>
              <a:sym typeface="Inter"/>
            </a:endParaRPr>
          </a:p>
          <a:p>
            <a:pPr indent="-355600" lvl="0" marL="457200" rtl="0" algn="l">
              <a:spcBef>
                <a:spcPts val="0"/>
              </a:spcBef>
              <a:spcAft>
                <a:spcPts val="0"/>
              </a:spcAft>
              <a:buClr>
                <a:srgbClr val="595959"/>
              </a:buClr>
              <a:buSzPts val="2000"/>
              <a:buChar char="●"/>
            </a:pPr>
            <a:r>
              <a:rPr lang="en" sz="2000">
                <a:solidFill>
                  <a:srgbClr val="595959"/>
                </a:solidFill>
              </a:rPr>
              <a:t>Would you prefer to remain anonymous while you post your art? (if applicable) *</a:t>
            </a:r>
            <a:endParaRPr sz="2000">
              <a:solidFill>
                <a:srgbClr val="595959"/>
              </a:solidFill>
            </a:endParaRPr>
          </a:p>
          <a:p>
            <a:pPr indent="0" lvl="0" marL="457200" rtl="0" algn="l">
              <a:spcBef>
                <a:spcPts val="0"/>
              </a:spcBef>
              <a:spcAft>
                <a:spcPts val="0"/>
              </a:spcAft>
              <a:buNone/>
            </a:pPr>
            <a:r>
              <a:t/>
            </a:r>
            <a:endParaRPr sz="2000">
              <a:solidFill>
                <a:srgbClr val="595959"/>
              </a:solidFill>
              <a:latin typeface="Inter"/>
              <a:ea typeface="Inter"/>
              <a:cs typeface="Inter"/>
              <a:sym typeface="Inte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2"/>
          <p:cNvSpPr txBox="1"/>
          <p:nvPr>
            <p:ph type="title"/>
          </p:nvPr>
        </p:nvSpPr>
        <p:spPr>
          <a:xfrm>
            <a:off x="855300" y="748950"/>
            <a:ext cx="4549500" cy="48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Survey-2 Questions</a:t>
            </a:r>
            <a:endParaRPr/>
          </a:p>
        </p:txBody>
      </p:sp>
      <p:sp>
        <p:nvSpPr>
          <p:cNvPr id="400" name="Google Shape;400;p52"/>
          <p:cNvSpPr txBox="1"/>
          <p:nvPr>
            <p:ph idx="1" type="body"/>
          </p:nvPr>
        </p:nvSpPr>
        <p:spPr>
          <a:xfrm>
            <a:off x="855300" y="1639748"/>
            <a:ext cx="4549500" cy="3033900"/>
          </a:xfrm>
          <a:prstGeom prst="rect">
            <a:avLst/>
          </a:prstGeom>
        </p:spPr>
        <p:txBody>
          <a:bodyPr anchorCtr="0" anchor="t" bIns="0" lIns="0" spcFirstLastPara="1" rIns="0" wrap="square" tIns="0">
            <a:noAutofit/>
          </a:bodyPr>
          <a:lstStyle/>
          <a:p>
            <a:pPr indent="-355600" lvl="0" marL="457200" rtl="0" algn="l">
              <a:spcBef>
                <a:spcPts val="600"/>
              </a:spcBef>
              <a:spcAft>
                <a:spcPts val="0"/>
              </a:spcAft>
              <a:buClr>
                <a:srgbClr val="595959"/>
              </a:buClr>
              <a:buSzPts val="2000"/>
              <a:buChar char="●"/>
            </a:pPr>
            <a:r>
              <a:rPr lang="en">
                <a:solidFill>
                  <a:srgbClr val="595959"/>
                </a:solidFill>
              </a:rPr>
              <a:t>Due to recent events, do you feel stressed or anxious a lot these days?</a:t>
            </a:r>
            <a:endParaRPr>
              <a:solidFill>
                <a:srgbClr val="595959"/>
              </a:solidFill>
            </a:endParaRPr>
          </a:p>
          <a:p>
            <a:pPr indent="0" lvl="0" marL="457200" rtl="0" algn="l">
              <a:spcBef>
                <a:spcPts val="600"/>
              </a:spcBef>
              <a:spcAft>
                <a:spcPts val="0"/>
              </a:spcAft>
              <a:buNone/>
            </a:pPr>
            <a:r>
              <a:t/>
            </a:r>
            <a:endParaRPr>
              <a:solidFill>
                <a:srgbClr val="595959"/>
              </a:solidFill>
            </a:endParaRPr>
          </a:p>
          <a:p>
            <a:pPr indent="-355600" lvl="0" marL="457200" rtl="0" algn="l">
              <a:spcBef>
                <a:spcPts val="600"/>
              </a:spcBef>
              <a:spcAft>
                <a:spcPts val="0"/>
              </a:spcAft>
              <a:buClr>
                <a:srgbClr val="595959"/>
              </a:buClr>
              <a:buSzPts val="2000"/>
              <a:buChar char="●"/>
            </a:pPr>
            <a:r>
              <a:rPr lang="en">
                <a:solidFill>
                  <a:srgbClr val="595959"/>
                </a:solidFill>
              </a:rPr>
              <a:t>Do you suffer from any form of mental disability? If yes, give a description about it.</a:t>
            </a:r>
            <a:endParaRPr>
              <a:solidFill>
                <a:srgbClr val="595959"/>
              </a:solidFill>
            </a:endParaRPr>
          </a:p>
          <a:p>
            <a:pPr indent="0" lvl="0" marL="457200" rtl="0" algn="l">
              <a:spcBef>
                <a:spcPts val="600"/>
              </a:spcBef>
              <a:spcAft>
                <a:spcPts val="0"/>
              </a:spcAft>
              <a:buNone/>
            </a:pPr>
            <a:r>
              <a:t/>
            </a:r>
            <a:endParaRPr>
              <a:solidFill>
                <a:srgbClr val="595959"/>
              </a:solidFill>
            </a:endParaRPr>
          </a:p>
        </p:txBody>
      </p:sp>
      <p:sp>
        <p:nvSpPr>
          <p:cNvPr id="401" name="Google Shape;401;p52"/>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3"/>
          <p:cNvSpPr txBox="1"/>
          <p:nvPr>
            <p:ph type="title"/>
          </p:nvPr>
        </p:nvSpPr>
        <p:spPr>
          <a:xfrm>
            <a:off x="855300" y="748950"/>
            <a:ext cx="4549500" cy="48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Survey-2 Questions</a:t>
            </a:r>
            <a:endParaRPr/>
          </a:p>
        </p:txBody>
      </p:sp>
      <p:sp>
        <p:nvSpPr>
          <p:cNvPr id="407" name="Google Shape;407;p53"/>
          <p:cNvSpPr txBox="1"/>
          <p:nvPr>
            <p:ph idx="1" type="body"/>
          </p:nvPr>
        </p:nvSpPr>
        <p:spPr>
          <a:xfrm>
            <a:off x="855300" y="1639748"/>
            <a:ext cx="4549500" cy="3033900"/>
          </a:xfrm>
          <a:prstGeom prst="rect">
            <a:avLst/>
          </a:prstGeom>
        </p:spPr>
        <p:txBody>
          <a:bodyPr anchorCtr="0" anchor="t" bIns="0" lIns="0" spcFirstLastPara="1" rIns="0" wrap="square" tIns="0">
            <a:noAutofit/>
          </a:bodyPr>
          <a:lstStyle/>
          <a:p>
            <a:pPr indent="-355600" lvl="0" marL="457200" rtl="0" algn="l">
              <a:spcBef>
                <a:spcPts val="600"/>
              </a:spcBef>
              <a:spcAft>
                <a:spcPts val="0"/>
              </a:spcAft>
              <a:buClr>
                <a:srgbClr val="595959"/>
              </a:buClr>
              <a:buSzPts val="2000"/>
              <a:buChar char="●"/>
            </a:pPr>
            <a:r>
              <a:rPr lang="en">
                <a:solidFill>
                  <a:srgbClr val="595959"/>
                </a:solidFill>
              </a:rPr>
              <a:t>Do you find it difficult to navigate applications due to this disability? (Answer if applicable)</a:t>
            </a:r>
            <a:endParaRPr>
              <a:solidFill>
                <a:srgbClr val="595959"/>
              </a:solidFill>
            </a:endParaRPr>
          </a:p>
          <a:p>
            <a:pPr indent="0" lvl="0" marL="457200" rtl="0" algn="l">
              <a:spcBef>
                <a:spcPts val="600"/>
              </a:spcBef>
              <a:spcAft>
                <a:spcPts val="0"/>
              </a:spcAft>
              <a:buNone/>
            </a:pPr>
            <a:r>
              <a:t/>
            </a:r>
            <a:endParaRPr>
              <a:solidFill>
                <a:srgbClr val="595959"/>
              </a:solidFill>
            </a:endParaRPr>
          </a:p>
          <a:p>
            <a:pPr indent="-355600" lvl="0" marL="457200" rtl="0" algn="l">
              <a:spcBef>
                <a:spcPts val="600"/>
              </a:spcBef>
              <a:spcAft>
                <a:spcPts val="0"/>
              </a:spcAft>
              <a:buClr>
                <a:srgbClr val="595959"/>
              </a:buClr>
              <a:buSzPts val="2000"/>
              <a:buChar char="●"/>
            </a:pPr>
            <a:r>
              <a:rPr lang="en">
                <a:solidFill>
                  <a:srgbClr val="595959"/>
                </a:solidFill>
              </a:rPr>
              <a:t>If yes to the above question.How hard is it to navigate on these sites?</a:t>
            </a:r>
            <a:endParaRPr>
              <a:solidFill>
                <a:srgbClr val="595959"/>
              </a:solidFill>
            </a:endParaRPr>
          </a:p>
          <a:p>
            <a:pPr indent="0" lvl="0" marL="457200" rtl="0" algn="l">
              <a:spcBef>
                <a:spcPts val="600"/>
              </a:spcBef>
              <a:spcAft>
                <a:spcPts val="0"/>
              </a:spcAft>
              <a:buNone/>
            </a:pPr>
            <a:r>
              <a:t/>
            </a:r>
            <a:endParaRPr>
              <a:solidFill>
                <a:srgbClr val="595959"/>
              </a:solidFill>
            </a:endParaRPr>
          </a:p>
        </p:txBody>
      </p:sp>
      <p:sp>
        <p:nvSpPr>
          <p:cNvPr id="408" name="Google Shape;408;p53"/>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ctrTitle"/>
          </p:nvPr>
        </p:nvSpPr>
        <p:spPr>
          <a:xfrm>
            <a:off x="615550" y="586763"/>
            <a:ext cx="4102500" cy="4371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000"/>
              <a:buNone/>
            </a:pPr>
            <a:r>
              <a:rPr i="1" lang="en"/>
              <a:t>INTERVIEWEE - 1</a:t>
            </a:r>
            <a:endParaRPr i="1"/>
          </a:p>
        </p:txBody>
      </p:sp>
      <p:sp>
        <p:nvSpPr>
          <p:cNvPr id="105" name="Google Shape;105;p18"/>
          <p:cNvSpPr txBox="1"/>
          <p:nvPr/>
        </p:nvSpPr>
        <p:spPr>
          <a:xfrm>
            <a:off x="688850" y="1285875"/>
            <a:ext cx="3756600" cy="344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rgbClr val="000000"/>
              </a:buClr>
              <a:buSzPts val="3000"/>
              <a:buFont typeface="Arial"/>
              <a:buNone/>
            </a:pPr>
            <a:r>
              <a:rPr b="1" i="1" lang="en" sz="1600">
                <a:solidFill>
                  <a:srgbClr val="E06666"/>
                </a:solidFill>
                <a:latin typeface="Playfair Display"/>
                <a:ea typeface="Playfair Display"/>
                <a:cs typeface="Playfair Display"/>
                <a:sym typeface="Playfair Display"/>
              </a:rPr>
              <a:t>Mahah Sadique</a:t>
            </a:r>
            <a:endParaRPr b="1" i="1" sz="1600">
              <a:solidFill>
                <a:srgbClr val="E06666"/>
              </a:solidFill>
              <a:latin typeface="Playfair Display"/>
              <a:ea typeface="Playfair Display"/>
              <a:cs typeface="Playfair Display"/>
              <a:sym typeface="Playfair Display"/>
            </a:endParaRPr>
          </a:p>
          <a:p>
            <a:pPr indent="0" lvl="0" marL="0" rtl="0" algn="l">
              <a:lnSpc>
                <a:spcPct val="115000"/>
              </a:lnSpc>
              <a:spcBef>
                <a:spcPts val="0"/>
              </a:spcBef>
              <a:spcAft>
                <a:spcPts val="0"/>
              </a:spcAft>
              <a:buClr>
                <a:srgbClr val="000000"/>
              </a:buClr>
              <a:buSzPts val="3000"/>
              <a:buFont typeface="Arial"/>
              <a:buNone/>
            </a:pPr>
            <a:r>
              <a:t/>
            </a:r>
            <a:endParaRPr i="1" sz="1600">
              <a:solidFill>
                <a:srgbClr val="E06666"/>
              </a:solidFill>
              <a:latin typeface="Playfair Display"/>
              <a:ea typeface="Playfair Display"/>
              <a:cs typeface="Playfair Display"/>
              <a:sym typeface="Playfair Display"/>
            </a:endParaRPr>
          </a:p>
          <a:p>
            <a:pPr indent="0" lvl="0" marL="0" rtl="0" algn="l">
              <a:lnSpc>
                <a:spcPct val="115000"/>
              </a:lnSpc>
              <a:spcBef>
                <a:spcPts val="0"/>
              </a:spcBef>
              <a:spcAft>
                <a:spcPts val="0"/>
              </a:spcAft>
              <a:buClr>
                <a:srgbClr val="000000"/>
              </a:buClr>
              <a:buSzPts val="3000"/>
              <a:buFont typeface="Arial"/>
              <a:buNone/>
            </a:pPr>
            <a:r>
              <a:rPr lang="en">
                <a:solidFill>
                  <a:srgbClr val="E06666"/>
                </a:solidFill>
                <a:latin typeface="Playfair Display"/>
                <a:ea typeface="Playfair Display"/>
                <a:cs typeface="Playfair Display"/>
                <a:sym typeface="Playfair Display"/>
              </a:rPr>
              <a:t>A budding engineer who is the owner and operator of the popular polymer clay modelling store - </a:t>
            </a:r>
            <a:r>
              <a:rPr b="1" lang="en">
                <a:solidFill>
                  <a:srgbClr val="E06666"/>
                </a:solidFill>
                <a:latin typeface="Playfair Display"/>
                <a:ea typeface="Playfair Display"/>
                <a:cs typeface="Playfair Display"/>
                <a:sym typeface="Playfair Display"/>
              </a:rPr>
              <a:t>‘</a:t>
            </a:r>
            <a:r>
              <a:rPr b="1" i="1" lang="en">
                <a:solidFill>
                  <a:srgbClr val="E06666"/>
                </a:solidFill>
                <a:latin typeface="Playfair Display"/>
                <a:ea typeface="Playfair Display"/>
                <a:cs typeface="Playfair Display"/>
                <a:sym typeface="Playfair Display"/>
              </a:rPr>
              <a:t>madebymahah’</a:t>
            </a:r>
            <a:r>
              <a:rPr lang="en">
                <a:solidFill>
                  <a:srgbClr val="E06666"/>
                </a:solidFill>
                <a:latin typeface="Playfair Display"/>
                <a:ea typeface="Playfair Display"/>
                <a:cs typeface="Playfair Display"/>
                <a:sym typeface="Playfair Display"/>
              </a:rPr>
              <a:t>, which receives multiple orders monthly. She is quickly becoming a revered small business owner in her field. </a:t>
            </a:r>
            <a:endParaRPr>
              <a:solidFill>
                <a:srgbClr val="E06666"/>
              </a:solidFill>
              <a:latin typeface="Playfair Display"/>
              <a:ea typeface="Playfair Display"/>
              <a:cs typeface="Playfair Display"/>
              <a:sym typeface="Playfair Display"/>
            </a:endParaRPr>
          </a:p>
          <a:p>
            <a:pPr indent="0" lvl="0" marL="0" rtl="0" algn="l">
              <a:lnSpc>
                <a:spcPct val="115000"/>
              </a:lnSpc>
              <a:spcBef>
                <a:spcPts val="0"/>
              </a:spcBef>
              <a:spcAft>
                <a:spcPts val="0"/>
              </a:spcAft>
              <a:buClr>
                <a:srgbClr val="000000"/>
              </a:buClr>
              <a:buSzPts val="3000"/>
              <a:buFont typeface="Arial"/>
              <a:buNone/>
            </a:pPr>
            <a:r>
              <a:t/>
            </a:r>
            <a:endParaRPr>
              <a:solidFill>
                <a:srgbClr val="E06666"/>
              </a:solidFill>
              <a:latin typeface="Playfair Display"/>
              <a:ea typeface="Playfair Display"/>
              <a:cs typeface="Playfair Display"/>
              <a:sym typeface="Playfair Display"/>
            </a:endParaRPr>
          </a:p>
          <a:p>
            <a:pPr indent="0" lvl="0" marL="0" rtl="0" algn="l">
              <a:lnSpc>
                <a:spcPct val="115000"/>
              </a:lnSpc>
              <a:spcBef>
                <a:spcPts val="0"/>
              </a:spcBef>
              <a:spcAft>
                <a:spcPts val="0"/>
              </a:spcAft>
              <a:buClr>
                <a:srgbClr val="000000"/>
              </a:buClr>
              <a:buSzPts val="3000"/>
              <a:buFont typeface="Arial"/>
              <a:buNone/>
            </a:pPr>
            <a:r>
              <a:rPr lang="en">
                <a:solidFill>
                  <a:srgbClr val="E06666"/>
                </a:solidFill>
                <a:latin typeface="Playfair Display"/>
                <a:ea typeface="Playfair Display"/>
                <a:cs typeface="Playfair Display"/>
                <a:sym typeface="Playfair Display"/>
              </a:rPr>
              <a:t>She uses Instagram and interacts directly with customers to negotiate and receive orders. </a:t>
            </a:r>
            <a:endParaRPr>
              <a:solidFill>
                <a:srgbClr val="E06666"/>
              </a:solidFill>
              <a:latin typeface="Playfair Display"/>
              <a:ea typeface="Playfair Display"/>
              <a:cs typeface="Playfair Display"/>
              <a:sym typeface="Playfair Display"/>
            </a:endParaRPr>
          </a:p>
          <a:p>
            <a:pPr indent="0" lvl="0" marL="0" rtl="0" algn="l">
              <a:spcBef>
                <a:spcPts val="0"/>
              </a:spcBef>
              <a:spcAft>
                <a:spcPts val="0"/>
              </a:spcAft>
              <a:buNone/>
            </a:pPr>
            <a:r>
              <a:t/>
            </a:r>
            <a:endParaRPr>
              <a:solidFill>
                <a:srgbClr val="E06666"/>
              </a:solidFill>
              <a:latin typeface="Playfair Display"/>
              <a:ea typeface="Playfair Display"/>
              <a:cs typeface="Playfair Display"/>
              <a:sym typeface="Playfair Display"/>
            </a:endParaRPr>
          </a:p>
        </p:txBody>
      </p:sp>
      <p:pic>
        <p:nvPicPr>
          <p:cNvPr id="106" name="Google Shape;106;p18"/>
          <p:cNvPicPr preferRelativeResize="0"/>
          <p:nvPr/>
        </p:nvPicPr>
        <p:blipFill rotWithShape="1">
          <a:blip r:embed="rId3">
            <a:alphaModFix/>
          </a:blip>
          <a:srcRect b="12362" l="6313" r="5386" t="4497"/>
          <a:stretch/>
        </p:blipFill>
        <p:spPr>
          <a:xfrm>
            <a:off x="6112050" y="932400"/>
            <a:ext cx="2975400" cy="3278700"/>
          </a:xfrm>
          <a:prstGeom prst="ellipse">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4"/>
          <p:cNvSpPr txBox="1"/>
          <p:nvPr>
            <p:ph type="title"/>
          </p:nvPr>
        </p:nvSpPr>
        <p:spPr>
          <a:xfrm>
            <a:off x="855300" y="748950"/>
            <a:ext cx="4549500" cy="48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Survey-2 Questions</a:t>
            </a:r>
            <a:endParaRPr/>
          </a:p>
        </p:txBody>
      </p:sp>
      <p:sp>
        <p:nvSpPr>
          <p:cNvPr id="414" name="Google Shape;414;p54"/>
          <p:cNvSpPr txBox="1"/>
          <p:nvPr>
            <p:ph idx="1" type="body"/>
          </p:nvPr>
        </p:nvSpPr>
        <p:spPr>
          <a:xfrm>
            <a:off x="855300" y="1639748"/>
            <a:ext cx="4549500" cy="30339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lang="en"/>
              <a:t>Do you think an application with other forms of communication other than just text and pictures would be beneficial?</a:t>
            </a:r>
            <a:endParaRPr/>
          </a:p>
          <a:p>
            <a:pPr indent="0" lvl="0" marL="457200" rtl="0" algn="l">
              <a:spcBef>
                <a:spcPts val="600"/>
              </a:spcBef>
              <a:spcAft>
                <a:spcPts val="0"/>
              </a:spcAft>
              <a:buNone/>
            </a:pPr>
            <a:r>
              <a:t/>
            </a:r>
            <a:endParaRPr/>
          </a:p>
        </p:txBody>
      </p:sp>
      <p:sp>
        <p:nvSpPr>
          <p:cNvPr id="415" name="Google Shape;415;p54"/>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5"/>
          <p:cNvSpPr txBox="1"/>
          <p:nvPr>
            <p:ph type="title"/>
          </p:nvPr>
        </p:nvSpPr>
        <p:spPr>
          <a:xfrm>
            <a:off x="855300" y="748950"/>
            <a:ext cx="4549500" cy="48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Observations</a:t>
            </a:r>
            <a:endParaRPr/>
          </a:p>
        </p:txBody>
      </p:sp>
      <p:sp>
        <p:nvSpPr>
          <p:cNvPr id="421" name="Google Shape;421;p55"/>
          <p:cNvSpPr txBox="1"/>
          <p:nvPr>
            <p:ph idx="1" type="body"/>
          </p:nvPr>
        </p:nvSpPr>
        <p:spPr>
          <a:xfrm>
            <a:off x="636075" y="1520975"/>
            <a:ext cx="3653700" cy="3152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sp>
        <p:nvSpPr>
          <p:cNvPr id="422" name="Google Shape;422;p55"/>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pic>
        <p:nvPicPr>
          <p:cNvPr id="423" name="Google Shape;423;p55"/>
          <p:cNvPicPr preferRelativeResize="0"/>
          <p:nvPr/>
        </p:nvPicPr>
        <p:blipFill>
          <a:blip r:embed="rId3">
            <a:alphaModFix/>
          </a:blip>
          <a:stretch>
            <a:fillRect/>
          </a:stretch>
        </p:blipFill>
        <p:spPr>
          <a:xfrm>
            <a:off x="636076" y="1520975"/>
            <a:ext cx="4064251" cy="300145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6"/>
          <p:cNvSpPr txBox="1"/>
          <p:nvPr>
            <p:ph type="title"/>
          </p:nvPr>
        </p:nvSpPr>
        <p:spPr>
          <a:xfrm>
            <a:off x="855300" y="748950"/>
            <a:ext cx="4549500" cy="48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Observations</a:t>
            </a:r>
            <a:endParaRPr/>
          </a:p>
        </p:txBody>
      </p:sp>
      <p:sp>
        <p:nvSpPr>
          <p:cNvPr id="429" name="Google Shape;429;p56"/>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pic>
        <p:nvPicPr>
          <p:cNvPr id="430" name="Google Shape;430;p56"/>
          <p:cNvPicPr preferRelativeResize="0"/>
          <p:nvPr/>
        </p:nvPicPr>
        <p:blipFill>
          <a:blip r:embed="rId3">
            <a:alphaModFix/>
          </a:blip>
          <a:stretch>
            <a:fillRect/>
          </a:stretch>
        </p:blipFill>
        <p:spPr>
          <a:xfrm>
            <a:off x="855300" y="1443413"/>
            <a:ext cx="3434399" cy="270317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7"/>
          <p:cNvSpPr txBox="1"/>
          <p:nvPr>
            <p:ph type="title"/>
          </p:nvPr>
        </p:nvSpPr>
        <p:spPr>
          <a:xfrm>
            <a:off x="855300" y="748950"/>
            <a:ext cx="4549500" cy="48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Observations</a:t>
            </a:r>
            <a:endParaRPr/>
          </a:p>
        </p:txBody>
      </p:sp>
      <p:sp>
        <p:nvSpPr>
          <p:cNvPr id="436" name="Google Shape;436;p57"/>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pic>
        <p:nvPicPr>
          <p:cNvPr id="437" name="Google Shape;437;p57"/>
          <p:cNvPicPr preferRelativeResize="0"/>
          <p:nvPr/>
        </p:nvPicPr>
        <p:blipFill>
          <a:blip r:embed="rId3">
            <a:alphaModFix/>
          </a:blip>
          <a:stretch>
            <a:fillRect/>
          </a:stretch>
        </p:blipFill>
        <p:spPr>
          <a:xfrm>
            <a:off x="855292" y="1569377"/>
            <a:ext cx="3434398" cy="296153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8"/>
          <p:cNvSpPr txBox="1"/>
          <p:nvPr>
            <p:ph type="title"/>
          </p:nvPr>
        </p:nvSpPr>
        <p:spPr>
          <a:xfrm>
            <a:off x="855300" y="748950"/>
            <a:ext cx="4549500" cy="48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Observations</a:t>
            </a:r>
            <a:endParaRPr/>
          </a:p>
        </p:txBody>
      </p:sp>
      <p:sp>
        <p:nvSpPr>
          <p:cNvPr id="443" name="Google Shape;443;p58"/>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pic>
        <p:nvPicPr>
          <p:cNvPr id="444" name="Google Shape;444;p58"/>
          <p:cNvPicPr preferRelativeResize="0"/>
          <p:nvPr/>
        </p:nvPicPr>
        <p:blipFill>
          <a:blip r:embed="rId3">
            <a:alphaModFix/>
          </a:blip>
          <a:stretch>
            <a:fillRect/>
          </a:stretch>
        </p:blipFill>
        <p:spPr>
          <a:xfrm>
            <a:off x="855300" y="1707550"/>
            <a:ext cx="4140476" cy="273894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9"/>
          <p:cNvSpPr txBox="1"/>
          <p:nvPr>
            <p:ph type="title"/>
          </p:nvPr>
        </p:nvSpPr>
        <p:spPr>
          <a:xfrm>
            <a:off x="855300" y="748950"/>
            <a:ext cx="4549500" cy="48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Observations</a:t>
            </a:r>
            <a:endParaRPr/>
          </a:p>
        </p:txBody>
      </p:sp>
      <p:sp>
        <p:nvSpPr>
          <p:cNvPr id="450" name="Google Shape;450;p59"/>
          <p:cNvSpPr txBox="1"/>
          <p:nvPr>
            <p:ph idx="1" type="body"/>
          </p:nvPr>
        </p:nvSpPr>
        <p:spPr>
          <a:xfrm>
            <a:off x="855300" y="1506348"/>
            <a:ext cx="4549500" cy="3033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sp>
        <p:nvSpPr>
          <p:cNvPr id="451" name="Google Shape;451;p59"/>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pic>
        <p:nvPicPr>
          <p:cNvPr id="452" name="Google Shape;452;p59"/>
          <p:cNvPicPr preferRelativeResize="0"/>
          <p:nvPr/>
        </p:nvPicPr>
        <p:blipFill>
          <a:blip r:embed="rId3">
            <a:alphaModFix/>
          </a:blip>
          <a:stretch>
            <a:fillRect/>
          </a:stretch>
        </p:blipFill>
        <p:spPr>
          <a:xfrm>
            <a:off x="855300" y="1695200"/>
            <a:ext cx="4019598" cy="26562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0"/>
          <p:cNvSpPr txBox="1"/>
          <p:nvPr>
            <p:ph type="title"/>
          </p:nvPr>
        </p:nvSpPr>
        <p:spPr>
          <a:xfrm>
            <a:off x="855300" y="748950"/>
            <a:ext cx="4549500" cy="48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Observations</a:t>
            </a:r>
            <a:endParaRPr/>
          </a:p>
        </p:txBody>
      </p:sp>
      <p:sp>
        <p:nvSpPr>
          <p:cNvPr id="458" name="Google Shape;458;p60"/>
          <p:cNvSpPr txBox="1"/>
          <p:nvPr>
            <p:ph idx="1" type="body"/>
          </p:nvPr>
        </p:nvSpPr>
        <p:spPr>
          <a:xfrm>
            <a:off x="855300" y="1506348"/>
            <a:ext cx="4549500" cy="3033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sp>
        <p:nvSpPr>
          <p:cNvPr id="459" name="Google Shape;459;p60"/>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pic>
        <p:nvPicPr>
          <p:cNvPr id="460" name="Google Shape;460;p60"/>
          <p:cNvPicPr preferRelativeResize="0"/>
          <p:nvPr/>
        </p:nvPicPr>
        <p:blipFill>
          <a:blip r:embed="rId3">
            <a:alphaModFix/>
          </a:blip>
          <a:stretch>
            <a:fillRect/>
          </a:stretch>
        </p:blipFill>
        <p:spPr>
          <a:xfrm>
            <a:off x="855300" y="1506350"/>
            <a:ext cx="3952449" cy="3012511"/>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1"/>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466" name="Google Shape;466;p61"/>
          <p:cNvSpPr txBox="1"/>
          <p:nvPr>
            <p:ph idx="1" type="body"/>
          </p:nvPr>
        </p:nvSpPr>
        <p:spPr>
          <a:xfrm>
            <a:off x="680650" y="1376275"/>
            <a:ext cx="5335800" cy="2667300"/>
          </a:xfrm>
          <a:prstGeom prst="rect">
            <a:avLst/>
          </a:prstGeom>
          <a:noFill/>
          <a:ln>
            <a:noFill/>
          </a:ln>
        </p:spPr>
        <p:txBody>
          <a:bodyPr anchorCtr="0" anchor="t" bIns="0" lIns="0" spcFirstLastPara="1" rIns="0" wrap="square" tIns="0">
            <a:noAutofit/>
          </a:bodyPr>
          <a:lstStyle/>
          <a:p>
            <a:pPr indent="-368300" lvl="0" marL="457200" rtl="0" algn="l">
              <a:lnSpc>
                <a:spcPct val="115000"/>
              </a:lnSpc>
              <a:spcBef>
                <a:spcPts val="600"/>
              </a:spcBef>
              <a:spcAft>
                <a:spcPts val="0"/>
              </a:spcAft>
              <a:buSzPts val="2200"/>
              <a:buFont typeface="Playfair Display"/>
              <a:buChar char="●"/>
            </a:pPr>
            <a:r>
              <a:rPr lang="en" sz="2200">
                <a:latin typeface="Playfair Display"/>
                <a:ea typeface="Playfair Display"/>
                <a:cs typeface="Playfair Display"/>
                <a:sym typeface="Playfair Display"/>
              </a:rPr>
              <a:t>During these tough times there has been an increase in mental health issues</a:t>
            </a:r>
            <a:endParaRPr sz="2200">
              <a:latin typeface="Playfair Display"/>
              <a:ea typeface="Playfair Display"/>
              <a:cs typeface="Playfair Display"/>
              <a:sym typeface="Playfair Display"/>
            </a:endParaRPr>
          </a:p>
          <a:p>
            <a:pPr indent="-368300" lvl="0" marL="457200" rtl="0" algn="l">
              <a:lnSpc>
                <a:spcPct val="115000"/>
              </a:lnSpc>
              <a:spcBef>
                <a:spcPts val="0"/>
              </a:spcBef>
              <a:spcAft>
                <a:spcPts val="0"/>
              </a:spcAft>
              <a:buSzPts val="2200"/>
              <a:buFont typeface="Playfair Display"/>
              <a:buChar char="●"/>
            </a:pPr>
            <a:r>
              <a:rPr lang="en" sz="2200">
                <a:latin typeface="Playfair Display"/>
                <a:ea typeface="Playfair Display"/>
                <a:cs typeface="Playfair Display"/>
                <a:sym typeface="Playfair Display"/>
              </a:rPr>
              <a:t>We have observed through our surveys and interviews that people venture into art creation or buying/selling to understand their emotions and feel good about themselves </a:t>
            </a:r>
            <a:endParaRPr sz="2200">
              <a:latin typeface="Playfair Display"/>
              <a:ea typeface="Playfair Display"/>
              <a:cs typeface="Playfair Display"/>
              <a:sym typeface="Playfair Display"/>
            </a:endParaRPr>
          </a:p>
        </p:txBody>
      </p:sp>
      <p:sp>
        <p:nvSpPr>
          <p:cNvPr id="467" name="Google Shape;467;p61"/>
          <p:cNvSpPr txBox="1"/>
          <p:nvPr>
            <p:ph idx="4294967295" type="ctrTitle"/>
          </p:nvPr>
        </p:nvSpPr>
        <p:spPr>
          <a:xfrm>
            <a:off x="680650" y="909775"/>
            <a:ext cx="6042600" cy="4665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3200"/>
              <a:buFont typeface="Playfair Display"/>
              <a:buNone/>
            </a:pPr>
            <a:r>
              <a:rPr b="0" i="0" lang="en" sz="3200" u="none" cap="none" strike="noStrike">
                <a:solidFill>
                  <a:schemeClr val="dk1"/>
                </a:solidFill>
                <a:latin typeface="Playfair Display"/>
                <a:ea typeface="Playfair Display"/>
                <a:cs typeface="Playfair Display"/>
                <a:sym typeface="Playfair Display"/>
              </a:rPr>
              <a:t>Summary</a:t>
            </a:r>
            <a:endParaRPr b="0" i="0" sz="1900" u="none" cap="none" strike="noStrike">
              <a:solidFill>
                <a:schemeClr val="dk2"/>
              </a:solidFill>
              <a:latin typeface="Inter"/>
              <a:ea typeface="Inter"/>
              <a:cs typeface="Inter"/>
              <a:sym typeface="Inter"/>
            </a:endParaRPr>
          </a:p>
          <a:p>
            <a:pPr indent="0" lvl="0" marL="0" marR="0" rtl="0" algn="l">
              <a:lnSpc>
                <a:spcPct val="115000"/>
              </a:lnSpc>
              <a:spcBef>
                <a:spcPts val="0"/>
              </a:spcBef>
              <a:spcAft>
                <a:spcPts val="1200"/>
              </a:spcAft>
              <a:buClr>
                <a:schemeClr val="dk1"/>
              </a:buClr>
              <a:buSzPts val="3200"/>
              <a:buFont typeface="Playfair Display"/>
              <a:buNone/>
            </a:pPr>
            <a:r>
              <a:t/>
            </a:r>
            <a:endParaRPr b="0" i="0" sz="1900" u="none" cap="none" strike="noStrike">
              <a:solidFill>
                <a:schemeClr val="dk2"/>
              </a:solidFill>
              <a:latin typeface="Inter"/>
              <a:ea typeface="Inter"/>
              <a:cs typeface="Inter"/>
              <a:sym typeface="Inte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2"/>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473" name="Google Shape;473;p62"/>
          <p:cNvSpPr txBox="1"/>
          <p:nvPr>
            <p:ph idx="1" type="body"/>
          </p:nvPr>
        </p:nvSpPr>
        <p:spPr>
          <a:xfrm>
            <a:off x="680650" y="1687080"/>
            <a:ext cx="5335800" cy="2667300"/>
          </a:xfrm>
          <a:prstGeom prst="rect">
            <a:avLst/>
          </a:prstGeom>
          <a:noFill/>
          <a:ln>
            <a:noFill/>
          </a:ln>
        </p:spPr>
        <p:txBody>
          <a:bodyPr anchorCtr="0" anchor="t" bIns="0" lIns="0" spcFirstLastPara="1" rIns="0" wrap="square" tIns="0">
            <a:noAutofit/>
          </a:bodyPr>
          <a:lstStyle/>
          <a:p>
            <a:pPr indent="-368300" lvl="0" marL="457200" rtl="0" algn="l">
              <a:lnSpc>
                <a:spcPct val="115000"/>
              </a:lnSpc>
              <a:spcBef>
                <a:spcPts val="600"/>
              </a:spcBef>
              <a:spcAft>
                <a:spcPts val="0"/>
              </a:spcAft>
              <a:buSzPts val="2200"/>
              <a:buFont typeface="Playfair Display"/>
              <a:buChar char="●"/>
            </a:pPr>
            <a:r>
              <a:rPr lang="en" sz="2200">
                <a:latin typeface="Playfair Display"/>
                <a:ea typeface="Playfair Display"/>
                <a:cs typeface="Playfair Display"/>
                <a:sym typeface="Playfair Display"/>
              </a:rPr>
              <a:t>It has been observed that colors play a part in moods of an individual</a:t>
            </a:r>
            <a:endParaRPr sz="2200">
              <a:latin typeface="Playfair Display"/>
              <a:ea typeface="Playfair Display"/>
              <a:cs typeface="Playfair Display"/>
              <a:sym typeface="Playfair Display"/>
            </a:endParaRPr>
          </a:p>
          <a:p>
            <a:pPr indent="0" lvl="0" marL="457200" rtl="0" algn="l">
              <a:lnSpc>
                <a:spcPct val="115000"/>
              </a:lnSpc>
              <a:spcBef>
                <a:spcPts val="600"/>
              </a:spcBef>
              <a:spcAft>
                <a:spcPts val="0"/>
              </a:spcAft>
              <a:buNone/>
            </a:pPr>
            <a:r>
              <a:t/>
            </a:r>
            <a:endParaRPr sz="2200">
              <a:latin typeface="Playfair Display"/>
              <a:ea typeface="Playfair Display"/>
              <a:cs typeface="Playfair Display"/>
              <a:sym typeface="Playfair Display"/>
            </a:endParaRPr>
          </a:p>
          <a:p>
            <a:pPr indent="-368300" lvl="0" marL="457200" rtl="0" algn="l">
              <a:lnSpc>
                <a:spcPct val="115000"/>
              </a:lnSpc>
              <a:spcBef>
                <a:spcPts val="600"/>
              </a:spcBef>
              <a:spcAft>
                <a:spcPts val="0"/>
              </a:spcAft>
              <a:buSzPts val="2200"/>
              <a:buFont typeface="Playfair Display"/>
              <a:buChar char="●"/>
            </a:pPr>
            <a:r>
              <a:rPr lang="en" sz="2200">
                <a:latin typeface="Playfair Display"/>
                <a:ea typeface="Playfair Display"/>
                <a:cs typeface="Playfair Display"/>
                <a:sym typeface="Playfair Display"/>
              </a:rPr>
              <a:t>There are not many websites that cater to people who deal with learning disability and color blindness</a:t>
            </a:r>
            <a:endParaRPr sz="2200">
              <a:latin typeface="Playfair Display"/>
              <a:ea typeface="Playfair Display"/>
              <a:cs typeface="Playfair Display"/>
              <a:sym typeface="Playfair Display"/>
            </a:endParaRPr>
          </a:p>
        </p:txBody>
      </p:sp>
      <p:sp>
        <p:nvSpPr>
          <p:cNvPr id="474" name="Google Shape;474;p62"/>
          <p:cNvSpPr txBox="1"/>
          <p:nvPr>
            <p:ph idx="4294967295" type="ctrTitle"/>
          </p:nvPr>
        </p:nvSpPr>
        <p:spPr>
          <a:xfrm>
            <a:off x="680650" y="909775"/>
            <a:ext cx="6042600" cy="4665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3200"/>
              <a:buFont typeface="Playfair Display"/>
              <a:buNone/>
            </a:pPr>
            <a:r>
              <a:rPr b="0" i="0" lang="en" sz="3200" u="none" cap="none" strike="noStrike">
                <a:solidFill>
                  <a:schemeClr val="dk1"/>
                </a:solidFill>
                <a:latin typeface="Playfair Display"/>
                <a:ea typeface="Playfair Display"/>
                <a:cs typeface="Playfair Display"/>
                <a:sym typeface="Playfair Display"/>
              </a:rPr>
              <a:t>Summary</a:t>
            </a:r>
            <a:endParaRPr b="0" i="0" sz="1900" u="none" cap="none" strike="noStrike">
              <a:solidFill>
                <a:schemeClr val="dk2"/>
              </a:solidFill>
              <a:latin typeface="Inter"/>
              <a:ea typeface="Inter"/>
              <a:cs typeface="Inter"/>
              <a:sym typeface="Inter"/>
            </a:endParaRPr>
          </a:p>
          <a:p>
            <a:pPr indent="0" lvl="0" marL="0" marR="0" rtl="0" algn="l">
              <a:lnSpc>
                <a:spcPct val="115000"/>
              </a:lnSpc>
              <a:spcBef>
                <a:spcPts val="0"/>
              </a:spcBef>
              <a:spcAft>
                <a:spcPts val="1200"/>
              </a:spcAft>
              <a:buClr>
                <a:schemeClr val="dk1"/>
              </a:buClr>
              <a:buSzPts val="3200"/>
              <a:buFont typeface="Playfair Display"/>
              <a:buNone/>
            </a:pPr>
            <a:r>
              <a:t/>
            </a:r>
            <a:endParaRPr b="0" i="0" sz="1900" u="none" cap="none" strike="noStrike">
              <a:solidFill>
                <a:schemeClr val="dk2"/>
              </a:solidFill>
              <a:latin typeface="Inter"/>
              <a:ea typeface="Inter"/>
              <a:cs typeface="Inter"/>
              <a:sym typeface="Inte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3"/>
          <p:cNvSpPr txBox="1"/>
          <p:nvPr>
            <p:ph type="ctrTitle"/>
          </p:nvPr>
        </p:nvSpPr>
        <p:spPr>
          <a:xfrm>
            <a:off x="685800" y="1569375"/>
            <a:ext cx="3942300" cy="2004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5000"/>
              <a:buNone/>
            </a:pPr>
            <a:r>
              <a:rPr lang="e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idx="4294967295" type="ctrTitle"/>
          </p:nvPr>
        </p:nvSpPr>
        <p:spPr>
          <a:xfrm>
            <a:off x="615550" y="586763"/>
            <a:ext cx="4102500" cy="437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3200"/>
              <a:buFont typeface="Playfair Display"/>
              <a:buNone/>
            </a:pPr>
            <a:r>
              <a:rPr b="0" i="1" lang="en" sz="3200" u="none" cap="none" strike="noStrike">
                <a:solidFill>
                  <a:schemeClr val="dk1"/>
                </a:solidFill>
                <a:latin typeface="Playfair Display"/>
                <a:ea typeface="Playfair Display"/>
                <a:cs typeface="Playfair Display"/>
                <a:sym typeface="Playfair Display"/>
              </a:rPr>
              <a:t>Question</a:t>
            </a:r>
            <a:r>
              <a:rPr i="1" lang="en"/>
              <a:t>-1</a:t>
            </a:r>
            <a:endParaRPr b="0" i="1" sz="3200" u="none" cap="none" strike="noStrike">
              <a:solidFill>
                <a:schemeClr val="dk1"/>
              </a:solidFill>
              <a:latin typeface="Playfair Display"/>
              <a:ea typeface="Playfair Display"/>
              <a:cs typeface="Playfair Display"/>
              <a:sym typeface="Playfair Display"/>
            </a:endParaRPr>
          </a:p>
        </p:txBody>
      </p:sp>
      <p:grpSp>
        <p:nvGrpSpPr>
          <p:cNvPr id="112" name="Google Shape;112;p19"/>
          <p:cNvGrpSpPr/>
          <p:nvPr/>
        </p:nvGrpSpPr>
        <p:grpSpPr>
          <a:xfrm rot="2707964">
            <a:off x="628593" y="1082220"/>
            <a:ext cx="3181217" cy="3110761"/>
            <a:chOff x="1130214" y="1282669"/>
            <a:chExt cx="2541900" cy="2541900"/>
          </a:xfrm>
        </p:grpSpPr>
        <p:sp>
          <p:nvSpPr>
            <p:cNvPr id="113" name="Google Shape;113;p19"/>
            <p:cNvSpPr/>
            <p:nvPr/>
          </p:nvSpPr>
          <p:spPr>
            <a:xfrm rot="2700000">
              <a:off x="2023357" y="1134032"/>
              <a:ext cx="755614" cy="2839175"/>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A9999"/>
                </a:solidFill>
                <a:latin typeface="Arial"/>
                <a:ea typeface="Arial"/>
                <a:cs typeface="Arial"/>
                <a:sym typeface="Arial"/>
              </a:endParaRPr>
            </a:p>
          </p:txBody>
        </p:sp>
        <p:sp>
          <p:nvSpPr>
            <p:cNvPr id="114" name="Google Shape;114;p19"/>
            <p:cNvSpPr/>
            <p:nvPr/>
          </p:nvSpPr>
          <p:spPr>
            <a:xfrm rot="-2705837">
              <a:off x="1366369" y="3134954"/>
              <a:ext cx="374838" cy="373353"/>
            </a:xfrm>
            <a:prstGeom prst="ellipse">
              <a:avLst/>
            </a:prstGeom>
            <a:solidFill>
              <a:srgbClr val="FFFFFF"/>
            </a:solidFill>
            <a:ln>
              <a:noFill/>
            </a:ln>
            <a:effectLst>
              <a:outerShdw blurRad="228600" rotWithShape="0" algn="tl" dir="5400000" dist="50800">
                <a:schemeClr val="accent2">
                  <a:alpha val="54509"/>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accent2"/>
                  </a:solidFill>
                  <a:latin typeface="Inter"/>
                  <a:ea typeface="Inter"/>
                  <a:cs typeface="Inter"/>
                  <a:sym typeface="Inter"/>
                </a:rPr>
                <a:t>1</a:t>
              </a:r>
              <a:endParaRPr b="1" i="0" sz="1200" u="none" cap="none" strike="noStrike">
                <a:solidFill>
                  <a:schemeClr val="accent2"/>
                </a:solidFill>
                <a:latin typeface="Inter"/>
                <a:ea typeface="Inter"/>
                <a:cs typeface="Inter"/>
                <a:sym typeface="Inter"/>
              </a:endParaRPr>
            </a:p>
          </p:txBody>
        </p:sp>
        <p:sp>
          <p:nvSpPr>
            <p:cNvPr id="115" name="Google Shape;115;p19"/>
            <p:cNvSpPr txBox="1"/>
            <p:nvPr/>
          </p:nvSpPr>
          <p:spPr>
            <a:xfrm rot="-2700000">
              <a:off x="1435496" y="2150857"/>
              <a:ext cx="2243933" cy="498086"/>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
                  <a:solidFill>
                    <a:schemeClr val="dk1"/>
                  </a:solidFill>
                  <a:latin typeface="Playfair Display"/>
                  <a:ea typeface="Playfair Display"/>
                  <a:cs typeface="Playfair Display"/>
                  <a:sym typeface="Playfair Display"/>
                </a:rPr>
                <a:t>Where did your journey begin?</a:t>
              </a:r>
              <a:endParaRPr b="0" i="0" u="none" cap="none" strike="noStrike">
                <a:solidFill>
                  <a:schemeClr val="dk1"/>
                </a:solidFill>
                <a:latin typeface="Playfair Display"/>
                <a:ea typeface="Playfair Display"/>
                <a:cs typeface="Playfair Display"/>
                <a:sym typeface="Playfair Display"/>
              </a:endParaRPr>
            </a:p>
          </p:txBody>
        </p:sp>
      </p:grpSp>
      <p:sp>
        <p:nvSpPr>
          <p:cNvPr id="116" name="Google Shape;116;p19"/>
          <p:cNvSpPr txBox="1"/>
          <p:nvPr/>
        </p:nvSpPr>
        <p:spPr>
          <a:xfrm>
            <a:off x="4672025" y="1135850"/>
            <a:ext cx="40506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E06666"/>
              </a:solidFill>
              <a:latin typeface="Playfair Display"/>
              <a:ea typeface="Playfair Display"/>
              <a:cs typeface="Playfair Display"/>
              <a:sym typeface="Playfair Display"/>
            </a:endParaRPr>
          </a:p>
          <a:p>
            <a:pPr indent="0" lvl="0" marL="0" rtl="0" algn="l">
              <a:spcBef>
                <a:spcPts val="0"/>
              </a:spcBef>
              <a:spcAft>
                <a:spcPts val="0"/>
              </a:spcAft>
              <a:buNone/>
            </a:pPr>
            <a:r>
              <a:rPr lang="en">
                <a:solidFill>
                  <a:srgbClr val="E06666"/>
                </a:solidFill>
                <a:latin typeface="Playfair Display"/>
                <a:ea typeface="Playfair Display"/>
                <a:cs typeface="Playfair Display"/>
                <a:sym typeface="Playfair Display"/>
              </a:rPr>
              <a:t>“ It started off as a hobby, which then blossomed into a small business in the lockdown. I </a:t>
            </a:r>
            <a:r>
              <a:rPr lang="en">
                <a:solidFill>
                  <a:srgbClr val="E06666"/>
                </a:solidFill>
                <a:latin typeface="Playfair Display"/>
                <a:ea typeface="Playfair Display"/>
                <a:cs typeface="Playfair Display"/>
                <a:sym typeface="Playfair Display"/>
              </a:rPr>
              <a:t>found that its very rewarding, and enjoyed building the brand. I also found that working on my craft was very therapeutic for me, and also provided a source of income.”</a:t>
            </a:r>
            <a:endParaRPr>
              <a:solidFill>
                <a:srgbClr val="E06666"/>
              </a:solidFill>
              <a:latin typeface="Playfair Display"/>
              <a:ea typeface="Playfair Display"/>
              <a:cs typeface="Playfair Display"/>
              <a:sym typeface="Playfair Display"/>
            </a:endParaRPr>
          </a:p>
          <a:p>
            <a:pPr indent="0" lvl="0" marL="0" rtl="0" algn="l">
              <a:spcBef>
                <a:spcPts val="0"/>
              </a:spcBef>
              <a:spcAft>
                <a:spcPts val="0"/>
              </a:spcAft>
              <a:buNone/>
            </a:pPr>
            <a:r>
              <a:t/>
            </a:r>
            <a:endParaRPr>
              <a:solidFill>
                <a:srgbClr val="E06666"/>
              </a:solidFill>
              <a:latin typeface="Playfair Display"/>
              <a:ea typeface="Playfair Display"/>
              <a:cs typeface="Playfair Display"/>
              <a:sym typeface="Playfair Display"/>
            </a:endParaRPr>
          </a:p>
          <a:p>
            <a:pPr indent="0" lvl="0" marL="0" rtl="0" algn="l">
              <a:spcBef>
                <a:spcPts val="0"/>
              </a:spcBef>
              <a:spcAft>
                <a:spcPts val="0"/>
              </a:spcAft>
              <a:buNone/>
            </a:pPr>
            <a:r>
              <a:t/>
            </a:r>
            <a:endParaRPr>
              <a:solidFill>
                <a:srgbClr val="E06666"/>
              </a:solidFill>
              <a:latin typeface="Playfair Display"/>
              <a:ea typeface="Playfair Display"/>
              <a:cs typeface="Playfair Display"/>
              <a:sym typeface="Playfair Display"/>
            </a:endParaRPr>
          </a:p>
          <a:p>
            <a:pPr indent="0" lvl="0" marL="0" rtl="0" algn="l">
              <a:spcBef>
                <a:spcPts val="0"/>
              </a:spcBef>
              <a:spcAft>
                <a:spcPts val="0"/>
              </a:spcAft>
              <a:buNone/>
            </a:pPr>
            <a:r>
              <a:rPr lang="en">
                <a:solidFill>
                  <a:srgbClr val="E06666"/>
                </a:solidFill>
                <a:latin typeface="Playfair Display"/>
                <a:ea typeface="Playfair Display"/>
                <a:cs typeface="Playfair Display"/>
                <a:sym typeface="Playfair Display"/>
              </a:rPr>
              <a:t>“I found that many customers wanted custom orders, apart from the things I already displayed, and wanted to give the brand and each of the pieces a personal touch.”</a:t>
            </a:r>
            <a:endParaRPr>
              <a:solidFill>
                <a:srgbClr val="E06666"/>
              </a:solidFill>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idx="4294967295" type="ctrTitle"/>
          </p:nvPr>
        </p:nvSpPr>
        <p:spPr>
          <a:xfrm>
            <a:off x="615550" y="586763"/>
            <a:ext cx="4102500" cy="437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3200"/>
              <a:buFont typeface="Playfair Display"/>
              <a:buNone/>
            </a:pPr>
            <a:r>
              <a:rPr b="0" i="1" lang="en" sz="3200" u="none" cap="none" strike="noStrike">
                <a:solidFill>
                  <a:schemeClr val="dk1"/>
                </a:solidFill>
                <a:latin typeface="Playfair Display"/>
                <a:ea typeface="Playfair Display"/>
                <a:cs typeface="Playfair Display"/>
                <a:sym typeface="Playfair Display"/>
              </a:rPr>
              <a:t>Question-2</a:t>
            </a:r>
            <a:endParaRPr b="0" i="1" sz="3200" u="none" cap="none" strike="noStrike">
              <a:solidFill>
                <a:schemeClr val="dk1"/>
              </a:solidFill>
              <a:latin typeface="Playfair Display"/>
              <a:ea typeface="Playfair Display"/>
              <a:cs typeface="Playfair Display"/>
              <a:sym typeface="Playfair Display"/>
            </a:endParaRPr>
          </a:p>
        </p:txBody>
      </p:sp>
      <p:grpSp>
        <p:nvGrpSpPr>
          <p:cNvPr id="122" name="Google Shape;122;p20"/>
          <p:cNvGrpSpPr/>
          <p:nvPr/>
        </p:nvGrpSpPr>
        <p:grpSpPr>
          <a:xfrm rot="2700000">
            <a:off x="379423" y="971589"/>
            <a:ext cx="3818192" cy="3802346"/>
            <a:chOff x="1293641" y="1274945"/>
            <a:chExt cx="2605800" cy="2605800"/>
          </a:xfrm>
        </p:grpSpPr>
        <p:sp>
          <p:nvSpPr>
            <p:cNvPr id="123" name="Google Shape;123;p20"/>
            <p:cNvSpPr/>
            <p:nvPr/>
          </p:nvSpPr>
          <p:spPr>
            <a:xfrm rot="2700000">
              <a:off x="2262221" y="1069586"/>
              <a:ext cx="668640" cy="3016518"/>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sp>
          <p:nvSpPr>
            <p:cNvPr id="124" name="Google Shape;124;p20"/>
            <p:cNvSpPr/>
            <p:nvPr/>
          </p:nvSpPr>
          <p:spPr>
            <a:xfrm rot="-2705837">
              <a:off x="1577926" y="3252887"/>
              <a:ext cx="374838" cy="373353"/>
            </a:xfrm>
            <a:prstGeom prst="ellipse">
              <a:avLst/>
            </a:prstGeom>
            <a:solidFill>
              <a:srgbClr val="FFFFFF"/>
            </a:solidFill>
            <a:ln>
              <a:noFill/>
            </a:ln>
            <a:effectLst>
              <a:outerShdw blurRad="228600" rotWithShape="0" algn="tl" dir="5400000" dist="50800">
                <a:schemeClr val="accent2">
                  <a:alpha val="54509"/>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accent2"/>
                  </a:solidFill>
                  <a:latin typeface="Inter"/>
                  <a:ea typeface="Inter"/>
                  <a:cs typeface="Inter"/>
                  <a:sym typeface="Inter"/>
                </a:rPr>
                <a:t>2</a:t>
              </a:r>
              <a:endParaRPr b="1" i="0" sz="1200" u="none" cap="none" strike="noStrike">
                <a:solidFill>
                  <a:schemeClr val="accent2"/>
                </a:solidFill>
                <a:latin typeface="Inter"/>
                <a:ea typeface="Inter"/>
                <a:cs typeface="Inter"/>
                <a:sym typeface="Inter"/>
              </a:endParaRPr>
            </a:p>
          </p:txBody>
        </p:sp>
        <p:sp>
          <p:nvSpPr>
            <p:cNvPr id="125" name="Google Shape;125;p20"/>
            <p:cNvSpPr txBox="1"/>
            <p:nvPr/>
          </p:nvSpPr>
          <p:spPr>
            <a:xfrm rot="-2700000">
              <a:off x="1570958" y="2253605"/>
              <a:ext cx="2224841" cy="528209"/>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 sz="1200">
                  <a:solidFill>
                    <a:schemeClr val="dk1"/>
                  </a:solidFill>
                  <a:latin typeface="Playfair Display"/>
                  <a:ea typeface="Playfair Display"/>
                  <a:cs typeface="Playfair Display"/>
                  <a:sym typeface="Playfair Display"/>
                </a:rPr>
                <a:t>Which platform have you been using to showcase your work? What do you like and dislike about it?</a:t>
              </a:r>
              <a:endParaRPr b="0" i="0" sz="1200" u="none" cap="none" strike="noStrike">
                <a:solidFill>
                  <a:schemeClr val="dk1"/>
                </a:solidFill>
                <a:latin typeface="Playfair Display"/>
                <a:ea typeface="Playfair Display"/>
                <a:cs typeface="Playfair Display"/>
                <a:sym typeface="Playfair Display"/>
              </a:endParaRPr>
            </a:p>
          </p:txBody>
        </p:sp>
      </p:grpSp>
      <p:sp>
        <p:nvSpPr>
          <p:cNvPr id="126" name="Google Shape;126;p20"/>
          <p:cNvSpPr txBox="1"/>
          <p:nvPr/>
        </p:nvSpPr>
        <p:spPr>
          <a:xfrm>
            <a:off x="4982775" y="1243025"/>
            <a:ext cx="37398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06666"/>
                </a:solidFill>
                <a:latin typeface="Playfair Display"/>
                <a:ea typeface="Playfair Display"/>
                <a:cs typeface="Playfair Display"/>
                <a:sym typeface="Playfair Display"/>
              </a:rPr>
              <a:t>“ I have been using Instagram to conduct and promote my business. </a:t>
            </a:r>
            <a:endParaRPr>
              <a:solidFill>
                <a:srgbClr val="E06666"/>
              </a:solidFill>
              <a:latin typeface="Playfair Display"/>
              <a:ea typeface="Playfair Display"/>
              <a:cs typeface="Playfair Display"/>
              <a:sym typeface="Playfair Display"/>
            </a:endParaRPr>
          </a:p>
          <a:p>
            <a:pPr indent="0" lvl="0" marL="0" rtl="0" algn="l">
              <a:spcBef>
                <a:spcPts val="0"/>
              </a:spcBef>
              <a:spcAft>
                <a:spcPts val="0"/>
              </a:spcAft>
              <a:buNone/>
            </a:pPr>
            <a:r>
              <a:t/>
            </a:r>
            <a:endParaRPr>
              <a:solidFill>
                <a:srgbClr val="E06666"/>
              </a:solidFill>
              <a:latin typeface="Playfair Display"/>
              <a:ea typeface="Playfair Display"/>
              <a:cs typeface="Playfair Display"/>
              <a:sym typeface="Playfair Display"/>
            </a:endParaRPr>
          </a:p>
          <a:p>
            <a:pPr indent="0" lvl="0" marL="0" rtl="0" algn="l">
              <a:spcBef>
                <a:spcPts val="0"/>
              </a:spcBef>
              <a:spcAft>
                <a:spcPts val="0"/>
              </a:spcAft>
              <a:buNone/>
            </a:pPr>
            <a:r>
              <a:rPr lang="en">
                <a:solidFill>
                  <a:srgbClr val="E06666"/>
                </a:solidFill>
                <a:latin typeface="Playfair Display"/>
                <a:ea typeface="Playfair Display"/>
                <a:cs typeface="Playfair Display"/>
                <a:sym typeface="Playfair Display"/>
              </a:rPr>
              <a:t>I like that the interaction with potential customers is more organic because we can chat and negotiate prices directly. Also, as Instagram doesn’t charge any money for creating a business account and for promotions, </a:t>
            </a:r>
            <a:r>
              <a:rPr lang="en">
                <a:solidFill>
                  <a:srgbClr val="E06666"/>
                </a:solidFill>
                <a:latin typeface="Playfair Display"/>
                <a:ea typeface="Playfair Display"/>
                <a:cs typeface="Playfair Display"/>
                <a:sym typeface="Playfair Display"/>
              </a:rPr>
              <a:t>it's</a:t>
            </a:r>
            <a:r>
              <a:rPr lang="en">
                <a:solidFill>
                  <a:srgbClr val="E06666"/>
                </a:solidFill>
                <a:latin typeface="Playfair Display"/>
                <a:ea typeface="Playfair Display"/>
                <a:cs typeface="Playfair Display"/>
                <a:sym typeface="Playfair Display"/>
              </a:rPr>
              <a:t> easier to reach a larger audience, without having to take a cut on profits like other platforms. I also get to keep the copyrights to all my work</a:t>
            </a:r>
            <a:endParaRPr>
              <a:solidFill>
                <a:srgbClr val="E06666"/>
              </a:solidFill>
              <a:latin typeface="Playfair Display"/>
              <a:ea typeface="Playfair Display"/>
              <a:cs typeface="Playfair Display"/>
              <a:sym typeface="Playfair Display"/>
            </a:endParaRPr>
          </a:p>
          <a:p>
            <a:pPr indent="0" lvl="0" marL="0" rtl="0" algn="l">
              <a:spcBef>
                <a:spcPts val="0"/>
              </a:spcBef>
              <a:spcAft>
                <a:spcPts val="0"/>
              </a:spcAft>
              <a:buNone/>
            </a:pPr>
            <a:r>
              <a:t/>
            </a:r>
            <a:endParaRPr>
              <a:solidFill>
                <a:srgbClr val="E06666"/>
              </a:solidFill>
              <a:latin typeface="Playfair Display"/>
              <a:ea typeface="Playfair Display"/>
              <a:cs typeface="Playfair Display"/>
              <a:sym typeface="Playfair Display"/>
            </a:endParaRPr>
          </a:p>
          <a:p>
            <a:pPr indent="0" lvl="0" marL="0" rtl="0" algn="l">
              <a:spcBef>
                <a:spcPts val="0"/>
              </a:spcBef>
              <a:spcAft>
                <a:spcPts val="0"/>
              </a:spcAft>
              <a:buNone/>
            </a:pPr>
            <a:r>
              <a:rPr lang="en">
                <a:solidFill>
                  <a:srgbClr val="E06666"/>
                </a:solidFill>
                <a:latin typeface="Playfair Display"/>
                <a:ea typeface="Playfair Display"/>
                <a:cs typeface="Playfair Display"/>
                <a:sym typeface="Playfair Display"/>
              </a:rPr>
              <a:t>As everything happens over text, all the data is disorganised and there is no central dashboard to organise orders.”</a:t>
            </a:r>
            <a:endParaRPr>
              <a:solidFill>
                <a:srgbClr val="E06666"/>
              </a:solidFill>
              <a:latin typeface="Playfair Display"/>
              <a:ea typeface="Playfair Display"/>
              <a:cs typeface="Playfair Display"/>
              <a:sym typeface="Playfair Displ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idx="4294967295" type="ctrTitle"/>
          </p:nvPr>
        </p:nvSpPr>
        <p:spPr>
          <a:xfrm>
            <a:off x="615550" y="586763"/>
            <a:ext cx="4102500" cy="437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3200"/>
              <a:buFont typeface="Playfair Display"/>
              <a:buNone/>
            </a:pPr>
            <a:r>
              <a:rPr b="0" i="1" lang="en" sz="3200" u="none" cap="none" strike="noStrike">
                <a:solidFill>
                  <a:schemeClr val="dk1"/>
                </a:solidFill>
                <a:latin typeface="Playfair Display"/>
                <a:ea typeface="Playfair Display"/>
                <a:cs typeface="Playfair Display"/>
                <a:sym typeface="Playfair Display"/>
              </a:rPr>
              <a:t>Question</a:t>
            </a:r>
            <a:r>
              <a:rPr i="1" lang="en"/>
              <a:t>-3</a:t>
            </a:r>
            <a:endParaRPr b="0" i="1" sz="3200" u="none" cap="none" strike="noStrike">
              <a:solidFill>
                <a:schemeClr val="dk1"/>
              </a:solidFill>
              <a:latin typeface="Playfair Display"/>
              <a:ea typeface="Playfair Display"/>
              <a:cs typeface="Playfair Display"/>
              <a:sym typeface="Playfair Display"/>
            </a:endParaRPr>
          </a:p>
        </p:txBody>
      </p:sp>
      <p:grpSp>
        <p:nvGrpSpPr>
          <p:cNvPr id="132" name="Google Shape;132;p21"/>
          <p:cNvGrpSpPr/>
          <p:nvPr/>
        </p:nvGrpSpPr>
        <p:grpSpPr>
          <a:xfrm rot="2700000">
            <a:off x="442181" y="841860"/>
            <a:ext cx="3732034" cy="3716546"/>
            <a:chOff x="1293737" y="1258050"/>
            <a:chExt cx="2547000" cy="2547000"/>
          </a:xfrm>
        </p:grpSpPr>
        <p:sp>
          <p:nvSpPr>
            <p:cNvPr id="133" name="Google Shape;133;p21"/>
            <p:cNvSpPr/>
            <p:nvPr/>
          </p:nvSpPr>
          <p:spPr>
            <a:xfrm rot="2700000">
              <a:off x="2286374" y="1011412"/>
              <a:ext cx="561726" cy="3040276"/>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sp>
          <p:nvSpPr>
            <p:cNvPr id="134" name="Google Shape;134;p21"/>
            <p:cNvSpPr/>
            <p:nvPr/>
          </p:nvSpPr>
          <p:spPr>
            <a:xfrm rot="-2705837">
              <a:off x="1510329" y="3205942"/>
              <a:ext cx="374838" cy="373353"/>
            </a:xfrm>
            <a:prstGeom prst="ellipse">
              <a:avLst/>
            </a:prstGeom>
            <a:solidFill>
              <a:srgbClr val="FFFFFF"/>
            </a:solidFill>
            <a:ln>
              <a:noFill/>
            </a:ln>
            <a:effectLst>
              <a:outerShdw blurRad="228600" rotWithShape="0" algn="tl" dir="5400000" dist="50800">
                <a:schemeClr val="accent2">
                  <a:alpha val="54509"/>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accent2"/>
                  </a:solidFill>
                  <a:latin typeface="Inter"/>
                  <a:ea typeface="Inter"/>
                  <a:cs typeface="Inter"/>
                  <a:sym typeface="Inter"/>
                </a:rPr>
                <a:t>3</a:t>
              </a:r>
              <a:endParaRPr b="1" i="0" sz="1200" u="none" cap="none" strike="noStrike">
                <a:solidFill>
                  <a:schemeClr val="accent2"/>
                </a:solidFill>
                <a:latin typeface="Inter"/>
                <a:ea typeface="Inter"/>
                <a:cs typeface="Inter"/>
                <a:sym typeface="Inter"/>
              </a:endParaRPr>
            </a:p>
          </p:txBody>
        </p:sp>
      </p:grpSp>
      <p:sp>
        <p:nvSpPr>
          <p:cNvPr id="135" name="Google Shape;135;p21"/>
          <p:cNvSpPr txBox="1"/>
          <p:nvPr/>
        </p:nvSpPr>
        <p:spPr>
          <a:xfrm>
            <a:off x="806500" y="2500025"/>
            <a:ext cx="33990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rgbClr val="000000"/>
              </a:buClr>
              <a:buSzPts val="1200"/>
              <a:buFont typeface="Arial"/>
              <a:buNone/>
            </a:pPr>
            <a:r>
              <a:rPr lang="en" sz="1200">
                <a:solidFill>
                  <a:schemeClr val="dk1"/>
                </a:solidFill>
                <a:latin typeface="Playfair Display"/>
                <a:ea typeface="Playfair Display"/>
                <a:cs typeface="Playfair Display"/>
                <a:sym typeface="Playfair Display"/>
              </a:rPr>
              <a:t>What are your thoughts on any platform’s theme customisation?</a:t>
            </a:r>
            <a:endParaRPr sz="1200">
              <a:solidFill>
                <a:schemeClr val="dk1"/>
              </a:solidFill>
              <a:latin typeface="Playfair Display"/>
              <a:ea typeface="Playfair Display"/>
              <a:cs typeface="Playfair Display"/>
              <a:sym typeface="Playfair Display"/>
            </a:endParaRPr>
          </a:p>
        </p:txBody>
      </p:sp>
      <p:sp>
        <p:nvSpPr>
          <p:cNvPr id="136" name="Google Shape;136;p21"/>
          <p:cNvSpPr txBox="1"/>
          <p:nvPr/>
        </p:nvSpPr>
        <p:spPr>
          <a:xfrm>
            <a:off x="5610875" y="1468639"/>
            <a:ext cx="2618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06666"/>
                </a:solidFill>
                <a:latin typeface="Playfair Display"/>
                <a:ea typeface="Playfair Display"/>
                <a:cs typeface="Playfair Display"/>
                <a:sym typeface="Playfair Display"/>
              </a:rPr>
              <a:t>“ I find that its not that </a:t>
            </a:r>
            <a:r>
              <a:rPr lang="en">
                <a:solidFill>
                  <a:srgbClr val="E06666"/>
                </a:solidFill>
                <a:latin typeface="Playfair Display"/>
                <a:ea typeface="Playfair Display"/>
                <a:cs typeface="Playfair Display"/>
                <a:sym typeface="Playfair Display"/>
              </a:rPr>
              <a:t>it's</a:t>
            </a:r>
            <a:r>
              <a:rPr lang="en">
                <a:solidFill>
                  <a:srgbClr val="E06666"/>
                </a:solidFill>
                <a:latin typeface="Playfair Display"/>
                <a:ea typeface="Playfair Display"/>
                <a:cs typeface="Playfair Display"/>
                <a:sym typeface="Playfair Display"/>
              </a:rPr>
              <a:t> not very useful for </a:t>
            </a:r>
            <a:r>
              <a:rPr lang="en">
                <a:solidFill>
                  <a:srgbClr val="E06666"/>
                </a:solidFill>
                <a:latin typeface="Playfair Display"/>
                <a:ea typeface="Playfair Display"/>
                <a:cs typeface="Playfair Display"/>
                <a:sym typeface="Playfair Display"/>
              </a:rPr>
              <a:t>conducting</a:t>
            </a:r>
            <a:r>
              <a:rPr lang="en">
                <a:solidFill>
                  <a:srgbClr val="E06666"/>
                </a:solidFill>
                <a:latin typeface="Playfair Display"/>
                <a:ea typeface="Playfair Display"/>
                <a:cs typeface="Playfair Display"/>
                <a:sym typeface="Playfair Display"/>
              </a:rPr>
              <a:t> business as I like to keep things uniform while interacting </a:t>
            </a:r>
            <a:r>
              <a:rPr lang="en">
                <a:solidFill>
                  <a:srgbClr val="E06666"/>
                </a:solidFill>
                <a:latin typeface="Playfair Display"/>
                <a:ea typeface="Playfair Display"/>
                <a:cs typeface="Playfair Display"/>
                <a:sym typeface="Playfair Display"/>
              </a:rPr>
              <a:t>with</a:t>
            </a:r>
            <a:r>
              <a:rPr lang="en">
                <a:solidFill>
                  <a:srgbClr val="E06666"/>
                </a:solidFill>
                <a:latin typeface="Playfair Display"/>
                <a:ea typeface="Playfair Display"/>
                <a:cs typeface="Playfair Display"/>
                <a:sym typeface="Playfair Display"/>
              </a:rPr>
              <a:t> customers. </a:t>
            </a:r>
            <a:endParaRPr>
              <a:solidFill>
                <a:srgbClr val="E06666"/>
              </a:solidFill>
              <a:latin typeface="Playfair Display"/>
              <a:ea typeface="Playfair Display"/>
              <a:cs typeface="Playfair Display"/>
              <a:sym typeface="Playfair Display"/>
            </a:endParaRPr>
          </a:p>
          <a:p>
            <a:pPr indent="0" lvl="0" marL="0" rtl="0" algn="l">
              <a:spcBef>
                <a:spcPts val="0"/>
              </a:spcBef>
              <a:spcAft>
                <a:spcPts val="0"/>
              </a:spcAft>
              <a:buNone/>
            </a:pPr>
            <a:r>
              <a:t/>
            </a:r>
            <a:endParaRPr>
              <a:solidFill>
                <a:srgbClr val="E06666"/>
              </a:solidFill>
              <a:latin typeface="Playfair Display"/>
              <a:ea typeface="Playfair Display"/>
              <a:cs typeface="Playfair Display"/>
              <a:sym typeface="Playfair Display"/>
            </a:endParaRPr>
          </a:p>
          <a:p>
            <a:pPr indent="0" lvl="0" marL="0" rtl="0" algn="l">
              <a:spcBef>
                <a:spcPts val="0"/>
              </a:spcBef>
              <a:spcAft>
                <a:spcPts val="0"/>
              </a:spcAft>
              <a:buNone/>
            </a:pPr>
            <a:r>
              <a:rPr lang="en">
                <a:solidFill>
                  <a:srgbClr val="E06666"/>
                </a:solidFill>
                <a:latin typeface="Playfair Display"/>
                <a:ea typeface="Playfair Display"/>
                <a:cs typeface="Playfair Display"/>
                <a:sym typeface="Playfair Display"/>
              </a:rPr>
              <a:t>I sometimes use it on my personal account, but don’t really like it.”</a:t>
            </a:r>
            <a:endParaRPr>
              <a:solidFill>
                <a:srgbClr val="E06666"/>
              </a:solidFill>
              <a:latin typeface="Playfair Display"/>
              <a:ea typeface="Playfair Display"/>
              <a:cs typeface="Playfair Display"/>
              <a:sym typeface="Playfair Dis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idx="4294967295" type="ctrTitle"/>
          </p:nvPr>
        </p:nvSpPr>
        <p:spPr>
          <a:xfrm>
            <a:off x="485950" y="397488"/>
            <a:ext cx="4102500" cy="437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3200"/>
              <a:buFont typeface="Playfair Display"/>
              <a:buNone/>
            </a:pPr>
            <a:r>
              <a:rPr b="0" i="1" lang="en" sz="3200" u="none" cap="none" strike="noStrike">
                <a:solidFill>
                  <a:schemeClr val="dk1"/>
                </a:solidFill>
                <a:latin typeface="Playfair Display"/>
                <a:ea typeface="Playfair Display"/>
                <a:cs typeface="Playfair Display"/>
                <a:sym typeface="Playfair Display"/>
              </a:rPr>
              <a:t>Question</a:t>
            </a:r>
            <a:r>
              <a:rPr i="1" lang="en"/>
              <a:t>-4</a:t>
            </a:r>
            <a:endParaRPr b="0" i="1" sz="3200" u="none" cap="none" strike="noStrike">
              <a:solidFill>
                <a:schemeClr val="dk1"/>
              </a:solidFill>
              <a:latin typeface="Playfair Display"/>
              <a:ea typeface="Playfair Display"/>
              <a:cs typeface="Playfair Display"/>
              <a:sym typeface="Playfair Display"/>
            </a:endParaRPr>
          </a:p>
        </p:txBody>
      </p:sp>
      <p:grpSp>
        <p:nvGrpSpPr>
          <p:cNvPr id="142" name="Google Shape;142;p22"/>
          <p:cNvGrpSpPr/>
          <p:nvPr/>
        </p:nvGrpSpPr>
        <p:grpSpPr>
          <a:xfrm rot="2700000">
            <a:off x="597131" y="922185"/>
            <a:ext cx="3732034" cy="3716546"/>
            <a:chOff x="1293737" y="1258050"/>
            <a:chExt cx="2547000" cy="2547000"/>
          </a:xfrm>
        </p:grpSpPr>
        <p:sp>
          <p:nvSpPr>
            <p:cNvPr id="143" name="Google Shape;143;p22"/>
            <p:cNvSpPr/>
            <p:nvPr/>
          </p:nvSpPr>
          <p:spPr>
            <a:xfrm rot="2700000">
              <a:off x="2286374" y="1011412"/>
              <a:ext cx="561726" cy="3040276"/>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sp>
          <p:nvSpPr>
            <p:cNvPr id="144" name="Google Shape;144;p22"/>
            <p:cNvSpPr/>
            <p:nvPr/>
          </p:nvSpPr>
          <p:spPr>
            <a:xfrm rot="-2705837">
              <a:off x="1510329" y="3205942"/>
              <a:ext cx="374838" cy="373353"/>
            </a:xfrm>
            <a:prstGeom prst="ellipse">
              <a:avLst/>
            </a:prstGeom>
            <a:solidFill>
              <a:srgbClr val="FFFFFF"/>
            </a:solidFill>
            <a:ln>
              <a:noFill/>
            </a:ln>
            <a:effectLst>
              <a:outerShdw blurRad="228600" rotWithShape="0" algn="tl" dir="5400000" dist="50800">
                <a:schemeClr val="accent2">
                  <a:alpha val="54509"/>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accent2"/>
                  </a:solidFill>
                  <a:latin typeface="Inter"/>
                  <a:ea typeface="Inter"/>
                  <a:cs typeface="Inter"/>
                  <a:sym typeface="Inter"/>
                </a:rPr>
                <a:t>4</a:t>
              </a:r>
              <a:endParaRPr b="1" i="0" sz="1200" u="none" cap="none" strike="noStrike">
                <a:solidFill>
                  <a:schemeClr val="accent2"/>
                </a:solidFill>
                <a:latin typeface="Inter"/>
                <a:ea typeface="Inter"/>
                <a:cs typeface="Inter"/>
                <a:sym typeface="Inter"/>
              </a:endParaRPr>
            </a:p>
          </p:txBody>
        </p:sp>
        <p:sp>
          <p:nvSpPr>
            <p:cNvPr id="145" name="Google Shape;145;p22"/>
            <p:cNvSpPr txBox="1"/>
            <p:nvPr/>
          </p:nvSpPr>
          <p:spPr>
            <a:xfrm rot="-2700000">
              <a:off x="1515936" y="2276445"/>
              <a:ext cx="2233326" cy="393293"/>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 sz="1200">
                  <a:solidFill>
                    <a:schemeClr val="dk1"/>
                  </a:solidFill>
                  <a:latin typeface="Playfair Display"/>
                  <a:ea typeface="Playfair Display"/>
                  <a:cs typeface="Playfair Display"/>
                  <a:sym typeface="Playfair Display"/>
                </a:rPr>
                <a:t>What would you like to see different in a new platform?</a:t>
              </a:r>
              <a:endParaRPr b="0" i="0" sz="1200" u="none" cap="none" strike="noStrike">
                <a:solidFill>
                  <a:schemeClr val="dk1"/>
                </a:solidFill>
                <a:latin typeface="Playfair Display"/>
                <a:ea typeface="Playfair Display"/>
                <a:cs typeface="Playfair Display"/>
                <a:sym typeface="Playfair Display"/>
              </a:endParaRPr>
            </a:p>
          </p:txBody>
        </p:sp>
      </p:grpSp>
      <p:sp>
        <p:nvSpPr>
          <p:cNvPr id="146" name="Google Shape;146;p22"/>
          <p:cNvSpPr txBox="1"/>
          <p:nvPr/>
        </p:nvSpPr>
        <p:spPr>
          <a:xfrm flipH="1" rot="739">
            <a:off x="5680425" y="1681026"/>
            <a:ext cx="27912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06666"/>
                </a:solidFill>
                <a:latin typeface="Playfair Display"/>
                <a:ea typeface="Playfair Display"/>
                <a:cs typeface="Playfair Display"/>
                <a:sym typeface="Playfair Display"/>
              </a:rPr>
              <a:t>“I would like to see some </a:t>
            </a:r>
            <a:r>
              <a:rPr lang="en">
                <a:solidFill>
                  <a:srgbClr val="E06666"/>
                </a:solidFill>
                <a:latin typeface="Playfair Display"/>
                <a:ea typeface="Playfair Display"/>
                <a:cs typeface="Playfair Display"/>
                <a:sym typeface="Playfair Display"/>
              </a:rPr>
              <a:t>accessibility</a:t>
            </a:r>
            <a:r>
              <a:rPr lang="en">
                <a:solidFill>
                  <a:srgbClr val="E06666"/>
                </a:solidFill>
                <a:latin typeface="Playfair Display"/>
                <a:ea typeface="Playfair Display"/>
                <a:cs typeface="Playfair Display"/>
                <a:sym typeface="Playfair Display"/>
              </a:rPr>
              <a:t> features so that the site can </a:t>
            </a:r>
            <a:r>
              <a:rPr lang="en">
                <a:solidFill>
                  <a:srgbClr val="E06666"/>
                </a:solidFill>
                <a:latin typeface="Playfair Display"/>
                <a:ea typeface="Playfair Display"/>
                <a:cs typeface="Playfair Display"/>
                <a:sym typeface="Playfair Display"/>
              </a:rPr>
              <a:t>be</a:t>
            </a:r>
            <a:r>
              <a:rPr lang="en">
                <a:solidFill>
                  <a:srgbClr val="E06666"/>
                </a:solidFill>
                <a:latin typeface="Playfair Display"/>
                <a:ea typeface="Playfair Display"/>
                <a:cs typeface="Playfair Display"/>
                <a:sym typeface="Playfair Display"/>
              </a:rPr>
              <a:t> accessible to a wonder range of audience which will be good for businesses.</a:t>
            </a:r>
            <a:endParaRPr>
              <a:solidFill>
                <a:srgbClr val="E06666"/>
              </a:solidFill>
              <a:latin typeface="Playfair Display"/>
              <a:ea typeface="Playfair Display"/>
              <a:cs typeface="Playfair Display"/>
              <a:sym typeface="Playfair Display"/>
            </a:endParaRPr>
          </a:p>
          <a:p>
            <a:pPr indent="0" lvl="0" marL="0" rtl="0" algn="l">
              <a:spcBef>
                <a:spcPts val="0"/>
              </a:spcBef>
              <a:spcAft>
                <a:spcPts val="0"/>
              </a:spcAft>
              <a:buNone/>
            </a:pPr>
            <a:r>
              <a:t/>
            </a:r>
            <a:endParaRPr>
              <a:solidFill>
                <a:srgbClr val="E06666"/>
              </a:solidFill>
              <a:latin typeface="Playfair Display"/>
              <a:ea typeface="Playfair Display"/>
              <a:cs typeface="Playfair Display"/>
              <a:sym typeface="Playfair Display"/>
            </a:endParaRPr>
          </a:p>
          <a:p>
            <a:pPr indent="0" lvl="0" marL="0" rtl="0" algn="l">
              <a:spcBef>
                <a:spcPts val="0"/>
              </a:spcBef>
              <a:spcAft>
                <a:spcPts val="0"/>
              </a:spcAft>
              <a:buNone/>
            </a:pPr>
            <a:r>
              <a:rPr lang="en">
                <a:solidFill>
                  <a:srgbClr val="E06666"/>
                </a:solidFill>
                <a:latin typeface="Playfair Display"/>
                <a:ea typeface="Playfair Display"/>
                <a:cs typeface="Playfair Display"/>
                <a:sym typeface="Playfair Display"/>
              </a:rPr>
              <a:t>I think dedicated UI for a nice experience will be welcoming to everyone.”</a:t>
            </a:r>
            <a:endParaRPr>
              <a:solidFill>
                <a:srgbClr val="E06666"/>
              </a:solidFill>
              <a:latin typeface="Playfair Display"/>
              <a:ea typeface="Playfair Display"/>
              <a:cs typeface="Playfair Display"/>
              <a:sym typeface="Playfair Displ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ctrTitle"/>
          </p:nvPr>
        </p:nvSpPr>
        <p:spPr>
          <a:xfrm>
            <a:off x="615550" y="586763"/>
            <a:ext cx="4102500" cy="4371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000"/>
              <a:buNone/>
            </a:pPr>
            <a:r>
              <a:rPr i="1" lang="en"/>
              <a:t>INTERVIEWEE - 2</a:t>
            </a:r>
            <a:endParaRPr i="1"/>
          </a:p>
        </p:txBody>
      </p:sp>
      <p:sp>
        <p:nvSpPr>
          <p:cNvPr id="152" name="Google Shape;152;p23"/>
          <p:cNvSpPr txBox="1"/>
          <p:nvPr/>
        </p:nvSpPr>
        <p:spPr>
          <a:xfrm>
            <a:off x="688850" y="1285875"/>
            <a:ext cx="3756600" cy="270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rgbClr val="000000"/>
              </a:buClr>
              <a:buSzPts val="3000"/>
              <a:buFont typeface="Arial"/>
              <a:buNone/>
            </a:pPr>
            <a:r>
              <a:rPr b="1" i="1" lang="en" sz="1600">
                <a:solidFill>
                  <a:srgbClr val="E06666"/>
                </a:solidFill>
                <a:latin typeface="Playfair Display"/>
                <a:ea typeface="Playfair Display"/>
                <a:cs typeface="Playfair Display"/>
                <a:sym typeface="Playfair Display"/>
              </a:rPr>
              <a:t>Aditi HD</a:t>
            </a:r>
            <a:endParaRPr b="1" i="1" sz="1600">
              <a:solidFill>
                <a:srgbClr val="E06666"/>
              </a:solidFill>
              <a:latin typeface="Playfair Display"/>
              <a:ea typeface="Playfair Display"/>
              <a:cs typeface="Playfair Display"/>
              <a:sym typeface="Playfair Display"/>
            </a:endParaRPr>
          </a:p>
          <a:p>
            <a:pPr indent="0" lvl="0" marL="0" rtl="0" algn="l">
              <a:lnSpc>
                <a:spcPct val="115000"/>
              </a:lnSpc>
              <a:spcBef>
                <a:spcPts val="0"/>
              </a:spcBef>
              <a:spcAft>
                <a:spcPts val="0"/>
              </a:spcAft>
              <a:buClr>
                <a:srgbClr val="000000"/>
              </a:buClr>
              <a:buSzPts val="3000"/>
              <a:buFont typeface="Arial"/>
              <a:buNone/>
            </a:pPr>
            <a:r>
              <a:t/>
            </a:r>
            <a:endParaRPr i="1" sz="1600">
              <a:solidFill>
                <a:srgbClr val="E06666"/>
              </a:solidFill>
              <a:latin typeface="Playfair Display"/>
              <a:ea typeface="Playfair Display"/>
              <a:cs typeface="Playfair Display"/>
              <a:sym typeface="Playfair Display"/>
            </a:endParaRPr>
          </a:p>
          <a:p>
            <a:pPr indent="0" lvl="0" marL="0" rtl="0" algn="l">
              <a:lnSpc>
                <a:spcPct val="115000"/>
              </a:lnSpc>
              <a:spcBef>
                <a:spcPts val="0"/>
              </a:spcBef>
              <a:spcAft>
                <a:spcPts val="0"/>
              </a:spcAft>
              <a:buClr>
                <a:srgbClr val="000000"/>
              </a:buClr>
              <a:buSzPts val="3000"/>
              <a:buFont typeface="Arial"/>
              <a:buNone/>
            </a:pPr>
            <a:r>
              <a:rPr lang="en">
                <a:solidFill>
                  <a:srgbClr val="E06666"/>
                </a:solidFill>
                <a:latin typeface="Playfair Display"/>
                <a:ea typeface="Playfair Display"/>
                <a:cs typeface="Playfair Display"/>
                <a:sym typeface="Playfair Display"/>
              </a:rPr>
              <a:t>An aspiring modern-day fashion blogger who creates content on various platforms showcasing her art. She is a fashion designer in the making, who also makes customized </a:t>
            </a:r>
            <a:r>
              <a:rPr lang="en">
                <a:solidFill>
                  <a:srgbClr val="E06666"/>
                </a:solidFill>
                <a:latin typeface="Playfair Display"/>
                <a:ea typeface="Playfair Display"/>
                <a:cs typeface="Playfair Display"/>
                <a:sym typeface="Playfair Display"/>
              </a:rPr>
              <a:t>portraits</a:t>
            </a:r>
            <a:r>
              <a:rPr lang="en">
                <a:solidFill>
                  <a:srgbClr val="E06666"/>
                </a:solidFill>
                <a:latin typeface="Playfair Display"/>
                <a:ea typeface="Playfair Display"/>
                <a:cs typeface="Playfair Display"/>
                <a:sym typeface="Playfair Display"/>
              </a:rPr>
              <a:t> of people during her time off. She has sold many pieces through instagram and hopes to pursue her career in the fields of art.</a:t>
            </a:r>
            <a:endParaRPr>
              <a:solidFill>
                <a:srgbClr val="E06666"/>
              </a:solidFill>
              <a:latin typeface="Playfair Display"/>
              <a:ea typeface="Playfair Display"/>
              <a:cs typeface="Playfair Display"/>
              <a:sym typeface="Playfair Display"/>
            </a:endParaRPr>
          </a:p>
        </p:txBody>
      </p:sp>
      <p:pic>
        <p:nvPicPr>
          <p:cNvPr id="153" name="Google Shape;153;p23"/>
          <p:cNvPicPr preferRelativeResize="0"/>
          <p:nvPr/>
        </p:nvPicPr>
        <p:blipFill rotWithShape="1">
          <a:blip r:embed="rId3">
            <a:alphaModFix/>
          </a:blip>
          <a:srcRect b="0" l="22566" r="23044" t="0"/>
          <a:stretch/>
        </p:blipFill>
        <p:spPr>
          <a:xfrm>
            <a:off x="5956575" y="953500"/>
            <a:ext cx="3256500" cy="3332100"/>
          </a:xfrm>
          <a:prstGeom prst="ellipse">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eeble template">
  <a:themeElements>
    <a:clrScheme name="Custom 347">
      <a:dk1>
        <a:srgbClr val="333A47"/>
      </a:dk1>
      <a:lt1>
        <a:srgbClr val="FFFFFF"/>
      </a:lt1>
      <a:dk2>
        <a:srgbClr val="707379"/>
      </a:dk2>
      <a:lt2>
        <a:srgbClr val="FFF0ED"/>
      </a:lt2>
      <a:accent1>
        <a:srgbClr val="FFB9A7"/>
      </a:accent1>
      <a:accent2>
        <a:srgbClr val="D26A50"/>
      </a:accent2>
      <a:accent3>
        <a:srgbClr val="8BB0C4"/>
      </a:accent3>
      <a:accent4>
        <a:srgbClr val="5F759B"/>
      </a:accent4>
      <a:accent5>
        <a:srgbClr val="E2C7A1"/>
      </a:accent5>
      <a:accent6>
        <a:srgbClr val="B28F64"/>
      </a:accent6>
      <a:hlink>
        <a:srgbClr val="425C8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