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8" r:id="rId4"/>
    <p:sldId id="275" r:id="rId5"/>
    <p:sldId id="279" r:id="rId6"/>
    <p:sldId id="277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68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47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6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7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799D-6D87-4028-B0C0-7781D0746D4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6732-B1FE-44F3-91B6-E28631D5B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8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CC1-00D2-844C-ECCB-93B13707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780F1-B654-F895-2CC7-6E3D7B664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Autofit/>
          </a:bodyPr>
          <a:lstStyle/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Aditya Vikram Singh</a:t>
            </a:r>
          </a:p>
        </p:txBody>
      </p:sp>
    </p:spTree>
    <p:extLst>
      <p:ext uri="{BB962C8B-B14F-4D97-AF65-F5344CB8AC3E}">
        <p14:creationId xmlns:p14="http://schemas.microsoft.com/office/powerpoint/2010/main" val="286942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DBFD-EDE7-9736-785D-34ACADA6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Data and Databases</a:t>
            </a:r>
          </a:p>
          <a:p>
            <a:r>
              <a:rPr lang="en-US" dirty="0"/>
              <a:t>ER Diagram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Denormalization</a:t>
            </a:r>
          </a:p>
          <a:p>
            <a:r>
              <a:rPr lang="en-US" dirty="0"/>
              <a:t>Case study on ER Diagram</a:t>
            </a:r>
          </a:p>
          <a:p>
            <a:r>
              <a:rPr lang="en-US" dirty="0"/>
              <a:t>Dimension Modelling</a:t>
            </a:r>
          </a:p>
          <a:p>
            <a:r>
              <a:rPr lang="en-US" dirty="0"/>
              <a:t>SCD</a:t>
            </a:r>
          </a:p>
        </p:txBody>
      </p:sp>
    </p:spTree>
    <p:extLst>
      <p:ext uri="{BB962C8B-B14F-4D97-AF65-F5344CB8AC3E}">
        <p14:creationId xmlns:p14="http://schemas.microsoft.com/office/powerpoint/2010/main" val="152937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0819-88BE-5D6F-D542-4229DBEB2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DB355-9863-43ED-536E-3AA3F3A40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BD36B8-6E60-E6DC-BD75-18D59D00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0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7D8A3-5853-DB4F-7A5E-50877830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400" dirty="0"/>
              <a:t>Overview of Big Data</a:t>
            </a:r>
          </a:p>
          <a:p>
            <a:r>
              <a:rPr lang="en-US" sz="1400" dirty="0"/>
              <a:t>4V’s of Big Data</a:t>
            </a:r>
          </a:p>
          <a:p>
            <a:pPr lvl="1"/>
            <a:r>
              <a:rPr lang="en-US" sz="1400" dirty="0"/>
              <a:t>Volume</a:t>
            </a:r>
          </a:p>
          <a:p>
            <a:pPr lvl="1"/>
            <a:r>
              <a:rPr lang="en-US" sz="1400" dirty="0"/>
              <a:t>Variety</a:t>
            </a:r>
          </a:p>
          <a:p>
            <a:pPr lvl="1"/>
            <a:r>
              <a:rPr lang="en-US" sz="1400" dirty="0"/>
              <a:t>Velocity</a:t>
            </a:r>
          </a:p>
          <a:p>
            <a:pPr lvl="1"/>
            <a:r>
              <a:rPr lang="en-US" sz="1400" dirty="0"/>
              <a:t>Veracity</a:t>
            </a:r>
          </a:p>
          <a:p>
            <a:r>
              <a:rPr lang="en-US" sz="1400" dirty="0"/>
              <a:t>Batch Processing</a:t>
            </a:r>
          </a:p>
          <a:p>
            <a:r>
              <a:rPr lang="en-US" sz="1400" dirty="0"/>
              <a:t>Stream Processing</a:t>
            </a:r>
          </a:p>
          <a:p>
            <a:r>
              <a:rPr lang="en-US" sz="1400" dirty="0"/>
              <a:t>Big data frameworks - spark, Hadoop </a:t>
            </a:r>
          </a:p>
          <a:p>
            <a:r>
              <a:rPr lang="en-US" sz="1400" dirty="0"/>
              <a:t>Data Warehouse</a:t>
            </a:r>
          </a:p>
          <a:p>
            <a:r>
              <a:rPr lang="en-US" sz="1400" dirty="0"/>
              <a:t>Data Lake</a:t>
            </a:r>
          </a:p>
          <a:p>
            <a:r>
              <a:rPr lang="en-US" sz="1400" dirty="0"/>
              <a:t>Cloud Computing Basics</a:t>
            </a:r>
          </a:p>
          <a:p>
            <a:r>
              <a:rPr lang="en-US" sz="1400" dirty="0"/>
              <a:t>Operational and Capital Expenditure</a:t>
            </a:r>
          </a:p>
          <a:p>
            <a:r>
              <a:rPr lang="en-US" sz="1400" dirty="0"/>
              <a:t>Azure Fundamentals</a:t>
            </a:r>
          </a:p>
        </p:txBody>
      </p:sp>
    </p:spTree>
    <p:extLst>
      <p:ext uri="{BB962C8B-B14F-4D97-AF65-F5344CB8AC3E}">
        <p14:creationId xmlns:p14="http://schemas.microsoft.com/office/powerpoint/2010/main" val="217871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8E62-EA70-ACBA-61CC-712621D1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061ACA70-9924-82B7-9346-E8DB581B5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" y="0"/>
            <a:ext cx="12185735" cy="6858000"/>
          </a:xfrm>
        </p:spPr>
      </p:pic>
    </p:spTree>
    <p:extLst>
      <p:ext uri="{BB962C8B-B14F-4D97-AF65-F5344CB8AC3E}">
        <p14:creationId xmlns:p14="http://schemas.microsoft.com/office/powerpoint/2010/main" val="7725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00ED-2DAF-51D3-3556-60CD2836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Azure SQL</a:t>
            </a:r>
          </a:p>
          <a:p>
            <a:r>
              <a:rPr lang="en-US"/>
              <a:t>Types of resources</a:t>
            </a:r>
          </a:p>
          <a:p>
            <a:r>
              <a:rPr lang="en-US"/>
              <a:t>Single DB, Elastic DB</a:t>
            </a:r>
          </a:p>
          <a:p>
            <a:r>
              <a:rPr lang="en-US"/>
              <a:t>Configuring azure SQL database and server</a:t>
            </a:r>
          </a:p>
          <a:p>
            <a:r>
              <a:rPr lang="en-US" err="1"/>
              <a:t>getDate</a:t>
            </a:r>
            <a:r>
              <a:rPr lang="en-US"/>
              <a:t>()</a:t>
            </a:r>
          </a:p>
          <a:p>
            <a:r>
              <a:rPr lang="en-US"/>
              <a:t>Views and schemas</a:t>
            </a:r>
          </a:p>
          <a:p>
            <a:r>
              <a:rPr lang="en-US"/>
              <a:t>Drop, truncate and delete commands</a:t>
            </a:r>
          </a:p>
          <a:p>
            <a:r>
              <a:rPr lang="en-US"/>
              <a:t>Altering tables</a:t>
            </a:r>
          </a:p>
          <a:p>
            <a:r>
              <a:rPr lang="en-US"/>
              <a:t>Key constraints</a:t>
            </a:r>
          </a:p>
        </p:txBody>
      </p:sp>
    </p:spTree>
    <p:extLst>
      <p:ext uri="{BB962C8B-B14F-4D97-AF65-F5344CB8AC3E}">
        <p14:creationId xmlns:p14="http://schemas.microsoft.com/office/powerpoint/2010/main" val="129056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4080-2BD0-89FE-4DE6-B1A82C59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7A26049A-BB3F-2366-7DC3-583527A8E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0637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2271</TotalTime>
  <Words>87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Journey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Scrapbook</dc:title>
  <dc:creator>Singh, Yuvraj SBOBNG-PTIY/FPD</dc:creator>
  <cp:lastModifiedBy>Singh, Aditya V SBOBNG-PTIY/FUH</cp:lastModifiedBy>
  <cp:revision>56</cp:revision>
  <dcterms:created xsi:type="dcterms:W3CDTF">2023-08-23T03:42:27Z</dcterms:created>
  <dcterms:modified xsi:type="dcterms:W3CDTF">2023-09-01T11:14:40Z</dcterms:modified>
</cp:coreProperties>
</file>