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B47E2-60FF-4971-AE45-14C4F190DAA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104F8C-B147-4A7B-8330-BDC51EE42B3C}">
      <dgm:prSet/>
      <dgm:spPr/>
      <dgm:t>
        <a:bodyPr/>
        <a:lstStyle/>
        <a:p>
          <a:r>
            <a:rPr lang="en-US"/>
            <a:t>DDL</a:t>
          </a:r>
        </a:p>
      </dgm:t>
    </dgm:pt>
    <dgm:pt modelId="{148C8329-85A9-4AFD-A7AB-843DBBDA58DE}" type="parTrans" cxnId="{D51CBECF-D78F-4B9C-95B3-5A8994091572}">
      <dgm:prSet/>
      <dgm:spPr/>
      <dgm:t>
        <a:bodyPr/>
        <a:lstStyle/>
        <a:p>
          <a:endParaRPr lang="en-US"/>
        </a:p>
      </dgm:t>
    </dgm:pt>
    <dgm:pt modelId="{4B6E1F86-C432-4F09-AAAA-F778B6240BD1}" type="sibTrans" cxnId="{D51CBECF-D78F-4B9C-95B3-5A8994091572}">
      <dgm:prSet/>
      <dgm:spPr/>
      <dgm:t>
        <a:bodyPr/>
        <a:lstStyle/>
        <a:p>
          <a:endParaRPr lang="en-US"/>
        </a:p>
      </dgm:t>
    </dgm:pt>
    <dgm:pt modelId="{7AFE7DE1-4EF8-41AE-8E08-D47AEA8B81A5}">
      <dgm:prSet/>
      <dgm:spPr/>
      <dgm:t>
        <a:bodyPr/>
        <a:lstStyle/>
        <a:p>
          <a:r>
            <a:rPr lang="en-US"/>
            <a:t>DQL</a:t>
          </a:r>
        </a:p>
      </dgm:t>
    </dgm:pt>
    <dgm:pt modelId="{05515420-7C18-4B5F-8B41-5F174C2A051D}" type="parTrans" cxnId="{43C67F78-AC3A-4E3D-8619-60B505A4B8EB}">
      <dgm:prSet/>
      <dgm:spPr/>
      <dgm:t>
        <a:bodyPr/>
        <a:lstStyle/>
        <a:p>
          <a:endParaRPr lang="en-US"/>
        </a:p>
      </dgm:t>
    </dgm:pt>
    <dgm:pt modelId="{8D6D279A-E4C5-47F1-AA55-5F815304E3BF}" type="sibTrans" cxnId="{43C67F78-AC3A-4E3D-8619-60B505A4B8EB}">
      <dgm:prSet/>
      <dgm:spPr/>
      <dgm:t>
        <a:bodyPr/>
        <a:lstStyle/>
        <a:p>
          <a:endParaRPr lang="en-US"/>
        </a:p>
      </dgm:t>
    </dgm:pt>
    <dgm:pt modelId="{B2AA7D0A-BF35-4946-AA0A-26ACB54EEA64}">
      <dgm:prSet/>
      <dgm:spPr/>
      <dgm:t>
        <a:bodyPr/>
        <a:lstStyle/>
        <a:p>
          <a:r>
            <a:rPr lang="en-US"/>
            <a:t>DML</a:t>
          </a:r>
        </a:p>
      </dgm:t>
    </dgm:pt>
    <dgm:pt modelId="{A6F09DF7-B43F-4F8C-80A6-C2B771783B78}" type="parTrans" cxnId="{505E78BF-E1A2-4E88-A93E-48676ED0FDB3}">
      <dgm:prSet/>
      <dgm:spPr/>
      <dgm:t>
        <a:bodyPr/>
        <a:lstStyle/>
        <a:p>
          <a:endParaRPr lang="en-US"/>
        </a:p>
      </dgm:t>
    </dgm:pt>
    <dgm:pt modelId="{D5DF229E-7B16-4333-AD12-A2E9EE4EA193}" type="sibTrans" cxnId="{505E78BF-E1A2-4E88-A93E-48676ED0FDB3}">
      <dgm:prSet/>
      <dgm:spPr/>
      <dgm:t>
        <a:bodyPr/>
        <a:lstStyle/>
        <a:p>
          <a:endParaRPr lang="en-US"/>
        </a:p>
      </dgm:t>
    </dgm:pt>
    <dgm:pt modelId="{F654080F-E254-410A-93B2-7A61C4AFA177}">
      <dgm:prSet/>
      <dgm:spPr/>
      <dgm:t>
        <a:bodyPr/>
        <a:lstStyle/>
        <a:p>
          <a:r>
            <a:rPr lang="en-US"/>
            <a:t>DCL</a:t>
          </a:r>
        </a:p>
      </dgm:t>
    </dgm:pt>
    <dgm:pt modelId="{9E4874C3-274C-495D-80D6-F6BA5901336D}" type="parTrans" cxnId="{92DBD182-0D7E-48BE-BECE-FE74CE1D50EE}">
      <dgm:prSet/>
      <dgm:spPr/>
      <dgm:t>
        <a:bodyPr/>
        <a:lstStyle/>
        <a:p>
          <a:endParaRPr lang="en-US"/>
        </a:p>
      </dgm:t>
    </dgm:pt>
    <dgm:pt modelId="{3F8AF539-9182-4273-A6E1-5CE36E8D03BB}" type="sibTrans" cxnId="{92DBD182-0D7E-48BE-BECE-FE74CE1D50EE}">
      <dgm:prSet/>
      <dgm:spPr/>
      <dgm:t>
        <a:bodyPr/>
        <a:lstStyle/>
        <a:p>
          <a:endParaRPr lang="en-US"/>
        </a:p>
      </dgm:t>
    </dgm:pt>
    <dgm:pt modelId="{E234BB47-6285-4ECD-BF86-985E14340658}">
      <dgm:prSet/>
      <dgm:spPr/>
      <dgm:t>
        <a:bodyPr/>
        <a:lstStyle/>
        <a:p>
          <a:r>
            <a:rPr lang="en-US"/>
            <a:t>TCL</a:t>
          </a:r>
        </a:p>
      </dgm:t>
    </dgm:pt>
    <dgm:pt modelId="{DAE863D9-8401-4B4E-85D0-5B79B1BB9E5A}" type="parTrans" cxnId="{5E65B694-A5D9-460D-8781-3246700C1580}">
      <dgm:prSet/>
      <dgm:spPr/>
      <dgm:t>
        <a:bodyPr/>
        <a:lstStyle/>
        <a:p>
          <a:endParaRPr lang="en-US"/>
        </a:p>
      </dgm:t>
    </dgm:pt>
    <dgm:pt modelId="{F14678D6-93FA-4D2D-8AB3-F07228E674D8}" type="sibTrans" cxnId="{5E65B694-A5D9-460D-8781-3246700C1580}">
      <dgm:prSet/>
      <dgm:spPr/>
      <dgm:t>
        <a:bodyPr/>
        <a:lstStyle/>
        <a:p>
          <a:endParaRPr lang="en-US"/>
        </a:p>
      </dgm:t>
    </dgm:pt>
    <dgm:pt modelId="{C73D909A-F922-400A-9899-BD79C5FCF1F4}" type="pres">
      <dgm:prSet presAssocID="{C1FB47E2-60FF-4971-AE45-14C4F190DAA6}" presName="linear" presStyleCnt="0">
        <dgm:presLayoutVars>
          <dgm:dir/>
          <dgm:animLvl val="lvl"/>
          <dgm:resizeHandles val="exact"/>
        </dgm:presLayoutVars>
      </dgm:prSet>
      <dgm:spPr/>
    </dgm:pt>
    <dgm:pt modelId="{CA84532D-D9B7-40EE-BA18-B5EC2B5894F6}" type="pres">
      <dgm:prSet presAssocID="{1F104F8C-B147-4A7B-8330-BDC51EE42B3C}" presName="parentLin" presStyleCnt="0"/>
      <dgm:spPr/>
    </dgm:pt>
    <dgm:pt modelId="{498F408B-B229-4360-8A64-41062431F6A8}" type="pres">
      <dgm:prSet presAssocID="{1F104F8C-B147-4A7B-8330-BDC51EE42B3C}" presName="parentLeftMargin" presStyleLbl="node1" presStyleIdx="0" presStyleCnt="5"/>
      <dgm:spPr/>
    </dgm:pt>
    <dgm:pt modelId="{51C17782-68F6-479B-892A-E9ACF8A2C16F}" type="pres">
      <dgm:prSet presAssocID="{1F104F8C-B147-4A7B-8330-BDC51EE42B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489B97-5C07-4720-9E74-549EFB145B40}" type="pres">
      <dgm:prSet presAssocID="{1F104F8C-B147-4A7B-8330-BDC51EE42B3C}" presName="negativeSpace" presStyleCnt="0"/>
      <dgm:spPr/>
    </dgm:pt>
    <dgm:pt modelId="{4C32682A-8050-41CD-A279-F06E21609816}" type="pres">
      <dgm:prSet presAssocID="{1F104F8C-B147-4A7B-8330-BDC51EE42B3C}" presName="childText" presStyleLbl="conFgAcc1" presStyleIdx="0" presStyleCnt="5">
        <dgm:presLayoutVars>
          <dgm:bulletEnabled val="1"/>
        </dgm:presLayoutVars>
      </dgm:prSet>
      <dgm:spPr/>
    </dgm:pt>
    <dgm:pt modelId="{F5D47739-0878-47F9-9FA0-4049DB0EFB67}" type="pres">
      <dgm:prSet presAssocID="{4B6E1F86-C432-4F09-AAAA-F778B6240BD1}" presName="spaceBetweenRectangles" presStyleCnt="0"/>
      <dgm:spPr/>
    </dgm:pt>
    <dgm:pt modelId="{A0726066-161D-41BC-9374-B1B83A7C63B4}" type="pres">
      <dgm:prSet presAssocID="{7AFE7DE1-4EF8-41AE-8E08-D47AEA8B81A5}" presName="parentLin" presStyleCnt="0"/>
      <dgm:spPr/>
    </dgm:pt>
    <dgm:pt modelId="{F5F9DF54-2227-4316-AEF7-6BFE5623A935}" type="pres">
      <dgm:prSet presAssocID="{7AFE7DE1-4EF8-41AE-8E08-D47AEA8B81A5}" presName="parentLeftMargin" presStyleLbl="node1" presStyleIdx="0" presStyleCnt="5"/>
      <dgm:spPr/>
    </dgm:pt>
    <dgm:pt modelId="{2591E5B8-8465-4176-AC1C-FE5F1EC53A63}" type="pres">
      <dgm:prSet presAssocID="{7AFE7DE1-4EF8-41AE-8E08-D47AEA8B81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F56CD9-BB63-4E36-B7EB-8D9ADE653965}" type="pres">
      <dgm:prSet presAssocID="{7AFE7DE1-4EF8-41AE-8E08-D47AEA8B81A5}" presName="negativeSpace" presStyleCnt="0"/>
      <dgm:spPr/>
    </dgm:pt>
    <dgm:pt modelId="{3E111661-27E7-4017-8F7B-D6260758E0EA}" type="pres">
      <dgm:prSet presAssocID="{7AFE7DE1-4EF8-41AE-8E08-D47AEA8B81A5}" presName="childText" presStyleLbl="conFgAcc1" presStyleIdx="1" presStyleCnt="5">
        <dgm:presLayoutVars>
          <dgm:bulletEnabled val="1"/>
        </dgm:presLayoutVars>
      </dgm:prSet>
      <dgm:spPr/>
    </dgm:pt>
    <dgm:pt modelId="{FB864D32-1571-424F-8084-FA87CB96CBD1}" type="pres">
      <dgm:prSet presAssocID="{8D6D279A-E4C5-47F1-AA55-5F815304E3BF}" presName="spaceBetweenRectangles" presStyleCnt="0"/>
      <dgm:spPr/>
    </dgm:pt>
    <dgm:pt modelId="{80961E84-BA25-4895-99EE-9BE419C77720}" type="pres">
      <dgm:prSet presAssocID="{B2AA7D0A-BF35-4946-AA0A-26ACB54EEA64}" presName="parentLin" presStyleCnt="0"/>
      <dgm:spPr/>
    </dgm:pt>
    <dgm:pt modelId="{CB6F03C0-D1E3-4E98-8701-D7BB0C410601}" type="pres">
      <dgm:prSet presAssocID="{B2AA7D0A-BF35-4946-AA0A-26ACB54EEA64}" presName="parentLeftMargin" presStyleLbl="node1" presStyleIdx="1" presStyleCnt="5"/>
      <dgm:spPr/>
    </dgm:pt>
    <dgm:pt modelId="{AF33E1D8-E01B-481C-A8E8-3FA760DA2893}" type="pres">
      <dgm:prSet presAssocID="{B2AA7D0A-BF35-4946-AA0A-26ACB54EEA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C1ED89-F533-475E-A39C-C9B63877C27E}" type="pres">
      <dgm:prSet presAssocID="{B2AA7D0A-BF35-4946-AA0A-26ACB54EEA64}" presName="negativeSpace" presStyleCnt="0"/>
      <dgm:spPr/>
    </dgm:pt>
    <dgm:pt modelId="{82C853A0-A2E6-464C-B1E4-3ED13B4794EF}" type="pres">
      <dgm:prSet presAssocID="{B2AA7D0A-BF35-4946-AA0A-26ACB54EEA64}" presName="childText" presStyleLbl="conFgAcc1" presStyleIdx="2" presStyleCnt="5">
        <dgm:presLayoutVars>
          <dgm:bulletEnabled val="1"/>
        </dgm:presLayoutVars>
      </dgm:prSet>
      <dgm:spPr/>
    </dgm:pt>
    <dgm:pt modelId="{C25DE7EE-17EC-429A-AB3E-59CECCFE6CE0}" type="pres">
      <dgm:prSet presAssocID="{D5DF229E-7B16-4333-AD12-A2E9EE4EA193}" presName="spaceBetweenRectangles" presStyleCnt="0"/>
      <dgm:spPr/>
    </dgm:pt>
    <dgm:pt modelId="{F0908A25-8009-4C44-9CC8-980B56090B79}" type="pres">
      <dgm:prSet presAssocID="{F654080F-E254-410A-93B2-7A61C4AFA177}" presName="parentLin" presStyleCnt="0"/>
      <dgm:spPr/>
    </dgm:pt>
    <dgm:pt modelId="{83982EF8-172C-45F6-B4CE-6808F80B3975}" type="pres">
      <dgm:prSet presAssocID="{F654080F-E254-410A-93B2-7A61C4AFA177}" presName="parentLeftMargin" presStyleLbl="node1" presStyleIdx="2" presStyleCnt="5"/>
      <dgm:spPr/>
    </dgm:pt>
    <dgm:pt modelId="{155DA514-6148-47B7-9DF0-E3F90E979CC5}" type="pres">
      <dgm:prSet presAssocID="{F654080F-E254-410A-93B2-7A61C4AFA1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9E6583-127F-4B2C-BDB7-28349CC24A6E}" type="pres">
      <dgm:prSet presAssocID="{F654080F-E254-410A-93B2-7A61C4AFA177}" presName="negativeSpace" presStyleCnt="0"/>
      <dgm:spPr/>
    </dgm:pt>
    <dgm:pt modelId="{93B0F9AF-C386-4216-A330-A9FB13531540}" type="pres">
      <dgm:prSet presAssocID="{F654080F-E254-410A-93B2-7A61C4AFA177}" presName="childText" presStyleLbl="conFgAcc1" presStyleIdx="3" presStyleCnt="5">
        <dgm:presLayoutVars>
          <dgm:bulletEnabled val="1"/>
        </dgm:presLayoutVars>
      </dgm:prSet>
      <dgm:spPr/>
    </dgm:pt>
    <dgm:pt modelId="{C3C3897F-43EA-4ED9-861A-91AA4F221012}" type="pres">
      <dgm:prSet presAssocID="{3F8AF539-9182-4273-A6E1-5CE36E8D03BB}" presName="spaceBetweenRectangles" presStyleCnt="0"/>
      <dgm:spPr/>
    </dgm:pt>
    <dgm:pt modelId="{52C272E7-FF49-4BC3-B73C-A8F807E70D24}" type="pres">
      <dgm:prSet presAssocID="{E234BB47-6285-4ECD-BF86-985E14340658}" presName="parentLin" presStyleCnt="0"/>
      <dgm:spPr/>
    </dgm:pt>
    <dgm:pt modelId="{F6A8C6F2-A560-4D02-8DA9-5D49A06EFA48}" type="pres">
      <dgm:prSet presAssocID="{E234BB47-6285-4ECD-BF86-985E14340658}" presName="parentLeftMargin" presStyleLbl="node1" presStyleIdx="3" presStyleCnt="5"/>
      <dgm:spPr/>
    </dgm:pt>
    <dgm:pt modelId="{A74F911F-CCB3-425D-A1BA-B36F53C25AD0}" type="pres">
      <dgm:prSet presAssocID="{E234BB47-6285-4ECD-BF86-985E1434065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0D9990E-2E91-4B9B-88A5-35ECB5600A1C}" type="pres">
      <dgm:prSet presAssocID="{E234BB47-6285-4ECD-BF86-985E14340658}" presName="negativeSpace" presStyleCnt="0"/>
      <dgm:spPr/>
    </dgm:pt>
    <dgm:pt modelId="{C600B683-3BC9-40D7-81B7-44C2170B85D1}" type="pres">
      <dgm:prSet presAssocID="{E234BB47-6285-4ECD-BF86-985E1434065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0C6FB05-1588-488C-84FF-239C812D4B66}" type="presOf" srcId="{F654080F-E254-410A-93B2-7A61C4AFA177}" destId="{83982EF8-172C-45F6-B4CE-6808F80B3975}" srcOrd="0" destOrd="0" presId="urn:microsoft.com/office/officeart/2005/8/layout/list1"/>
    <dgm:cxn modelId="{83D6E907-9841-4BEF-BAC3-28B46B2DCFB2}" type="presOf" srcId="{F654080F-E254-410A-93B2-7A61C4AFA177}" destId="{155DA514-6148-47B7-9DF0-E3F90E979CC5}" srcOrd="1" destOrd="0" presId="urn:microsoft.com/office/officeart/2005/8/layout/list1"/>
    <dgm:cxn modelId="{2B5A2812-434F-4E5A-A577-C71E91A2E198}" type="presOf" srcId="{B2AA7D0A-BF35-4946-AA0A-26ACB54EEA64}" destId="{AF33E1D8-E01B-481C-A8E8-3FA760DA2893}" srcOrd="1" destOrd="0" presId="urn:microsoft.com/office/officeart/2005/8/layout/list1"/>
    <dgm:cxn modelId="{CD32BF5D-8130-4E40-A1EA-1F5D61861AD8}" type="presOf" srcId="{E234BB47-6285-4ECD-BF86-985E14340658}" destId="{A74F911F-CCB3-425D-A1BA-B36F53C25AD0}" srcOrd="1" destOrd="0" presId="urn:microsoft.com/office/officeart/2005/8/layout/list1"/>
    <dgm:cxn modelId="{43C67F78-AC3A-4E3D-8619-60B505A4B8EB}" srcId="{C1FB47E2-60FF-4971-AE45-14C4F190DAA6}" destId="{7AFE7DE1-4EF8-41AE-8E08-D47AEA8B81A5}" srcOrd="1" destOrd="0" parTransId="{05515420-7C18-4B5F-8B41-5F174C2A051D}" sibTransId="{8D6D279A-E4C5-47F1-AA55-5F815304E3BF}"/>
    <dgm:cxn modelId="{5AE3657D-5417-43DD-AAE4-FD3171CB2A0C}" type="presOf" srcId="{C1FB47E2-60FF-4971-AE45-14C4F190DAA6}" destId="{C73D909A-F922-400A-9899-BD79C5FCF1F4}" srcOrd="0" destOrd="0" presId="urn:microsoft.com/office/officeart/2005/8/layout/list1"/>
    <dgm:cxn modelId="{92DBD182-0D7E-48BE-BECE-FE74CE1D50EE}" srcId="{C1FB47E2-60FF-4971-AE45-14C4F190DAA6}" destId="{F654080F-E254-410A-93B2-7A61C4AFA177}" srcOrd="3" destOrd="0" parTransId="{9E4874C3-274C-495D-80D6-F6BA5901336D}" sibTransId="{3F8AF539-9182-4273-A6E1-5CE36E8D03BB}"/>
    <dgm:cxn modelId="{5E65B694-A5D9-460D-8781-3246700C1580}" srcId="{C1FB47E2-60FF-4971-AE45-14C4F190DAA6}" destId="{E234BB47-6285-4ECD-BF86-985E14340658}" srcOrd="4" destOrd="0" parTransId="{DAE863D9-8401-4B4E-85D0-5B79B1BB9E5A}" sibTransId="{F14678D6-93FA-4D2D-8AB3-F07228E674D8}"/>
    <dgm:cxn modelId="{505E78BF-E1A2-4E88-A93E-48676ED0FDB3}" srcId="{C1FB47E2-60FF-4971-AE45-14C4F190DAA6}" destId="{B2AA7D0A-BF35-4946-AA0A-26ACB54EEA64}" srcOrd="2" destOrd="0" parTransId="{A6F09DF7-B43F-4F8C-80A6-C2B771783B78}" sibTransId="{D5DF229E-7B16-4333-AD12-A2E9EE4EA193}"/>
    <dgm:cxn modelId="{C740FEC4-5E54-4B09-8D49-693AD8AF1610}" type="presOf" srcId="{1F104F8C-B147-4A7B-8330-BDC51EE42B3C}" destId="{51C17782-68F6-479B-892A-E9ACF8A2C16F}" srcOrd="1" destOrd="0" presId="urn:microsoft.com/office/officeart/2005/8/layout/list1"/>
    <dgm:cxn modelId="{D51CBECF-D78F-4B9C-95B3-5A8994091572}" srcId="{C1FB47E2-60FF-4971-AE45-14C4F190DAA6}" destId="{1F104F8C-B147-4A7B-8330-BDC51EE42B3C}" srcOrd="0" destOrd="0" parTransId="{148C8329-85A9-4AFD-A7AB-843DBBDA58DE}" sibTransId="{4B6E1F86-C432-4F09-AAAA-F778B6240BD1}"/>
    <dgm:cxn modelId="{51DD66DE-9D65-43F6-822A-529FE60EE9C4}" type="presOf" srcId="{7AFE7DE1-4EF8-41AE-8E08-D47AEA8B81A5}" destId="{2591E5B8-8465-4176-AC1C-FE5F1EC53A63}" srcOrd="1" destOrd="0" presId="urn:microsoft.com/office/officeart/2005/8/layout/list1"/>
    <dgm:cxn modelId="{0B1944E4-3A9A-44BC-A05B-FD7A7CA87763}" type="presOf" srcId="{1F104F8C-B147-4A7B-8330-BDC51EE42B3C}" destId="{498F408B-B229-4360-8A64-41062431F6A8}" srcOrd="0" destOrd="0" presId="urn:microsoft.com/office/officeart/2005/8/layout/list1"/>
    <dgm:cxn modelId="{2916F4E7-87D0-468D-A60F-AB422A039ABC}" type="presOf" srcId="{B2AA7D0A-BF35-4946-AA0A-26ACB54EEA64}" destId="{CB6F03C0-D1E3-4E98-8701-D7BB0C410601}" srcOrd="0" destOrd="0" presId="urn:microsoft.com/office/officeart/2005/8/layout/list1"/>
    <dgm:cxn modelId="{1789DAEE-AE88-4B99-8FE0-9D92511AA984}" type="presOf" srcId="{E234BB47-6285-4ECD-BF86-985E14340658}" destId="{F6A8C6F2-A560-4D02-8DA9-5D49A06EFA48}" srcOrd="0" destOrd="0" presId="urn:microsoft.com/office/officeart/2005/8/layout/list1"/>
    <dgm:cxn modelId="{E0B03EEF-F430-4B55-BE3E-1B561E35151F}" type="presOf" srcId="{7AFE7DE1-4EF8-41AE-8E08-D47AEA8B81A5}" destId="{F5F9DF54-2227-4316-AEF7-6BFE5623A935}" srcOrd="0" destOrd="0" presId="urn:microsoft.com/office/officeart/2005/8/layout/list1"/>
    <dgm:cxn modelId="{8DD89743-63FC-4EA7-8081-582D4D476A6E}" type="presParOf" srcId="{C73D909A-F922-400A-9899-BD79C5FCF1F4}" destId="{CA84532D-D9B7-40EE-BA18-B5EC2B5894F6}" srcOrd="0" destOrd="0" presId="urn:microsoft.com/office/officeart/2005/8/layout/list1"/>
    <dgm:cxn modelId="{57FAE96C-1EBB-448B-80DD-FDE659242982}" type="presParOf" srcId="{CA84532D-D9B7-40EE-BA18-B5EC2B5894F6}" destId="{498F408B-B229-4360-8A64-41062431F6A8}" srcOrd="0" destOrd="0" presId="urn:microsoft.com/office/officeart/2005/8/layout/list1"/>
    <dgm:cxn modelId="{3F57123A-C922-4FE3-8D00-6979D92557F3}" type="presParOf" srcId="{CA84532D-D9B7-40EE-BA18-B5EC2B5894F6}" destId="{51C17782-68F6-479B-892A-E9ACF8A2C16F}" srcOrd="1" destOrd="0" presId="urn:microsoft.com/office/officeart/2005/8/layout/list1"/>
    <dgm:cxn modelId="{584DAE40-5A3B-4E77-A528-268E14AA93FE}" type="presParOf" srcId="{C73D909A-F922-400A-9899-BD79C5FCF1F4}" destId="{24489B97-5C07-4720-9E74-549EFB145B40}" srcOrd="1" destOrd="0" presId="urn:microsoft.com/office/officeart/2005/8/layout/list1"/>
    <dgm:cxn modelId="{A92CF53D-2C37-4EE6-A995-621B69C84730}" type="presParOf" srcId="{C73D909A-F922-400A-9899-BD79C5FCF1F4}" destId="{4C32682A-8050-41CD-A279-F06E21609816}" srcOrd="2" destOrd="0" presId="urn:microsoft.com/office/officeart/2005/8/layout/list1"/>
    <dgm:cxn modelId="{58B4C0FE-2476-4263-A7E6-ADE798969F1C}" type="presParOf" srcId="{C73D909A-F922-400A-9899-BD79C5FCF1F4}" destId="{F5D47739-0878-47F9-9FA0-4049DB0EFB67}" srcOrd="3" destOrd="0" presId="urn:microsoft.com/office/officeart/2005/8/layout/list1"/>
    <dgm:cxn modelId="{A0475D25-0865-4FC1-9A84-D77187D09F29}" type="presParOf" srcId="{C73D909A-F922-400A-9899-BD79C5FCF1F4}" destId="{A0726066-161D-41BC-9374-B1B83A7C63B4}" srcOrd="4" destOrd="0" presId="urn:microsoft.com/office/officeart/2005/8/layout/list1"/>
    <dgm:cxn modelId="{49D5D581-A1BE-4EEA-8421-C89DF3846A3A}" type="presParOf" srcId="{A0726066-161D-41BC-9374-B1B83A7C63B4}" destId="{F5F9DF54-2227-4316-AEF7-6BFE5623A935}" srcOrd="0" destOrd="0" presId="urn:microsoft.com/office/officeart/2005/8/layout/list1"/>
    <dgm:cxn modelId="{BF7AE3E9-6444-4F14-A7F2-71E7EF1B08F3}" type="presParOf" srcId="{A0726066-161D-41BC-9374-B1B83A7C63B4}" destId="{2591E5B8-8465-4176-AC1C-FE5F1EC53A63}" srcOrd="1" destOrd="0" presId="urn:microsoft.com/office/officeart/2005/8/layout/list1"/>
    <dgm:cxn modelId="{A1A55689-6759-4445-9A45-A0A790BCD08A}" type="presParOf" srcId="{C73D909A-F922-400A-9899-BD79C5FCF1F4}" destId="{A3F56CD9-BB63-4E36-B7EB-8D9ADE653965}" srcOrd="5" destOrd="0" presId="urn:microsoft.com/office/officeart/2005/8/layout/list1"/>
    <dgm:cxn modelId="{9F893F30-30A8-44A9-BD37-DCAFDF562A07}" type="presParOf" srcId="{C73D909A-F922-400A-9899-BD79C5FCF1F4}" destId="{3E111661-27E7-4017-8F7B-D6260758E0EA}" srcOrd="6" destOrd="0" presId="urn:microsoft.com/office/officeart/2005/8/layout/list1"/>
    <dgm:cxn modelId="{ED2FF0A7-432E-40E2-B37E-4DC42AB452CD}" type="presParOf" srcId="{C73D909A-F922-400A-9899-BD79C5FCF1F4}" destId="{FB864D32-1571-424F-8084-FA87CB96CBD1}" srcOrd="7" destOrd="0" presId="urn:microsoft.com/office/officeart/2005/8/layout/list1"/>
    <dgm:cxn modelId="{8431FD41-8DDE-4605-8499-C989317DF1CE}" type="presParOf" srcId="{C73D909A-F922-400A-9899-BD79C5FCF1F4}" destId="{80961E84-BA25-4895-99EE-9BE419C77720}" srcOrd="8" destOrd="0" presId="urn:microsoft.com/office/officeart/2005/8/layout/list1"/>
    <dgm:cxn modelId="{0684F0BE-A75A-4384-A916-98014697D583}" type="presParOf" srcId="{80961E84-BA25-4895-99EE-9BE419C77720}" destId="{CB6F03C0-D1E3-4E98-8701-D7BB0C410601}" srcOrd="0" destOrd="0" presId="urn:microsoft.com/office/officeart/2005/8/layout/list1"/>
    <dgm:cxn modelId="{671633E7-E6D1-4F07-BE70-8ABAD52EAF39}" type="presParOf" srcId="{80961E84-BA25-4895-99EE-9BE419C77720}" destId="{AF33E1D8-E01B-481C-A8E8-3FA760DA2893}" srcOrd="1" destOrd="0" presId="urn:microsoft.com/office/officeart/2005/8/layout/list1"/>
    <dgm:cxn modelId="{2D50B504-4D9A-4F8A-9B05-BE7EE57C8626}" type="presParOf" srcId="{C73D909A-F922-400A-9899-BD79C5FCF1F4}" destId="{C6C1ED89-F533-475E-A39C-C9B63877C27E}" srcOrd="9" destOrd="0" presId="urn:microsoft.com/office/officeart/2005/8/layout/list1"/>
    <dgm:cxn modelId="{EF75D309-2C52-4F62-B566-16EADD3B5F9D}" type="presParOf" srcId="{C73D909A-F922-400A-9899-BD79C5FCF1F4}" destId="{82C853A0-A2E6-464C-B1E4-3ED13B4794EF}" srcOrd="10" destOrd="0" presId="urn:microsoft.com/office/officeart/2005/8/layout/list1"/>
    <dgm:cxn modelId="{C3C944A7-4D8B-4400-ACE3-51A24B6D30B8}" type="presParOf" srcId="{C73D909A-F922-400A-9899-BD79C5FCF1F4}" destId="{C25DE7EE-17EC-429A-AB3E-59CECCFE6CE0}" srcOrd="11" destOrd="0" presId="urn:microsoft.com/office/officeart/2005/8/layout/list1"/>
    <dgm:cxn modelId="{E1862123-99ED-4A71-B161-A633EF003055}" type="presParOf" srcId="{C73D909A-F922-400A-9899-BD79C5FCF1F4}" destId="{F0908A25-8009-4C44-9CC8-980B56090B79}" srcOrd="12" destOrd="0" presId="urn:microsoft.com/office/officeart/2005/8/layout/list1"/>
    <dgm:cxn modelId="{76B1BF73-24A2-4B65-BD18-00BF79C438F9}" type="presParOf" srcId="{F0908A25-8009-4C44-9CC8-980B56090B79}" destId="{83982EF8-172C-45F6-B4CE-6808F80B3975}" srcOrd="0" destOrd="0" presId="urn:microsoft.com/office/officeart/2005/8/layout/list1"/>
    <dgm:cxn modelId="{E20D7D01-F485-425F-9ECA-FC4104508D18}" type="presParOf" srcId="{F0908A25-8009-4C44-9CC8-980B56090B79}" destId="{155DA514-6148-47B7-9DF0-E3F90E979CC5}" srcOrd="1" destOrd="0" presId="urn:microsoft.com/office/officeart/2005/8/layout/list1"/>
    <dgm:cxn modelId="{016DBDBB-6354-48A7-BE90-B1AA19BC7DDE}" type="presParOf" srcId="{C73D909A-F922-400A-9899-BD79C5FCF1F4}" destId="{0C9E6583-127F-4B2C-BDB7-28349CC24A6E}" srcOrd="13" destOrd="0" presId="urn:microsoft.com/office/officeart/2005/8/layout/list1"/>
    <dgm:cxn modelId="{7563262F-BFC9-40DE-BA87-A8F4D3DBE56E}" type="presParOf" srcId="{C73D909A-F922-400A-9899-BD79C5FCF1F4}" destId="{93B0F9AF-C386-4216-A330-A9FB13531540}" srcOrd="14" destOrd="0" presId="urn:microsoft.com/office/officeart/2005/8/layout/list1"/>
    <dgm:cxn modelId="{F3940DEF-A7E2-48BE-9410-06FEC96E4C92}" type="presParOf" srcId="{C73D909A-F922-400A-9899-BD79C5FCF1F4}" destId="{C3C3897F-43EA-4ED9-861A-91AA4F221012}" srcOrd="15" destOrd="0" presId="urn:microsoft.com/office/officeart/2005/8/layout/list1"/>
    <dgm:cxn modelId="{5B96B3D3-1D5E-4C63-A065-ADCF770E9E77}" type="presParOf" srcId="{C73D909A-F922-400A-9899-BD79C5FCF1F4}" destId="{52C272E7-FF49-4BC3-B73C-A8F807E70D24}" srcOrd="16" destOrd="0" presId="urn:microsoft.com/office/officeart/2005/8/layout/list1"/>
    <dgm:cxn modelId="{5A9790E8-D420-4575-A6CF-7E9070A8D3CE}" type="presParOf" srcId="{52C272E7-FF49-4BC3-B73C-A8F807E70D24}" destId="{F6A8C6F2-A560-4D02-8DA9-5D49A06EFA48}" srcOrd="0" destOrd="0" presId="urn:microsoft.com/office/officeart/2005/8/layout/list1"/>
    <dgm:cxn modelId="{97304C75-C37D-4E28-A578-D538914013DD}" type="presParOf" srcId="{52C272E7-FF49-4BC3-B73C-A8F807E70D24}" destId="{A74F911F-CCB3-425D-A1BA-B36F53C25AD0}" srcOrd="1" destOrd="0" presId="urn:microsoft.com/office/officeart/2005/8/layout/list1"/>
    <dgm:cxn modelId="{CEC71849-588F-4ABE-9363-6F2CC070712B}" type="presParOf" srcId="{C73D909A-F922-400A-9899-BD79C5FCF1F4}" destId="{D0D9990E-2E91-4B9B-88A5-35ECB5600A1C}" srcOrd="17" destOrd="0" presId="urn:microsoft.com/office/officeart/2005/8/layout/list1"/>
    <dgm:cxn modelId="{40280C84-7AFC-4B65-9F51-D9E361C424C9}" type="presParOf" srcId="{C73D909A-F922-400A-9899-BD79C5FCF1F4}" destId="{C600B683-3BC9-40D7-81B7-44C2170B85D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0C5C7-2EEF-431B-8BB0-47C41579075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64EE4F-197A-4195-82F1-949765C4175E}">
      <dgm:prSet/>
      <dgm:spPr/>
      <dgm:t>
        <a:bodyPr/>
        <a:lstStyle/>
        <a:p>
          <a:r>
            <a:rPr lang="en-US"/>
            <a:t>1NF</a:t>
          </a:r>
        </a:p>
      </dgm:t>
    </dgm:pt>
    <dgm:pt modelId="{FBD74915-8EC1-41F7-870B-2BD6D4B68AFA}" type="parTrans" cxnId="{4AC452C5-08D4-406D-B1E0-5220F2E81148}">
      <dgm:prSet/>
      <dgm:spPr/>
      <dgm:t>
        <a:bodyPr/>
        <a:lstStyle/>
        <a:p>
          <a:endParaRPr lang="en-US"/>
        </a:p>
      </dgm:t>
    </dgm:pt>
    <dgm:pt modelId="{FCD51E42-1E10-4A89-ADF6-6AAFF0AA256E}" type="sibTrans" cxnId="{4AC452C5-08D4-406D-B1E0-5220F2E81148}">
      <dgm:prSet/>
      <dgm:spPr/>
      <dgm:t>
        <a:bodyPr/>
        <a:lstStyle/>
        <a:p>
          <a:endParaRPr lang="en-US"/>
        </a:p>
      </dgm:t>
    </dgm:pt>
    <dgm:pt modelId="{935AC7C1-5A26-4909-BDE5-7DD5F7CC96C6}">
      <dgm:prSet/>
      <dgm:spPr/>
      <dgm:t>
        <a:bodyPr/>
        <a:lstStyle/>
        <a:p>
          <a:r>
            <a:rPr lang="en-US"/>
            <a:t>2NF</a:t>
          </a:r>
        </a:p>
      </dgm:t>
    </dgm:pt>
    <dgm:pt modelId="{A73DC4D1-80D9-4BC4-AB97-F02C9D61817D}" type="parTrans" cxnId="{6D3319F5-4892-46AE-8111-00A741E70CBC}">
      <dgm:prSet/>
      <dgm:spPr/>
      <dgm:t>
        <a:bodyPr/>
        <a:lstStyle/>
        <a:p>
          <a:endParaRPr lang="en-US"/>
        </a:p>
      </dgm:t>
    </dgm:pt>
    <dgm:pt modelId="{7E78869F-314B-4C9E-BAE3-9BD2B776F451}" type="sibTrans" cxnId="{6D3319F5-4892-46AE-8111-00A741E70CBC}">
      <dgm:prSet/>
      <dgm:spPr/>
      <dgm:t>
        <a:bodyPr/>
        <a:lstStyle/>
        <a:p>
          <a:endParaRPr lang="en-US"/>
        </a:p>
      </dgm:t>
    </dgm:pt>
    <dgm:pt modelId="{79770873-8505-40E4-910B-73673D9F35B2}">
      <dgm:prSet/>
      <dgm:spPr/>
      <dgm:t>
        <a:bodyPr/>
        <a:lstStyle/>
        <a:p>
          <a:r>
            <a:rPr lang="en-US"/>
            <a:t>3NF</a:t>
          </a:r>
        </a:p>
      </dgm:t>
    </dgm:pt>
    <dgm:pt modelId="{AEEFAFD4-2623-404B-97AD-84E8A699BB95}" type="parTrans" cxnId="{D8237684-AB1A-438E-AB7B-CC5A0D3603A8}">
      <dgm:prSet/>
      <dgm:spPr/>
      <dgm:t>
        <a:bodyPr/>
        <a:lstStyle/>
        <a:p>
          <a:endParaRPr lang="en-US"/>
        </a:p>
      </dgm:t>
    </dgm:pt>
    <dgm:pt modelId="{1846069D-B303-4F42-A72B-0459EF1A4A4C}" type="sibTrans" cxnId="{D8237684-AB1A-438E-AB7B-CC5A0D3603A8}">
      <dgm:prSet/>
      <dgm:spPr/>
      <dgm:t>
        <a:bodyPr/>
        <a:lstStyle/>
        <a:p>
          <a:endParaRPr lang="en-US"/>
        </a:p>
      </dgm:t>
    </dgm:pt>
    <dgm:pt modelId="{AACB142A-CF67-41EC-8B94-F7E43017DD62}">
      <dgm:prSet/>
      <dgm:spPr/>
      <dgm:t>
        <a:bodyPr/>
        <a:lstStyle/>
        <a:p>
          <a:r>
            <a:rPr lang="en-US"/>
            <a:t>4NF</a:t>
          </a:r>
        </a:p>
      </dgm:t>
    </dgm:pt>
    <dgm:pt modelId="{DEF5EBA9-047A-42C6-A76B-28375D5FF190}" type="parTrans" cxnId="{73C6D0C6-2B1F-4522-B2E0-87100DC3FB29}">
      <dgm:prSet/>
      <dgm:spPr/>
      <dgm:t>
        <a:bodyPr/>
        <a:lstStyle/>
        <a:p>
          <a:endParaRPr lang="en-US"/>
        </a:p>
      </dgm:t>
    </dgm:pt>
    <dgm:pt modelId="{F7CEE8FF-39A7-413F-9093-E8773B5195F3}" type="sibTrans" cxnId="{73C6D0C6-2B1F-4522-B2E0-87100DC3FB29}">
      <dgm:prSet/>
      <dgm:spPr/>
      <dgm:t>
        <a:bodyPr/>
        <a:lstStyle/>
        <a:p>
          <a:endParaRPr lang="en-US"/>
        </a:p>
      </dgm:t>
    </dgm:pt>
    <dgm:pt modelId="{8BCFBA48-2DEA-4CDF-8ADB-D51B3109100C}">
      <dgm:prSet/>
      <dgm:spPr/>
      <dgm:t>
        <a:bodyPr/>
        <a:lstStyle/>
        <a:p>
          <a:r>
            <a:rPr lang="en-US"/>
            <a:t>5NF</a:t>
          </a:r>
        </a:p>
      </dgm:t>
    </dgm:pt>
    <dgm:pt modelId="{7F02B86D-FA73-4022-83EB-DDE6C834714A}" type="parTrans" cxnId="{FFB19C69-779A-47B2-9026-B95B0A322181}">
      <dgm:prSet/>
      <dgm:spPr/>
      <dgm:t>
        <a:bodyPr/>
        <a:lstStyle/>
        <a:p>
          <a:endParaRPr lang="en-US"/>
        </a:p>
      </dgm:t>
    </dgm:pt>
    <dgm:pt modelId="{13D80D38-3F13-424A-A3DE-F9C01808909C}" type="sibTrans" cxnId="{FFB19C69-779A-47B2-9026-B95B0A322181}">
      <dgm:prSet/>
      <dgm:spPr/>
      <dgm:t>
        <a:bodyPr/>
        <a:lstStyle/>
        <a:p>
          <a:endParaRPr lang="en-US"/>
        </a:p>
      </dgm:t>
    </dgm:pt>
    <dgm:pt modelId="{5037DA60-D14F-4D08-B210-D97C68CEAA7C}" type="pres">
      <dgm:prSet presAssocID="{1050C5C7-2EEF-431B-8BB0-47C41579075D}" presName="diagram" presStyleCnt="0">
        <dgm:presLayoutVars>
          <dgm:dir/>
          <dgm:resizeHandles val="exact"/>
        </dgm:presLayoutVars>
      </dgm:prSet>
      <dgm:spPr/>
    </dgm:pt>
    <dgm:pt modelId="{D048D106-08F6-40CE-A0F7-AA27DE92F4AA}" type="pres">
      <dgm:prSet presAssocID="{0F64EE4F-197A-4195-82F1-949765C4175E}" presName="node" presStyleLbl="node1" presStyleIdx="0" presStyleCnt="5">
        <dgm:presLayoutVars>
          <dgm:bulletEnabled val="1"/>
        </dgm:presLayoutVars>
      </dgm:prSet>
      <dgm:spPr/>
    </dgm:pt>
    <dgm:pt modelId="{709E3759-FB11-4307-8B9E-748A8765AB1E}" type="pres">
      <dgm:prSet presAssocID="{FCD51E42-1E10-4A89-ADF6-6AAFF0AA256E}" presName="sibTrans" presStyleCnt="0"/>
      <dgm:spPr/>
    </dgm:pt>
    <dgm:pt modelId="{A9CB03B5-BA2E-4453-9FEF-6E04A09D3ADC}" type="pres">
      <dgm:prSet presAssocID="{935AC7C1-5A26-4909-BDE5-7DD5F7CC96C6}" presName="node" presStyleLbl="node1" presStyleIdx="1" presStyleCnt="5">
        <dgm:presLayoutVars>
          <dgm:bulletEnabled val="1"/>
        </dgm:presLayoutVars>
      </dgm:prSet>
      <dgm:spPr/>
    </dgm:pt>
    <dgm:pt modelId="{9930BAF6-751B-4FE9-B9FB-C00DCC5FC9BA}" type="pres">
      <dgm:prSet presAssocID="{7E78869F-314B-4C9E-BAE3-9BD2B776F451}" presName="sibTrans" presStyleCnt="0"/>
      <dgm:spPr/>
    </dgm:pt>
    <dgm:pt modelId="{51C52E1A-D9D8-4D0B-8B6F-AD3BAD21A5A7}" type="pres">
      <dgm:prSet presAssocID="{79770873-8505-40E4-910B-73673D9F35B2}" presName="node" presStyleLbl="node1" presStyleIdx="2" presStyleCnt="5">
        <dgm:presLayoutVars>
          <dgm:bulletEnabled val="1"/>
        </dgm:presLayoutVars>
      </dgm:prSet>
      <dgm:spPr/>
    </dgm:pt>
    <dgm:pt modelId="{DC31D049-70F9-4E8F-9A09-9427E1DFFD05}" type="pres">
      <dgm:prSet presAssocID="{1846069D-B303-4F42-A72B-0459EF1A4A4C}" presName="sibTrans" presStyleCnt="0"/>
      <dgm:spPr/>
    </dgm:pt>
    <dgm:pt modelId="{216D6644-65EC-48F2-9897-DCF892469F57}" type="pres">
      <dgm:prSet presAssocID="{AACB142A-CF67-41EC-8B94-F7E43017DD62}" presName="node" presStyleLbl="node1" presStyleIdx="3" presStyleCnt="5">
        <dgm:presLayoutVars>
          <dgm:bulletEnabled val="1"/>
        </dgm:presLayoutVars>
      </dgm:prSet>
      <dgm:spPr/>
    </dgm:pt>
    <dgm:pt modelId="{4CE732FF-6FC7-4B5B-A7BA-3385EEFAC98F}" type="pres">
      <dgm:prSet presAssocID="{F7CEE8FF-39A7-413F-9093-E8773B5195F3}" presName="sibTrans" presStyleCnt="0"/>
      <dgm:spPr/>
    </dgm:pt>
    <dgm:pt modelId="{CC7E8BF5-7B4D-4927-B760-199DF63B4C4C}" type="pres">
      <dgm:prSet presAssocID="{8BCFBA48-2DEA-4CDF-8ADB-D51B3109100C}" presName="node" presStyleLbl="node1" presStyleIdx="4" presStyleCnt="5">
        <dgm:presLayoutVars>
          <dgm:bulletEnabled val="1"/>
        </dgm:presLayoutVars>
      </dgm:prSet>
      <dgm:spPr/>
    </dgm:pt>
  </dgm:ptLst>
  <dgm:cxnLst>
    <dgm:cxn modelId="{EE549317-6AEE-414E-B687-55D3EF466D35}" type="presOf" srcId="{8BCFBA48-2DEA-4CDF-8ADB-D51B3109100C}" destId="{CC7E8BF5-7B4D-4927-B760-199DF63B4C4C}" srcOrd="0" destOrd="0" presId="urn:microsoft.com/office/officeart/2005/8/layout/default"/>
    <dgm:cxn modelId="{1455DC5D-48AC-4429-A021-9A4BDDA7F152}" type="presOf" srcId="{1050C5C7-2EEF-431B-8BB0-47C41579075D}" destId="{5037DA60-D14F-4D08-B210-D97C68CEAA7C}" srcOrd="0" destOrd="0" presId="urn:microsoft.com/office/officeart/2005/8/layout/default"/>
    <dgm:cxn modelId="{E5CC9445-BF84-4120-8A5D-B55F4C6BBCAA}" type="presOf" srcId="{79770873-8505-40E4-910B-73673D9F35B2}" destId="{51C52E1A-D9D8-4D0B-8B6F-AD3BAD21A5A7}" srcOrd="0" destOrd="0" presId="urn:microsoft.com/office/officeart/2005/8/layout/default"/>
    <dgm:cxn modelId="{DE9EE245-1BFC-4367-8048-30EC06615AD5}" type="presOf" srcId="{935AC7C1-5A26-4909-BDE5-7DD5F7CC96C6}" destId="{A9CB03B5-BA2E-4453-9FEF-6E04A09D3ADC}" srcOrd="0" destOrd="0" presId="urn:microsoft.com/office/officeart/2005/8/layout/default"/>
    <dgm:cxn modelId="{FFB19C69-779A-47B2-9026-B95B0A322181}" srcId="{1050C5C7-2EEF-431B-8BB0-47C41579075D}" destId="{8BCFBA48-2DEA-4CDF-8ADB-D51B3109100C}" srcOrd="4" destOrd="0" parTransId="{7F02B86D-FA73-4022-83EB-DDE6C834714A}" sibTransId="{13D80D38-3F13-424A-A3DE-F9C01808909C}"/>
    <dgm:cxn modelId="{60EAF173-54EC-4525-9002-8C79A0921B84}" type="presOf" srcId="{AACB142A-CF67-41EC-8B94-F7E43017DD62}" destId="{216D6644-65EC-48F2-9897-DCF892469F57}" srcOrd="0" destOrd="0" presId="urn:microsoft.com/office/officeart/2005/8/layout/default"/>
    <dgm:cxn modelId="{D8237684-AB1A-438E-AB7B-CC5A0D3603A8}" srcId="{1050C5C7-2EEF-431B-8BB0-47C41579075D}" destId="{79770873-8505-40E4-910B-73673D9F35B2}" srcOrd="2" destOrd="0" parTransId="{AEEFAFD4-2623-404B-97AD-84E8A699BB95}" sibTransId="{1846069D-B303-4F42-A72B-0459EF1A4A4C}"/>
    <dgm:cxn modelId="{1B93E786-48B6-43C1-A6B5-80CFDD09C3DC}" type="presOf" srcId="{0F64EE4F-197A-4195-82F1-949765C4175E}" destId="{D048D106-08F6-40CE-A0F7-AA27DE92F4AA}" srcOrd="0" destOrd="0" presId="urn:microsoft.com/office/officeart/2005/8/layout/default"/>
    <dgm:cxn modelId="{4AC452C5-08D4-406D-B1E0-5220F2E81148}" srcId="{1050C5C7-2EEF-431B-8BB0-47C41579075D}" destId="{0F64EE4F-197A-4195-82F1-949765C4175E}" srcOrd="0" destOrd="0" parTransId="{FBD74915-8EC1-41F7-870B-2BD6D4B68AFA}" sibTransId="{FCD51E42-1E10-4A89-ADF6-6AAFF0AA256E}"/>
    <dgm:cxn modelId="{73C6D0C6-2B1F-4522-B2E0-87100DC3FB29}" srcId="{1050C5C7-2EEF-431B-8BB0-47C41579075D}" destId="{AACB142A-CF67-41EC-8B94-F7E43017DD62}" srcOrd="3" destOrd="0" parTransId="{DEF5EBA9-047A-42C6-A76B-28375D5FF190}" sibTransId="{F7CEE8FF-39A7-413F-9093-E8773B5195F3}"/>
    <dgm:cxn modelId="{6D3319F5-4892-46AE-8111-00A741E70CBC}" srcId="{1050C5C7-2EEF-431B-8BB0-47C41579075D}" destId="{935AC7C1-5A26-4909-BDE5-7DD5F7CC96C6}" srcOrd="1" destOrd="0" parTransId="{A73DC4D1-80D9-4BC4-AB97-F02C9D61817D}" sibTransId="{7E78869F-314B-4C9E-BAE3-9BD2B776F451}"/>
    <dgm:cxn modelId="{F13D374C-483C-4237-B59C-1FC6D9864FA2}" type="presParOf" srcId="{5037DA60-D14F-4D08-B210-D97C68CEAA7C}" destId="{D048D106-08F6-40CE-A0F7-AA27DE92F4AA}" srcOrd="0" destOrd="0" presId="urn:microsoft.com/office/officeart/2005/8/layout/default"/>
    <dgm:cxn modelId="{490E4E01-951E-4E01-8355-A0F1665464A3}" type="presParOf" srcId="{5037DA60-D14F-4D08-B210-D97C68CEAA7C}" destId="{709E3759-FB11-4307-8B9E-748A8765AB1E}" srcOrd="1" destOrd="0" presId="urn:microsoft.com/office/officeart/2005/8/layout/default"/>
    <dgm:cxn modelId="{FAF14DD5-2DEF-4806-99B7-CB8044B393E9}" type="presParOf" srcId="{5037DA60-D14F-4D08-B210-D97C68CEAA7C}" destId="{A9CB03B5-BA2E-4453-9FEF-6E04A09D3ADC}" srcOrd="2" destOrd="0" presId="urn:microsoft.com/office/officeart/2005/8/layout/default"/>
    <dgm:cxn modelId="{218E727C-3D57-4D27-A6BE-BE7489D3E881}" type="presParOf" srcId="{5037DA60-D14F-4D08-B210-D97C68CEAA7C}" destId="{9930BAF6-751B-4FE9-B9FB-C00DCC5FC9BA}" srcOrd="3" destOrd="0" presId="urn:microsoft.com/office/officeart/2005/8/layout/default"/>
    <dgm:cxn modelId="{CA7353E7-E01E-473A-B6AA-E25E9FB0A35F}" type="presParOf" srcId="{5037DA60-D14F-4D08-B210-D97C68CEAA7C}" destId="{51C52E1A-D9D8-4D0B-8B6F-AD3BAD21A5A7}" srcOrd="4" destOrd="0" presId="urn:microsoft.com/office/officeart/2005/8/layout/default"/>
    <dgm:cxn modelId="{E06D2D14-0A6D-4272-9CD3-C31BDFB4A9D8}" type="presParOf" srcId="{5037DA60-D14F-4D08-B210-D97C68CEAA7C}" destId="{DC31D049-70F9-4E8F-9A09-9427E1DFFD05}" srcOrd="5" destOrd="0" presId="urn:microsoft.com/office/officeart/2005/8/layout/default"/>
    <dgm:cxn modelId="{862BCB16-D8B6-4FE3-A15F-79B40FB7671F}" type="presParOf" srcId="{5037DA60-D14F-4D08-B210-D97C68CEAA7C}" destId="{216D6644-65EC-48F2-9897-DCF892469F57}" srcOrd="6" destOrd="0" presId="urn:microsoft.com/office/officeart/2005/8/layout/default"/>
    <dgm:cxn modelId="{8A23AE37-96C6-44B4-B6A5-9B35FF2A617F}" type="presParOf" srcId="{5037DA60-D14F-4D08-B210-D97C68CEAA7C}" destId="{4CE732FF-6FC7-4B5B-A7BA-3385EEFAC98F}" srcOrd="7" destOrd="0" presId="urn:microsoft.com/office/officeart/2005/8/layout/default"/>
    <dgm:cxn modelId="{55AEAAAB-99DC-4068-A164-16757E4AA144}" type="presParOf" srcId="{5037DA60-D14F-4D08-B210-D97C68CEAA7C}" destId="{CC7E8BF5-7B4D-4927-B760-199DF63B4C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1599E9-AC56-4ABE-8F6B-F0C0303206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8521DEE-A793-4285-A297-AB10FEFE2AE9}">
      <dgm:prSet/>
      <dgm:spPr/>
      <dgm:t>
        <a:bodyPr/>
        <a:lstStyle/>
        <a:p>
          <a:pPr>
            <a:defRPr cap="all"/>
          </a:pPr>
          <a:r>
            <a:rPr lang="en-US"/>
            <a:t>Massive Scale</a:t>
          </a:r>
        </a:p>
      </dgm:t>
    </dgm:pt>
    <dgm:pt modelId="{6B64B70B-88F1-473B-AFA4-71FD68E26A5A}" type="parTrans" cxnId="{4A2338C4-2959-496D-BB1B-A2A6E3D7A528}">
      <dgm:prSet/>
      <dgm:spPr/>
      <dgm:t>
        <a:bodyPr/>
        <a:lstStyle/>
        <a:p>
          <a:endParaRPr lang="en-US"/>
        </a:p>
      </dgm:t>
    </dgm:pt>
    <dgm:pt modelId="{86868EE5-33E2-4885-8638-B6D456D9883C}" type="sibTrans" cxnId="{4A2338C4-2959-496D-BB1B-A2A6E3D7A528}">
      <dgm:prSet/>
      <dgm:spPr/>
      <dgm:t>
        <a:bodyPr/>
        <a:lstStyle/>
        <a:p>
          <a:endParaRPr lang="en-US"/>
        </a:p>
      </dgm:t>
    </dgm:pt>
    <dgm:pt modelId="{D1832709-0784-416B-901A-0A1D9353CB9C}">
      <dgm:prSet/>
      <dgm:spPr/>
      <dgm:t>
        <a:bodyPr/>
        <a:lstStyle/>
        <a:p>
          <a:pPr>
            <a:defRPr cap="all"/>
          </a:pPr>
          <a:r>
            <a:rPr lang="en-US"/>
            <a:t>Virtualization</a:t>
          </a:r>
        </a:p>
      </dgm:t>
    </dgm:pt>
    <dgm:pt modelId="{C6042520-4049-4E8C-8F56-39FE28849063}" type="parTrans" cxnId="{09600E7A-A008-4273-BF5A-9545665A291A}">
      <dgm:prSet/>
      <dgm:spPr/>
      <dgm:t>
        <a:bodyPr/>
        <a:lstStyle/>
        <a:p>
          <a:endParaRPr lang="en-US"/>
        </a:p>
      </dgm:t>
    </dgm:pt>
    <dgm:pt modelId="{E70A505C-B6D0-42E3-AA53-629DF29C4417}" type="sibTrans" cxnId="{09600E7A-A008-4273-BF5A-9545665A291A}">
      <dgm:prSet/>
      <dgm:spPr/>
      <dgm:t>
        <a:bodyPr/>
        <a:lstStyle/>
        <a:p>
          <a:endParaRPr lang="en-US"/>
        </a:p>
      </dgm:t>
    </dgm:pt>
    <dgm:pt modelId="{18F2EE39-340A-4A7A-B255-6C2F5ADA6C96}">
      <dgm:prSet/>
      <dgm:spPr/>
      <dgm:t>
        <a:bodyPr/>
        <a:lstStyle/>
        <a:p>
          <a:pPr>
            <a:defRPr cap="all"/>
          </a:pPr>
          <a:r>
            <a:rPr lang="en-US"/>
            <a:t>Low Cost Software</a:t>
          </a:r>
        </a:p>
      </dgm:t>
    </dgm:pt>
    <dgm:pt modelId="{7EF46236-D980-4FDB-8340-98EE6BF2A92E}" type="parTrans" cxnId="{5921183B-BD42-442B-876E-28A6ABD00E8A}">
      <dgm:prSet/>
      <dgm:spPr/>
      <dgm:t>
        <a:bodyPr/>
        <a:lstStyle/>
        <a:p>
          <a:endParaRPr lang="en-US"/>
        </a:p>
      </dgm:t>
    </dgm:pt>
    <dgm:pt modelId="{857CDDEE-AC32-4183-B3FB-1863AE7D07ED}" type="sibTrans" cxnId="{5921183B-BD42-442B-876E-28A6ABD00E8A}">
      <dgm:prSet/>
      <dgm:spPr/>
      <dgm:t>
        <a:bodyPr/>
        <a:lstStyle/>
        <a:p>
          <a:endParaRPr lang="en-US"/>
        </a:p>
      </dgm:t>
    </dgm:pt>
    <dgm:pt modelId="{0A5E147F-FA1E-4BAF-936B-5017E7244C4A}">
      <dgm:prSet/>
      <dgm:spPr/>
      <dgm:t>
        <a:bodyPr/>
        <a:lstStyle/>
        <a:p>
          <a:pPr>
            <a:defRPr cap="all"/>
          </a:pPr>
          <a:r>
            <a:rPr lang="en-US"/>
            <a:t>Geographic Distribution</a:t>
          </a:r>
        </a:p>
      </dgm:t>
    </dgm:pt>
    <dgm:pt modelId="{1B876952-6D4D-4C30-B61B-365A2BDF4A97}" type="parTrans" cxnId="{B4CAC3F9-8E2E-410B-9BB8-5546D7CD32A5}">
      <dgm:prSet/>
      <dgm:spPr/>
      <dgm:t>
        <a:bodyPr/>
        <a:lstStyle/>
        <a:p>
          <a:endParaRPr lang="en-US"/>
        </a:p>
      </dgm:t>
    </dgm:pt>
    <dgm:pt modelId="{E39EA292-E056-487D-9BB2-37F46BFA9A59}" type="sibTrans" cxnId="{B4CAC3F9-8E2E-410B-9BB8-5546D7CD32A5}">
      <dgm:prSet/>
      <dgm:spPr/>
      <dgm:t>
        <a:bodyPr/>
        <a:lstStyle/>
        <a:p>
          <a:endParaRPr lang="en-US"/>
        </a:p>
      </dgm:t>
    </dgm:pt>
    <dgm:pt modelId="{0AE6E83E-5ED0-4738-A73A-CC25A271A8AB}">
      <dgm:prSet/>
      <dgm:spPr/>
      <dgm:t>
        <a:bodyPr/>
        <a:lstStyle/>
        <a:p>
          <a:pPr>
            <a:defRPr cap="all"/>
          </a:pPr>
          <a:r>
            <a:rPr lang="en-US"/>
            <a:t>Service Orientation</a:t>
          </a:r>
        </a:p>
      </dgm:t>
    </dgm:pt>
    <dgm:pt modelId="{53FEAAEF-5EA6-47B0-B997-EE538643DECB}" type="parTrans" cxnId="{95A2C44B-87A9-48F7-8EE4-8495723B5296}">
      <dgm:prSet/>
      <dgm:spPr/>
      <dgm:t>
        <a:bodyPr/>
        <a:lstStyle/>
        <a:p>
          <a:endParaRPr lang="en-US"/>
        </a:p>
      </dgm:t>
    </dgm:pt>
    <dgm:pt modelId="{0B3088D6-C7C0-4E05-9F8F-F0A2E271FC99}" type="sibTrans" cxnId="{95A2C44B-87A9-48F7-8EE4-8495723B5296}">
      <dgm:prSet/>
      <dgm:spPr/>
      <dgm:t>
        <a:bodyPr/>
        <a:lstStyle/>
        <a:p>
          <a:endParaRPr lang="en-US"/>
        </a:p>
      </dgm:t>
    </dgm:pt>
    <dgm:pt modelId="{7A6C0979-8222-49A7-A66B-9197012D60A5}">
      <dgm:prSet/>
      <dgm:spPr/>
      <dgm:t>
        <a:bodyPr/>
        <a:lstStyle/>
        <a:p>
          <a:pPr>
            <a:defRPr cap="all"/>
          </a:pPr>
          <a:r>
            <a:rPr lang="en-US"/>
            <a:t>Advanced Security</a:t>
          </a:r>
        </a:p>
      </dgm:t>
    </dgm:pt>
    <dgm:pt modelId="{A4672EDE-E474-43E4-98B0-82EE5E9C3755}" type="parTrans" cxnId="{3EC90FB1-7F02-4ABB-8809-63CA3E5AF764}">
      <dgm:prSet/>
      <dgm:spPr/>
      <dgm:t>
        <a:bodyPr/>
        <a:lstStyle/>
        <a:p>
          <a:endParaRPr lang="en-US"/>
        </a:p>
      </dgm:t>
    </dgm:pt>
    <dgm:pt modelId="{E120DDC3-7036-41E5-BD55-3D059A44E02E}" type="sibTrans" cxnId="{3EC90FB1-7F02-4ABB-8809-63CA3E5AF764}">
      <dgm:prSet/>
      <dgm:spPr/>
      <dgm:t>
        <a:bodyPr/>
        <a:lstStyle/>
        <a:p>
          <a:endParaRPr lang="en-US"/>
        </a:p>
      </dgm:t>
    </dgm:pt>
    <dgm:pt modelId="{32D92DDA-CF29-439A-A2F8-0117FB43917F}" type="pres">
      <dgm:prSet presAssocID="{C21599E9-AC56-4ABE-8F6B-F0C030320673}" presName="root" presStyleCnt="0">
        <dgm:presLayoutVars>
          <dgm:dir/>
          <dgm:resizeHandles val="exact"/>
        </dgm:presLayoutVars>
      </dgm:prSet>
      <dgm:spPr/>
    </dgm:pt>
    <dgm:pt modelId="{C2F197A3-DB2D-406D-B5A9-756B25A592C5}" type="pres">
      <dgm:prSet presAssocID="{18521DEE-A793-4285-A297-AB10FEFE2AE9}" presName="compNode" presStyleCnt="0"/>
      <dgm:spPr/>
    </dgm:pt>
    <dgm:pt modelId="{D2043FC8-FF81-4BAF-B046-2123D0417C5A}" type="pres">
      <dgm:prSet presAssocID="{18521DEE-A793-4285-A297-AB10FEFE2AE9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6CB7EA0-23AB-4E06-9C22-AA7319B48440}" type="pres">
      <dgm:prSet presAssocID="{18521DEE-A793-4285-A297-AB10FEFE2A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74D8355-2E64-4AFC-A010-A461B8DCA22B}" type="pres">
      <dgm:prSet presAssocID="{18521DEE-A793-4285-A297-AB10FEFE2AE9}" presName="spaceRect" presStyleCnt="0"/>
      <dgm:spPr/>
    </dgm:pt>
    <dgm:pt modelId="{A8D9A364-DD8C-4F83-BD24-FAC12990662A}" type="pres">
      <dgm:prSet presAssocID="{18521DEE-A793-4285-A297-AB10FEFE2AE9}" presName="textRect" presStyleLbl="revTx" presStyleIdx="0" presStyleCnt="6">
        <dgm:presLayoutVars>
          <dgm:chMax val="1"/>
          <dgm:chPref val="1"/>
        </dgm:presLayoutVars>
      </dgm:prSet>
      <dgm:spPr/>
    </dgm:pt>
    <dgm:pt modelId="{99DB8ED0-CA89-4455-9761-AAB195D29E50}" type="pres">
      <dgm:prSet presAssocID="{86868EE5-33E2-4885-8638-B6D456D9883C}" presName="sibTrans" presStyleCnt="0"/>
      <dgm:spPr/>
    </dgm:pt>
    <dgm:pt modelId="{FDADDCBD-571B-4BAD-9E08-00B593F75629}" type="pres">
      <dgm:prSet presAssocID="{D1832709-0784-416B-901A-0A1D9353CB9C}" presName="compNode" presStyleCnt="0"/>
      <dgm:spPr/>
    </dgm:pt>
    <dgm:pt modelId="{A8A6C706-583E-443A-8CF9-05496BEB1F53}" type="pres">
      <dgm:prSet presAssocID="{D1832709-0784-416B-901A-0A1D9353CB9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F2FA21B-38A0-41E0-9F79-AAFDAD0D1E59}" type="pres">
      <dgm:prSet presAssocID="{D1832709-0784-416B-901A-0A1D9353CB9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FD5E92-9B8E-4A5E-83DF-D84FBF482308}" type="pres">
      <dgm:prSet presAssocID="{D1832709-0784-416B-901A-0A1D9353CB9C}" presName="spaceRect" presStyleCnt="0"/>
      <dgm:spPr/>
    </dgm:pt>
    <dgm:pt modelId="{6DC837B9-B4A9-48B8-BE97-734317A04A36}" type="pres">
      <dgm:prSet presAssocID="{D1832709-0784-416B-901A-0A1D9353CB9C}" presName="textRect" presStyleLbl="revTx" presStyleIdx="1" presStyleCnt="6">
        <dgm:presLayoutVars>
          <dgm:chMax val="1"/>
          <dgm:chPref val="1"/>
        </dgm:presLayoutVars>
      </dgm:prSet>
      <dgm:spPr/>
    </dgm:pt>
    <dgm:pt modelId="{B0DED0E5-FB3D-4D3D-83B1-76BAF9DA6C66}" type="pres">
      <dgm:prSet presAssocID="{E70A505C-B6D0-42E3-AA53-629DF29C4417}" presName="sibTrans" presStyleCnt="0"/>
      <dgm:spPr/>
    </dgm:pt>
    <dgm:pt modelId="{70608305-BFA8-4D76-8370-C8DBC3C2A6F3}" type="pres">
      <dgm:prSet presAssocID="{18F2EE39-340A-4A7A-B255-6C2F5ADA6C96}" presName="compNode" presStyleCnt="0"/>
      <dgm:spPr/>
    </dgm:pt>
    <dgm:pt modelId="{9ABBD440-E643-417F-B232-3C6D4F6B2E46}" type="pres">
      <dgm:prSet presAssocID="{18F2EE39-340A-4A7A-B255-6C2F5ADA6C96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464839-E09F-4D5A-8FC3-21A493A26828}" type="pres">
      <dgm:prSet presAssocID="{18F2EE39-340A-4A7A-B255-6C2F5ADA6C9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C92A319-4CA6-4829-8804-93D57FE00862}" type="pres">
      <dgm:prSet presAssocID="{18F2EE39-340A-4A7A-B255-6C2F5ADA6C96}" presName="spaceRect" presStyleCnt="0"/>
      <dgm:spPr/>
    </dgm:pt>
    <dgm:pt modelId="{197CE466-FEA6-4CC7-8769-4DC305C5EEF8}" type="pres">
      <dgm:prSet presAssocID="{18F2EE39-340A-4A7A-B255-6C2F5ADA6C96}" presName="textRect" presStyleLbl="revTx" presStyleIdx="2" presStyleCnt="6">
        <dgm:presLayoutVars>
          <dgm:chMax val="1"/>
          <dgm:chPref val="1"/>
        </dgm:presLayoutVars>
      </dgm:prSet>
      <dgm:spPr/>
    </dgm:pt>
    <dgm:pt modelId="{4CC91AC8-B3BD-4C6A-9505-FF85CE3449E5}" type="pres">
      <dgm:prSet presAssocID="{857CDDEE-AC32-4183-B3FB-1863AE7D07ED}" presName="sibTrans" presStyleCnt="0"/>
      <dgm:spPr/>
    </dgm:pt>
    <dgm:pt modelId="{0663D016-DB36-47EE-A764-49744BAE77A9}" type="pres">
      <dgm:prSet presAssocID="{0A5E147F-FA1E-4BAF-936B-5017E7244C4A}" presName="compNode" presStyleCnt="0"/>
      <dgm:spPr/>
    </dgm:pt>
    <dgm:pt modelId="{E659B85E-EFE0-4583-8EF8-4E2184EA5CED}" type="pres">
      <dgm:prSet presAssocID="{0A5E147F-FA1E-4BAF-936B-5017E7244C4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D38DAB-353A-42A9-82E0-8E78FF2D424A}" type="pres">
      <dgm:prSet presAssocID="{0A5E147F-FA1E-4BAF-936B-5017E7244C4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2C9CB4F-F967-4A6C-B802-30FAADCCE652}" type="pres">
      <dgm:prSet presAssocID="{0A5E147F-FA1E-4BAF-936B-5017E7244C4A}" presName="spaceRect" presStyleCnt="0"/>
      <dgm:spPr/>
    </dgm:pt>
    <dgm:pt modelId="{8F2FB14B-2C57-4F55-82BF-DFCD92190915}" type="pres">
      <dgm:prSet presAssocID="{0A5E147F-FA1E-4BAF-936B-5017E7244C4A}" presName="textRect" presStyleLbl="revTx" presStyleIdx="3" presStyleCnt="6">
        <dgm:presLayoutVars>
          <dgm:chMax val="1"/>
          <dgm:chPref val="1"/>
        </dgm:presLayoutVars>
      </dgm:prSet>
      <dgm:spPr/>
    </dgm:pt>
    <dgm:pt modelId="{973BEF3F-9E1D-4248-B6BF-ADF1B6B8B20F}" type="pres">
      <dgm:prSet presAssocID="{E39EA292-E056-487D-9BB2-37F46BFA9A59}" presName="sibTrans" presStyleCnt="0"/>
      <dgm:spPr/>
    </dgm:pt>
    <dgm:pt modelId="{4DE7FA21-2531-42B3-8217-0CB0240BAFCF}" type="pres">
      <dgm:prSet presAssocID="{0AE6E83E-5ED0-4738-A73A-CC25A271A8AB}" presName="compNode" presStyleCnt="0"/>
      <dgm:spPr/>
    </dgm:pt>
    <dgm:pt modelId="{5D590A58-5711-481F-B154-96BA6F94A940}" type="pres">
      <dgm:prSet presAssocID="{0AE6E83E-5ED0-4738-A73A-CC25A271A8AB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7B23205-E776-4533-83F7-22EB279EE528}" type="pres">
      <dgm:prSet presAssocID="{0AE6E83E-5ED0-4738-A73A-CC25A271A8A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EE48057-CA50-4EB0-84DA-9C3E7B4FB8BD}" type="pres">
      <dgm:prSet presAssocID="{0AE6E83E-5ED0-4738-A73A-CC25A271A8AB}" presName="spaceRect" presStyleCnt="0"/>
      <dgm:spPr/>
    </dgm:pt>
    <dgm:pt modelId="{6C4DEAD6-F626-4C5C-A1CF-0DB1CA90F9AE}" type="pres">
      <dgm:prSet presAssocID="{0AE6E83E-5ED0-4738-A73A-CC25A271A8AB}" presName="textRect" presStyleLbl="revTx" presStyleIdx="4" presStyleCnt="6">
        <dgm:presLayoutVars>
          <dgm:chMax val="1"/>
          <dgm:chPref val="1"/>
        </dgm:presLayoutVars>
      </dgm:prSet>
      <dgm:spPr/>
    </dgm:pt>
    <dgm:pt modelId="{93EC61BD-AD0A-4AD8-8216-DE589B18C737}" type="pres">
      <dgm:prSet presAssocID="{0B3088D6-C7C0-4E05-9F8F-F0A2E271FC99}" presName="sibTrans" presStyleCnt="0"/>
      <dgm:spPr/>
    </dgm:pt>
    <dgm:pt modelId="{DFA2C3CD-4807-4F9A-9379-E5A0632192CD}" type="pres">
      <dgm:prSet presAssocID="{7A6C0979-8222-49A7-A66B-9197012D60A5}" presName="compNode" presStyleCnt="0"/>
      <dgm:spPr/>
    </dgm:pt>
    <dgm:pt modelId="{9C3A6CB7-4C77-46D8-874F-71500325DBC5}" type="pres">
      <dgm:prSet presAssocID="{7A6C0979-8222-49A7-A66B-9197012D60A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2C95789-7168-4B7B-82D8-433EA3DF25CF}" type="pres">
      <dgm:prSet presAssocID="{7A6C0979-8222-49A7-A66B-9197012D60A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CF2A0AC-0CD3-4A29-8D78-3F138B3D16EB}" type="pres">
      <dgm:prSet presAssocID="{7A6C0979-8222-49A7-A66B-9197012D60A5}" presName="spaceRect" presStyleCnt="0"/>
      <dgm:spPr/>
    </dgm:pt>
    <dgm:pt modelId="{5E826A93-D3EF-4F51-A2A7-683BB4FE2AD5}" type="pres">
      <dgm:prSet presAssocID="{7A6C0979-8222-49A7-A66B-9197012D60A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57F8C0D-DE13-410A-98E6-A53B76FEF64C}" type="presOf" srcId="{7A6C0979-8222-49A7-A66B-9197012D60A5}" destId="{5E826A93-D3EF-4F51-A2A7-683BB4FE2AD5}" srcOrd="0" destOrd="0" presId="urn:microsoft.com/office/officeart/2018/5/layout/IconLeafLabelList"/>
    <dgm:cxn modelId="{5921183B-BD42-442B-876E-28A6ABD00E8A}" srcId="{C21599E9-AC56-4ABE-8F6B-F0C030320673}" destId="{18F2EE39-340A-4A7A-B255-6C2F5ADA6C96}" srcOrd="2" destOrd="0" parTransId="{7EF46236-D980-4FDB-8340-98EE6BF2A92E}" sibTransId="{857CDDEE-AC32-4183-B3FB-1863AE7D07ED}"/>
    <dgm:cxn modelId="{BDD68768-A09E-4065-A07D-EF1B9DD2F904}" type="presOf" srcId="{D1832709-0784-416B-901A-0A1D9353CB9C}" destId="{6DC837B9-B4A9-48B8-BE97-734317A04A36}" srcOrd="0" destOrd="0" presId="urn:microsoft.com/office/officeart/2018/5/layout/IconLeafLabelList"/>
    <dgm:cxn modelId="{95A2C44B-87A9-48F7-8EE4-8495723B5296}" srcId="{C21599E9-AC56-4ABE-8F6B-F0C030320673}" destId="{0AE6E83E-5ED0-4738-A73A-CC25A271A8AB}" srcOrd="4" destOrd="0" parTransId="{53FEAAEF-5EA6-47B0-B997-EE538643DECB}" sibTransId="{0B3088D6-C7C0-4E05-9F8F-F0A2E271FC99}"/>
    <dgm:cxn modelId="{09600E7A-A008-4273-BF5A-9545665A291A}" srcId="{C21599E9-AC56-4ABE-8F6B-F0C030320673}" destId="{D1832709-0784-416B-901A-0A1D9353CB9C}" srcOrd="1" destOrd="0" parTransId="{C6042520-4049-4E8C-8F56-39FE28849063}" sibTransId="{E70A505C-B6D0-42E3-AA53-629DF29C4417}"/>
    <dgm:cxn modelId="{9357BD97-AA6A-436A-AC89-F51CCD930267}" type="presOf" srcId="{C21599E9-AC56-4ABE-8F6B-F0C030320673}" destId="{32D92DDA-CF29-439A-A2F8-0117FB43917F}" srcOrd="0" destOrd="0" presId="urn:microsoft.com/office/officeart/2018/5/layout/IconLeafLabelList"/>
    <dgm:cxn modelId="{3EC90FB1-7F02-4ABB-8809-63CA3E5AF764}" srcId="{C21599E9-AC56-4ABE-8F6B-F0C030320673}" destId="{7A6C0979-8222-49A7-A66B-9197012D60A5}" srcOrd="5" destOrd="0" parTransId="{A4672EDE-E474-43E4-98B0-82EE5E9C3755}" sibTransId="{E120DDC3-7036-41E5-BD55-3D059A44E02E}"/>
    <dgm:cxn modelId="{4A2338C4-2959-496D-BB1B-A2A6E3D7A528}" srcId="{C21599E9-AC56-4ABE-8F6B-F0C030320673}" destId="{18521DEE-A793-4285-A297-AB10FEFE2AE9}" srcOrd="0" destOrd="0" parTransId="{6B64B70B-88F1-473B-AFA4-71FD68E26A5A}" sibTransId="{86868EE5-33E2-4885-8638-B6D456D9883C}"/>
    <dgm:cxn modelId="{3540D4D5-DB12-4519-A14C-DB06978E090E}" type="presOf" srcId="{0A5E147F-FA1E-4BAF-936B-5017E7244C4A}" destId="{8F2FB14B-2C57-4F55-82BF-DFCD92190915}" srcOrd="0" destOrd="0" presId="urn:microsoft.com/office/officeart/2018/5/layout/IconLeafLabelList"/>
    <dgm:cxn modelId="{2D5EBDD6-F779-4CBC-BDD7-8B564EEE6475}" type="presOf" srcId="{18F2EE39-340A-4A7A-B255-6C2F5ADA6C96}" destId="{197CE466-FEA6-4CC7-8769-4DC305C5EEF8}" srcOrd="0" destOrd="0" presId="urn:microsoft.com/office/officeart/2018/5/layout/IconLeafLabelList"/>
    <dgm:cxn modelId="{C0272AE9-3174-4FF4-B415-9C1E5374FD07}" type="presOf" srcId="{18521DEE-A793-4285-A297-AB10FEFE2AE9}" destId="{A8D9A364-DD8C-4F83-BD24-FAC12990662A}" srcOrd="0" destOrd="0" presId="urn:microsoft.com/office/officeart/2018/5/layout/IconLeafLabelList"/>
    <dgm:cxn modelId="{22540EF3-A81E-4E33-AFAB-9A0B6D5B2356}" type="presOf" srcId="{0AE6E83E-5ED0-4738-A73A-CC25A271A8AB}" destId="{6C4DEAD6-F626-4C5C-A1CF-0DB1CA90F9AE}" srcOrd="0" destOrd="0" presId="urn:microsoft.com/office/officeart/2018/5/layout/IconLeafLabelList"/>
    <dgm:cxn modelId="{B4CAC3F9-8E2E-410B-9BB8-5546D7CD32A5}" srcId="{C21599E9-AC56-4ABE-8F6B-F0C030320673}" destId="{0A5E147F-FA1E-4BAF-936B-5017E7244C4A}" srcOrd="3" destOrd="0" parTransId="{1B876952-6D4D-4C30-B61B-365A2BDF4A97}" sibTransId="{E39EA292-E056-487D-9BB2-37F46BFA9A59}"/>
    <dgm:cxn modelId="{74BE9C8B-91FE-4F47-8210-CF4629E552BB}" type="presParOf" srcId="{32D92DDA-CF29-439A-A2F8-0117FB43917F}" destId="{C2F197A3-DB2D-406D-B5A9-756B25A592C5}" srcOrd="0" destOrd="0" presId="urn:microsoft.com/office/officeart/2018/5/layout/IconLeafLabelList"/>
    <dgm:cxn modelId="{0B49BB86-6422-4A73-986A-EB6B92913F06}" type="presParOf" srcId="{C2F197A3-DB2D-406D-B5A9-756B25A592C5}" destId="{D2043FC8-FF81-4BAF-B046-2123D0417C5A}" srcOrd="0" destOrd="0" presId="urn:microsoft.com/office/officeart/2018/5/layout/IconLeafLabelList"/>
    <dgm:cxn modelId="{AC35E55D-343C-43EC-AB47-70705720A772}" type="presParOf" srcId="{C2F197A3-DB2D-406D-B5A9-756B25A592C5}" destId="{B6CB7EA0-23AB-4E06-9C22-AA7319B48440}" srcOrd="1" destOrd="0" presId="urn:microsoft.com/office/officeart/2018/5/layout/IconLeafLabelList"/>
    <dgm:cxn modelId="{85B845E5-2977-4B3C-8A9C-0B28A4CF30A4}" type="presParOf" srcId="{C2F197A3-DB2D-406D-B5A9-756B25A592C5}" destId="{674D8355-2E64-4AFC-A010-A461B8DCA22B}" srcOrd="2" destOrd="0" presId="urn:microsoft.com/office/officeart/2018/5/layout/IconLeafLabelList"/>
    <dgm:cxn modelId="{1FEEE744-3D64-4790-B564-FF9D42A21941}" type="presParOf" srcId="{C2F197A3-DB2D-406D-B5A9-756B25A592C5}" destId="{A8D9A364-DD8C-4F83-BD24-FAC12990662A}" srcOrd="3" destOrd="0" presId="urn:microsoft.com/office/officeart/2018/5/layout/IconLeafLabelList"/>
    <dgm:cxn modelId="{78446997-08CA-4DE5-A86B-A3D512E0D573}" type="presParOf" srcId="{32D92DDA-CF29-439A-A2F8-0117FB43917F}" destId="{99DB8ED0-CA89-4455-9761-AAB195D29E50}" srcOrd="1" destOrd="0" presId="urn:microsoft.com/office/officeart/2018/5/layout/IconLeafLabelList"/>
    <dgm:cxn modelId="{D773C3A1-7248-4DE7-BF6E-3C9C748B4157}" type="presParOf" srcId="{32D92DDA-CF29-439A-A2F8-0117FB43917F}" destId="{FDADDCBD-571B-4BAD-9E08-00B593F75629}" srcOrd="2" destOrd="0" presId="urn:microsoft.com/office/officeart/2018/5/layout/IconLeafLabelList"/>
    <dgm:cxn modelId="{D7336CAA-6873-4BBE-A830-BF5EC2CB333C}" type="presParOf" srcId="{FDADDCBD-571B-4BAD-9E08-00B593F75629}" destId="{A8A6C706-583E-443A-8CF9-05496BEB1F53}" srcOrd="0" destOrd="0" presId="urn:microsoft.com/office/officeart/2018/5/layout/IconLeafLabelList"/>
    <dgm:cxn modelId="{364CD166-CB68-4C2B-B21E-F93437B872FF}" type="presParOf" srcId="{FDADDCBD-571B-4BAD-9E08-00B593F75629}" destId="{3F2FA21B-38A0-41E0-9F79-AAFDAD0D1E59}" srcOrd="1" destOrd="0" presId="urn:microsoft.com/office/officeart/2018/5/layout/IconLeafLabelList"/>
    <dgm:cxn modelId="{692B8FAF-F4C9-4E0C-9D5F-64A98396F3E6}" type="presParOf" srcId="{FDADDCBD-571B-4BAD-9E08-00B593F75629}" destId="{57FD5E92-9B8E-4A5E-83DF-D84FBF482308}" srcOrd="2" destOrd="0" presId="urn:microsoft.com/office/officeart/2018/5/layout/IconLeafLabelList"/>
    <dgm:cxn modelId="{64CB8E20-346F-4951-A51A-FF2C960F077D}" type="presParOf" srcId="{FDADDCBD-571B-4BAD-9E08-00B593F75629}" destId="{6DC837B9-B4A9-48B8-BE97-734317A04A36}" srcOrd="3" destOrd="0" presId="urn:microsoft.com/office/officeart/2018/5/layout/IconLeafLabelList"/>
    <dgm:cxn modelId="{33EB42C8-7C0E-4D0F-AAD2-75119A1ECBB1}" type="presParOf" srcId="{32D92DDA-CF29-439A-A2F8-0117FB43917F}" destId="{B0DED0E5-FB3D-4D3D-83B1-76BAF9DA6C66}" srcOrd="3" destOrd="0" presId="urn:microsoft.com/office/officeart/2018/5/layout/IconLeafLabelList"/>
    <dgm:cxn modelId="{E2BD5A39-14F2-49F3-851A-AE0F57657B24}" type="presParOf" srcId="{32D92DDA-CF29-439A-A2F8-0117FB43917F}" destId="{70608305-BFA8-4D76-8370-C8DBC3C2A6F3}" srcOrd="4" destOrd="0" presId="urn:microsoft.com/office/officeart/2018/5/layout/IconLeafLabelList"/>
    <dgm:cxn modelId="{06F686B5-3BB7-4736-A7EC-8181F00B4F70}" type="presParOf" srcId="{70608305-BFA8-4D76-8370-C8DBC3C2A6F3}" destId="{9ABBD440-E643-417F-B232-3C6D4F6B2E46}" srcOrd="0" destOrd="0" presId="urn:microsoft.com/office/officeart/2018/5/layout/IconLeafLabelList"/>
    <dgm:cxn modelId="{3C073C1C-C54C-4C97-B278-1D2C1BC1D44E}" type="presParOf" srcId="{70608305-BFA8-4D76-8370-C8DBC3C2A6F3}" destId="{F7464839-E09F-4D5A-8FC3-21A493A26828}" srcOrd="1" destOrd="0" presId="urn:microsoft.com/office/officeart/2018/5/layout/IconLeafLabelList"/>
    <dgm:cxn modelId="{661F7568-7590-439C-9CAE-B20F81DFD24B}" type="presParOf" srcId="{70608305-BFA8-4D76-8370-C8DBC3C2A6F3}" destId="{AC92A319-4CA6-4829-8804-93D57FE00862}" srcOrd="2" destOrd="0" presId="urn:microsoft.com/office/officeart/2018/5/layout/IconLeafLabelList"/>
    <dgm:cxn modelId="{2AD54E08-E7B0-4572-95EC-1828D55F9C12}" type="presParOf" srcId="{70608305-BFA8-4D76-8370-C8DBC3C2A6F3}" destId="{197CE466-FEA6-4CC7-8769-4DC305C5EEF8}" srcOrd="3" destOrd="0" presId="urn:microsoft.com/office/officeart/2018/5/layout/IconLeafLabelList"/>
    <dgm:cxn modelId="{6B855351-97BB-4669-B319-C1F923E5A73A}" type="presParOf" srcId="{32D92DDA-CF29-439A-A2F8-0117FB43917F}" destId="{4CC91AC8-B3BD-4C6A-9505-FF85CE3449E5}" srcOrd="5" destOrd="0" presId="urn:microsoft.com/office/officeart/2018/5/layout/IconLeafLabelList"/>
    <dgm:cxn modelId="{A4F948BE-9AAB-4D39-A2BA-BF9C10A098FC}" type="presParOf" srcId="{32D92DDA-CF29-439A-A2F8-0117FB43917F}" destId="{0663D016-DB36-47EE-A764-49744BAE77A9}" srcOrd="6" destOrd="0" presId="urn:microsoft.com/office/officeart/2018/5/layout/IconLeafLabelList"/>
    <dgm:cxn modelId="{D4199BA7-8246-4993-BABE-5E872AE7193E}" type="presParOf" srcId="{0663D016-DB36-47EE-A764-49744BAE77A9}" destId="{E659B85E-EFE0-4583-8EF8-4E2184EA5CED}" srcOrd="0" destOrd="0" presId="urn:microsoft.com/office/officeart/2018/5/layout/IconLeafLabelList"/>
    <dgm:cxn modelId="{E362350E-B185-4516-A4C9-CDF4F4FCC5CA}" type="presParOf" srcId="{0663D016-DB36-47EE-A764-49744BAE77A9}" destId="{D0D38DAB-353A-42A9-82E0-8E78FF2D424A}" srcOrd="1" destOrd="0" presId="urn:microsoft.com/office/officeart/2018/5/layout/IconLeafLabelList"/>
    <dgm:cxn modelId="{25BF6417-9795-4B58-A0DE-38BFB8335F65}" type="presParOf" srcId="{0663D016-DB36-47EE-A764-49744BAE77A9}" destId="{22C9CB4F-F967-4A6C-B802-30FAADCCE652}" srcOrd="2" destOrd="0" presId="urn:microsoft.com/office/officeart/2018/5/layout/IconLeafLabelList"/>
    <dgm:cxn modelId="{337151C7-B77B-45C5-AE83-A2C44C567D72}" type="presParOf" srcId="{0663D016-DB36-47EE-A764-49744BAE77A9}" destId="{8F2FB14B-2C57-4F55-82BF-DFCD92190915}" srcOrd="3" destOrd="0" presId="urn:microsoft.com/office/officeart/2018/5/layout/IconLeafLabelList"/>
    <dgm:cxn modelId="{0BEF524C-278F-4C61-93BD-822FF3408213}" type="presParOf" srcId="{32D92DDA-CF29-439A-A2F8-0117FB43917F}" destId="{973BEF3F-9E1D-4248-B6BF-ADF1B6B8B20F}" srcOrd="7" destOrd="0" presId="urn:microsoft.com/office/officeart/2018/5/layout/IconLeafLabelList"/>
    <dgm:cxn modelId="{CB2D73FB-F507-4C3E-B71A-493BCB3A789A}" type="presParOf" srcId="{32D92DDA-CF29-439A-A2F8-0117FB43917F}" destId="{4DE7FA21-2531-42B3-8217-0CB0240BAFCF}" srcOrd="8" destOrd="0" presId="urn:microsoft.com/office/officeart/2018/5/layout/IconLeafLabelList"/>
    <dgm:cxn modelId="{897376E1-5A04-4DFC-AEA2-0621FC668C10}" type="presParOf" srcId="{4DE7FA21-2531-42B3-8217-0CB0240BAFCF}" destId="{5D590A58-5711-481F-B154-96BA6F94A940}" srcOrd="0" destOrd="0" presId="urn:microsoft.com/office/officeart/2018/5/layout/IconLeafLabelList"/>
    <dgm:cxn modelId="{B087C12F-1755-408D-9252-43AC95C74FB1}" type="presParOf" srcId="{4DE7FA21-2531-42B3-8217-0CB0240BAFCF}" destId="{77B23205-E776-4533-83F7-22EB279EE528}" srcOrd="1" destOrd="0" presId="urn:microsoft.com/office/officeart/2018/5/layout/IconLeafLabelList"/>
    <dgm:cxn modelId="{82B49FE2-90E7-42FA-AB59-8809BAD4B72F}" type="presParOf" srcId="{4DE7FA21-2531-42B3-8217-0CB0240BAFCF}" destId="{3EE48057-CA50-4EB0-84DA-9C3E7B4FB8BD}" srcOrd="2" destOrd="0" presId="urn:microsoft.com/office/officeart/2018/5/layout/IconLeafLabelList"/>
    <dgm:cxn modelId="{63A2513A-49A4-4581-B661-B1D95EA60818}" type="presParOf" srcId="{4DE7FA21-2531-42B3-8217-0CB0240BAFCF}" destId="{6C4DEAD6-F626-4C5C-A1CF-0DB1CA90F9AE}" srcOrd="3" destOrd="0" presId="urn:microsoft.com/office/officeart/2018/5/layout/IconLeafLabelList"/>
    <dgm:cxn modelId="{F3797C24-EBFC-4F36-AC86-06BBF25B1C89}" type="presParOf" srcId="{32D92DDA-CF29-439A-A2F8-0117FB43917F}" destId="{93EC61BD-AD0A-4AD8-8216-DE589B18C737}" srcOrd="9" destOrd="0" presId="urn:microsoft.com/office/officeart/2018/5/layout/IconLeafLabelList"/>
    <dgm:cxn modelId="{8800BFB8-A3F8-4A7E-8DD4-A608A9F2A495}" type="presParOf" srcId="{32D92DDA-CF29-439A-A2F8-0117FB43917F}" destId="{DFA2C3CD-4807-4F9A-9379-E5A0632192CD}" srcOrd="10" destOrd="0" presId="urn:microsoft.com/office/officeart/2018/5/layout/IconLeafLabelList"/>
    <dgm:cxn modelId="{ACE1201C-D6DC-4AB7-AF30-BFE0A3FEB8D5}" type="presParOf" srcId="{DFA2C3CD-4807-4F9A-9379-E5A0632192CD}" destId="{9C3A6CB7-4C77-46D8-874F-71500325DBC5}" srcOrd="0" destOrd="0" presId="urn:microsoft.com/office/officeart/2018/5/layout/IconLeafLabelList"/>
    <dgm:cxn modelId="{B3FA8327-622C-4141-BEE4-6F6D4E8DCB4A}" type="presParOf" srcId="{DFA2C3CD-4807-4F9A-9379-E5A0632192CD}" destId="{F2C95789-7168-4B7B-82D8-433EA3DF25CF}" srcOrd="1" destOrd="0" presId="urn:microsoft.com/office/officeart/2018/5/layout/IconLeafLabelList"/>
    <dgm:cxn modelId="{1CC42D0C-C9F1-49EF-9501-ADA13E5C4ED0}" type="presParOf" srcId="{DFA2C3CD-4807-4F9A-9379-E5A0632192CD}" destId="{8CF2A0AC-0CD3-4A29-8D78-3F138B3D16EB}" srcOrd="2" destOrd="0" presId="urn:microsoft.com/office/officeart/2018/5/layout/IconLeafLabelList"/>
    <dgm:cxn modelId="{1B713064-B23C-4C41-916C-EFF402A6D479}" type="presParOf" srcId="{DFA2C3CD-4807-4F9A-9379-E5A0632192CD}" destId="{5E826A93-D3EF-4F51-A2A7-683BB4FE2A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2682A-8050-41CD-A279-F06E21609816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17782-68F6-479B-892A-E9ACF8A2C16F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DDL</a:t>
          </a:r>
        </a:p>
      </dsp:txBody>
      <dsp:txXfrm>
        <a:off x="367926" y="104745"/>
        <a:ext cx="4597613" cy="639310"/>
      </dsp:txXfrm>
    </dsp:sp>
    <dsp:sp modelId="{3E111661-27E7-4017-8F7B-D6260758E0EA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1E5B8-8465-4176-AC1C-FE5F1EC53A63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DQL</a:t>
          </a:r>
        </a:p>
      </dsp:txBody>
      <dsp:txXfrm>
        <a:off x="367926" y="1193385"/>
        <a:ext cx="4597613" cy="639310"/>
      </dsp:txXfrm>
    </dsp:sp>
    <dsp:sp modelId="{82C853A0-A2E6-464C-B1E4-3ED13B4794EF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3E1D8-E01B-481C-A8E8-3FA760DA2893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DML</a:t>
          </a:r>
        </a:p>
      </dsp:txBody>
      <dsp:txXfrm>
        <a:off x="367926" y="2282025"/>
        <a:ext cx="4597613" cy="639310"/>
      </dsp:txXfrm>
    </dsp:sp>
    <dsp:sp modelId="{93B0F9AF-C386-4216-A330-A9FB13531540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DA514-6148-47B7-9DF0-E3F90E979CC5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DCL</a:t>
          </a:r>
        </a:p>
      </dsp:txBody>
      <dsp:txXfrm>
        <a:off x="367926" y="3370665"/>
        <a:ext cx="4597613" cy="639310"/>
      </dsp:txXfrm>
    </dsp:sp>
    <dsp:sp modelId="{C600B683-3BC9-40D7-81B7-44C2170B85D1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F911F-CCB3-425D-A1BA-B36F53C25AD0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TCL</a:t>
          </a:r>
        </a:p>
      </dsp:txBody>
      <dsp:txXfrm>
        <a:off x="367926" y="445930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D106-08F6-40CE-A0F7-AA27DE92F4AA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1NF</a:t>
          </a:r>
        </a:p>
      </dsp:txBody>
      <dsp:txXfrm>
        <a:off x="930572" y="3032"/>
        <a:ext cx="2833338" cy="1700003"/>
      </dsp:txXfrm>
    </dsp:sp>
    <dsp:sp modelId="{A9CB03B5-BA2E-4453-9FEF-6E04A09D3ADC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2NF</a:t>
          </a:r>
        </a:p>
      </dsp:txBody>
      <dsp:txXfrm>
        <a:off x="4047245" y="3032"/>
        <a:ext cx="2833338" cy="1700003"/>
      </dsp:txXfrm>
    </dsp:sp>
    <dsp:sp modelId="{51C52E1A-D9D8-4D0B-8B6F-AD3BAD21A5A7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3NF</a:t>
          </a:r>
        </a:p>
      </dsp:txBody>
      <dsp:txXfrm>
        <a:off x="7163917" y="3032"/>
        <a:ext cx="2833338" cy="1700003"/>
      </dsp:txXfrm>
    </dsp:sp>
    <dsp:sp modelId="{216D6644-65EC-48F2-9897-DCF892469F57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4NF</a:t>
          </a:r>
        </a:p>
      </dsp:txBody>
      <dsp:txXfrm>
        <a:off x="2488909" y="1986369"/>
        <a:ext cx="2833338" cy="1700003"/>
      </dsp:txXfrm>
    </dsp:sp>
    <dsp:sp modelId="{CC7E8BF5-7B4D-4927-B760-199DF63B4C4C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5NF</a:t>
          </a:r>
        </a:p>
      </dsp:txBody>
      <dsp:txXfrm>
        <a:off x="5605581" y="1986369"/>
        <a:ext cx="2833338" cy="170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43FC8-FF81-4BAF-B046-2123D0417C5A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B7EA0-23AB-4E06-9C22-AA7319B48440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9A364-DD8C-4F83-BD24-FAC12990662A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Massive Scale</a:t>
          </a:r>
        </a:p>
      </dsp:txBody>
      <dsp:txXfrm>
        <a:off x="578678" y="1313725"/>
        <a:ext cx="1641796" cy="656718"/>
      </dsp:txXfrm>
    </dsp:sp>
    <dsp:sp modelId="{A8A6C706-583E-443A-8CF9-05496BEB1F53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FA21B-38A0-41E0-9F79-AAFDAD0D1E59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837B9-B4A9-48B8-BE97-734317A04A3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Virtualization</a:t>
          </a:r>
        </a:p>
      </dsp:txBody>
      <dsp:txXfrm>
        <a:off x="2507790" y="1313725"/>
        <a:ext cx="1641796" cy="656718"/>
      </dsp:txXfrm>
    </dsp:sp>
    <dsp:sp modelId="{9ABBD440-E643-417F-B232-3C6D4F6B2E46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64839-E09F-4D5A-8FC3-21A493A26828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CE466-FEA6-4CC7-8769-4DC305C5EEF8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Low Cost Software</a:t>
          </a:r>
        </a:p>
      </dsp:txBody>
      <dsp:txXfrm>
        <a:off x="4436901" y="1313725"/>
        <a:ext cx="1641796" cy="656718"/>
      </dsp:txXfrm>
    </dsp:sp>
    <dsp:sp modelId="{E659B85E-EFE0-4583-8EF8-4E2184EA5CED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38DAB-353A-42A9-82E0-8E78FF2D424A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FB14B-2C57-4F55-82BF-DFCD92190915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Geographic Distribution</a:t>
          </a:r>
        </a:p>
      </dsp:txBody>
      <dsp:txXfrm>
        <a:off x="6366012" y="1313725"/>
        <a:ext cx="1641796" cy="656718"/>
      </dsp:txXfrm>
    </dsp:sp>
    <dsp:sp modelId="{5D590A58-5711-481F-B154-96BA6F94A940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3205-E776-4533-83F7-22EB279EE528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EAD6-F626-4C5C-A1CF-0DB1CA90F9AE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Service Orientation</a:t>
          </a:r>
        </a:p>
      </dsp:txBody>
      <dsp:txXfrm>
        <a:off x="8295124" y="1313725"/>
        <a:ext cx="1641796" cy="656718"/>
      </dsp:txXfrm>
    </dsp:sp>
    <dsp:sp modelId="{9C3A6CB7-4C77-46D8-874F-71500325DBC5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95789-7168-4B7B-82D8-433EA3DF25CF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6A93-D3EF-4F51-A2A7-683BB4FE2AD5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Advanced Security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F118-AE81-D958-6309-561F7A0C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F7F75-9D05-531E-4397-74B2A9F9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AA86-5780-D229-DCBD-C0B740AB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9763-610C-456A-3A04-48C71E85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30D8-4644-FCC3-99B3-5BB3726F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CFF8-2EA7-4284-59B7-A130C48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BA53E-24CA-16E9-041B-8373A10F7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0900-D5B4-8F64-0D12-02E853E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D2F9-CDC4-4284-D5A4-B4E6BA83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9CE4-0C3B-EF0F-8788-D25890DF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5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B0729-87F5-2A16-8320-CB9AC1F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8828-E48D-E84F-32AB-48AD54AC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0974-E45A-FCFB-064F-41A22763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7308-4FDA-7D45-45D5-6327C16F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A714-8B24-D3AF-202C-11EC54CA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302C-4005-F4FF-DD21-2422ACC4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C890-1F05-76E4-E7FA-23D3E273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1E66-E53C-D48C-BEFD-E3829D2F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04F1-BFBB-1A76-5290-0B7CE441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E30D-8C01-6752-82C2-34475997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E532-F27F-2A13-3999-1EF08488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7ADAC-74E3-3062-F2FE-1818BCEF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370F-FA46-ECA9-7FF0-DE164A51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9CA7-5D75-FD5F-8E35-3434ADB8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AD9D0-C045-09A6-0D82-EF911F12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9894-E67F-A1D9-78FE-745FE248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8B42-7F3D-6675-535F-D6D791C49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7FDBC-10BA-56E7-6762-240244468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2093-587E-589A-4729-F70E281D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5190D-359D-9E72-45F6-29EE378D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CDF3-84E2-9D83-017A-046DF9E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A10E-255B-80BF-7804-EC713FBC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3454-C757-EC74-BC39-CCB5EA5A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2FEC0-1DA5-5645-A9C6-BD783DC16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21126-E9A9-1EE5-8036-626E964C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4108-6548-BCAF-8892-5E2B8236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CA201-7648-C280-BA01-E3FB4A26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0E90E-9ECB-81F2-2756-76E7F657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7A163-8BC0-2792-AA76-F794BB4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98F1-3195-985F-1B51-B12C29A8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167DD-6CEF-F8AE-ED48-5E4C20C6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A87B1-0154-AF9E-A825-54927A84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3DA21-4530-BDD6-A761-CA6B52F9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47C64-E4FC-1617-1EBF-ACCEA2EC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51856-8032-C0A9-04D5-37FC5BB8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90E02-103C-D515-0C6E-AAF4200D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EA57-ABD1-F6DC-E93C-5B55A107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CF93-41A6-DC37-A7C5-B07C09DB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D7CBF-A9D0-5594-20D9-596C4140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898F-1D3B-3CAA-059B-AB57BA90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B757A-050F-7128-269A-7C2BBF5A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107F-9A1B-8F57-4FD9-D5640710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C9D0-EDB1-4933-C670-8A8D32AF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2B84B-EC88-19EB-9439-0FE98D9A4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02C61-C023-FD47-34E0-D400E5E28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C857B-9852-D5E6-66DA-65227C89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39C2E-1337-B50A-AC61-C0C4BA90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C52D-9582-622A-CEAD-3C0555B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7B794-42D3-DD2D-E37B-9E6F399A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464D1-D40E-D29D-4F1F-B317E732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6803-6EC3-5D64-E049-51A692D9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B15C-FE60-4B9F-8726-D473614A52C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7693-285C-0EB4-C65C-26C23C1E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9CDC-A2BC-B410-58E4-2685FC598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89DE-A63F-4CF0-B5DB-7F7BE977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2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F4AA-3AFB-DA86-3FBC-EE73AA19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CB981-1BF5-FEBD-980E-03A677D62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Week 2</a:t>
            </a:r>
          </a:p>
        </p:txBody>
      </p:sp>
      <p:pic>
        <p:nvPicPr>
          <p:cNvPr id="7" name="Graphic 6" descr="Footprint">
            <a:extLst>
              <a:ext uri="{FF2B5EF4-FFF2-40B4-BE49-F238E27FC236}">
                <a16:creationId xmlns:a16="http://schemas.microsoft.com/office/drawing/2014/main" id="{E102F7BF-8478-CA99-02E0-1E394ED0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31A23B-FA41-F951-A990-B5E8DA54E73F}"/>
              </a:ext>
            </a:extLst>
          </p:cNvPr>
          <p:cNvSpPr txBox="1"/>
          <p:nvPr/>
        </p:nvSpPr>
        <p:spPr>
          <a:xfrm>
            <a:off x="6654908" y="4994389"/>
            <a:ext cx="22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Aditya Vikram Singh</a:t>
            </a:r>
          </a:p>
        </p:txBody>
      </p:sp>
    </p:spTree>
    <p:extLst>
      <p:ext uri="{BB962C8B-B14F-4D97-AF65-F5344CB8AC3E}">
        <p14:creationId xmlns:p14="http://schemas.microsoft.com/office/powerpoint/2010/main" val="27970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04379-7EC3-6264-ED17-9F3B047C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DBMS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05EE61-5A16-5981-F8EB-428598D39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96787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6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D84FF-4E8A-EBCF-62B8-EB3A7B6F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Normalization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8049D2-8D0E-DEAF-AB8C-627D1A262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1597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41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40D3A-924F-E7F0-1C66-B579B67A2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696DC-7E46-AE95-05D8-813D4814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Cloud Computing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9981CE-EEDB-E862-E571-15130A665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622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564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Journey</vt:lpstr>
      <vt:lpstr>DBMS</vt:lpstr>
      <vt:lpstr>Normalization</vt:lpstr>
      <vt:lpstr>Cloud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</dc:title>
  <dc:creator>Singh, Yashaswi SBOBNG-PTIY/FBD</dc:creator>
  <cp:lastModifiedBy>Singh, Aditya V SBOBNG-PTIY/FUH</cp:lastModifiedBy>
  <cp:revision>3</cp:revision>
  <dcterms:created xsi:type="dcterms:W3CDTF">2023-08-23T03:26:09Z</dcterms:created>
  <dcterms:modified xsi:type="dcterms:W3CDTF">2023-08-28T03:52:12Z</dcterms:modified>
</cp:coreProperties>
</file>