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571"/>
    <a:srgbClr val="7E7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38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570146EB-2DC1-7400-4CB9-26B272AC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53" b="13890"/>
          <a:stretch/>
        </p:blipFill>
        <p:spPr>
          <a:xfrm>
            <a:off x="-2" y="-412955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DA482-7693-A0D0-0DA2-54808B87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Journey ppt (18/8/23)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E6D4C-7CE6-1890-6E2A-7C03A0AAD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95" y="5185354"/>
            <a:ext cx="5076279" cy="640080"/>
          </a:xfrm>
        </p:spPr>
        <p:txBody>
          <a:bodyPr anchor="b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Identifying the business needs and gathering the requirements is a part of Business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type of functional and non-functional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Scenario-based and Class-based use case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flow is the series of processes that teams complete to deliver a product. It includes following events :-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Sprint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Sprint Planning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Daily Scrum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Retrospective</a:t>
            </a:r>
          </a:p>
        </p:txBody>
      </p:sp>
      <p:pic>
        <p:nvPicPr>
          <p:cNvPr id="1026" name="Picture 2" descr="What is SDLC? Software Development Lifecycle Phases overview">
            <a:extLst>
              <a:ext uri="{FF2B5EF4-FFF2-40B4-BE49-F238E27FC236}">
                <a16:creationId xmlns:a16="http://schemas.microsoft.com/office/drawing/2014/main" id="{12CA92D5-F482-7587-F7A2-B8C3E007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38" y="977372"/>
            <a:ext cx="2727483" cy="2683982"/>
          </a:xfrm>
          <a:prstGeom prst="rect">
            <a:avLst/>
          </a:prstGeom>
          <a:pattFill prst="pct7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7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ful leaf patterns">
            <a:extLst>
              <a:ext uri="{FF2B5EF4-FFF2-40B4-BE49-F238E27FC236}">
                <a16:creationId xmlns:a16="http://schemas.microsoft.com/office/drawing/2014/main" id="{28F44E9C-BC17-62D0-1BD4-6E987A4DA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53" b="13890"/>
          <a:stretch/>
        </p:blipFill>
        <p:spPr>
          <a:xfrm>
            <a:off x="-2" y="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99C14-BC81-44CD-D77A-C4429D8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9FDCC-381E-4F1F-AEFD-1E842641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21" y="-1"/>
            <a:ext cx="6878320" cy="6857989"/>
          </a:xfrm>
          <a:prstGeom prst="rect">
            <a:avLst/>
          </a:prstGeom>
        </p:spPr>
      </p:pic>
      <p:pic>
        <p:nvPicPr>
          <p:cNvPr id="2050" name="Picture 2" descr="The Agile Mindset - Executive Support Magazine">
            <a:extLst>
              <a:ext uri="{FF2B5EF4-FFF2-40B4-BE49-F238E27FC236}">
                <a16:creationId xmlns:a16="http://schemas.microsoft.com/office/drawing/2014/main" id="{FAE9BC10-B340-F6D4-7C2E-5D94678F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9526" cy="28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ftware Development Models: Understanding What's Right for Your ...">
            <a:extLst>
              <a:ext uri="{FF2B5EF4-FFF2-40B4-BE49-F238E27FC236}">
                <a16:creationId xmlns:a16="http://schemas.microsoft.com/office/drawing/2014/main" id="{27CFEA46-438C-6457-F076-6A0975151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241" y="3647090"/>
            <a:ext cx="2397759" cy="3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6203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LimelightVTI</vt:lpstr>
      <vt:lpstr>Journey ppt (18/8/23)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(18/8/23)</dc:title>
  <dc:creator>Singh, Aditya V SBOBNG-PTIY/FUH</dc:creator>
  <cp:lastModifiedBy>Singh, Aditya V SBOBNG-PTIY/FUH</cp:lastModifiedBy>
  <cp:revision>1</cp:revision>
  <dcterms:created xsi:type="dcterms:W3CDTF">2023-08-21T15:45:14Z</dcterms:created>
  <dcterms:modified xsi:type="dcterms:W3CDTF">2023-08-21T16:33:33Z</dcterms:modified>
</cp:coreProperties>
</file>