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Lato"/>
      <p:regular r:id="rId21"/>
      <p:bold r:id="rId22"/>
      <p:italic r:id="rId23"/>
      <p:boldItalic r:id="rId24"/>
    </p:embeddedFont>
    <p:embeddedFont>
      <p:font typeface="Lato Ligh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atoLight-bold.fntdata"/><Relationship Id="rId25" Type="http://schemas.openxmlformats.org/officeDocument/2006/relationships/font" Target="fonts/LatoLight-regular.fntdata"/><Relationship Id="rId28" Type="http://schemas.openxmlformats.org/officeDocument/2006/relationships/font" Target="fonts/LatoLight-boldItalic.fntdata"/><Relationship Id="rId27" Type="http://schemas.openxmlformats.org/officeDocument/2006/relationships/font" Target="fonts/LatoLight-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4987889a09_2_7:notes"/>
          <p:cNvSpPr/>
          <p:nvPr>
            <p:ph idx="2" type="sldImg"/>
          </p:nvPr>
        </p:nvSpPr>
        <p:spPr>
          <a:xfrm>
            <a:off x="381794"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 name="Google Shape;59;g4987889a09_2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g4987889a09_2_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987889a0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4987889a09_0_38: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987889a0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4987889a09_0_43: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987889a0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4987889a09_0_48: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987889a09_2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4987889a09_2_732: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987889a09_2_742:notes"/>
          <p:cNvSpPr/>
          <p:nvPr>
            <p:ph idx="2" type="sldImg"/>
          </p:nvPr>
        </p:nvSpPr>
        <p:spPr>
          <a:xfrm>
            <a:off x="381794"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g4987889a09_2_7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4987889a09_2_7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987889a09_2_19:notes"/>
          <p:cNvSpPr/>
          <p:nvPr>
            <p:ph idx="2" type="sldImg"/>
          </p:nvPr>
        </p:nvSpPr>
        <p:spPr>
          <a:xfrm>
            <a:off x="381794"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 name="Google Shape;72;g4987889a09_2_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g4987889a09_2_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987889a09_2_36:notes"/>
          <p:cNvSpPr/>
          <p:nvPr>
            <p:ph idx="2" type="sldImg"/>
          </p:nvPr>
        </p:nvSpPr>
        <p:spPr>
          <a:xfrm>
            <a:off x="381794"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g4987889a09_2_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g4987889a09_2_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987889a09_2_64:notes"/>
          <p:cNvSpPr/>
          <p:nvPr>
            <p:ph idx="2" type="sldImg"/>
          </p:nvPr>
        </p:nvSpPr>
        <p:spPr>
          <a:xfrm>
            <a:off x="381794"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g4987889a09_2_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4987889a09_2_6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987889a09_2_73:notes"/>
          <p:cNvSpPr/>
          <p:nvPr>
            <p:ph idx="2" type="sldImg"/>
          </p:nvPr>
        </p:nvSpPr>
        <p:spPr>
          <a:xfrm>
            <a:off x="381794"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g4987889a09_2_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4987889a09_2_7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987889a09_2_95:notes"/>
          <p:cNvSpPr/>
          <p:nvPr>
            <p:ph idx="2" type="sldImg"/>
          </p:nvPr>
        </p:nvSpPr>
        <p:spPr>
          <a:xfrm>
            <a:off x="381794"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g4987889a09_2_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4987889a09_2_9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987889a09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4987889a09_2_120:notes"/>
          <p:cNvSpPr/>
          <p:nvPr>
            <p:ph idx="2" type="sldImg"/>
          </p:nvPr>
        </p:nvSpPr>
        <p:spPr>
          <a:xfrm>
            <a:off x="380206" y="685800"/>
            <a:ext cx="6097588"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987889a0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4987889a09_0_30: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987889a0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4987889a09_0_34: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17150" lIns="34300" spcFirstLastPara="1" rIns="34300" wrap="square" tIns="17150"/>
          <a:lstStyle>
            <a:lvl1pPr lvl="0" marR="0" rtl="0" algn="l">
              <a:lnSpc>
                <a:spcPct val="90000"/>
              </a:lnSpc>
              <a:spcBef>
                <a:spcPts val="0"/>
              </a:spcBef>
              <a:spcAft>
                <a:spcPts val="0"/>
              </a:spcAft>
              <a:buClr>
                <a:schemeClr val="dk1"/>
              </a:buClr>
              <a:buSzPts val="2300"/>
              <a:buFont typeface="Lato"/>
              <a:buNone/>
              <a:defRPr b="0" i="0" sz="2300" u="none" cap="none" strike="noStrike">
                <a:solidFill>
                  <a:schemeClr val="dk1"/>
                </a:solidFill>
                <a:latin typeface="Lato"/>
                <a:ea typeface="Lato"/>
                <a:cs typeface="Lato"/>
                <a:sym typeface="Lato"/>
              </a:defRPr>
            </a:lvl1pPr>
            <a:lvl2pPr lvl="1">
              <a:spcBef>
                <a:spcPts val="0"/>
              </a:spcBef>
              <a:spcAft>
                <a:spcPts val="0"/>
              </a:spcAft>
              <a:buSzPts val="500"/>
              <a:buNone/>
              <a:defRPr sz="700"/>
            </a:lvl2pPr>
            <a:lvl3pPr lvl="2">
              <a:spcBef>
                <a:spcPts val="0"/>
              </a:spcBef>
              <a:spcAft>
                <a:spcPts val="0"/>
              </a:spcAft>
              <a:buSzPts val="500"/>
              <a:buNone/>
              <a:defRPr sz="700"/>
            </a:lvl3pPr>
            <a:lvl4pPr lvl="3">
              <a:spcBef>
                <a:spcPts val="0"/>
              </a:spcBef>
              <a:spcAft>
                <a:spcPts val="0"/>
              </a:spcAft>
              <a:buSzPts val="500"/>
              <a:buNone/>
              <a:defRPr sz="700"/>
            </a:lvl4pPr>
            <a:lvl5pPr lvl="4">
              <a:spcBef>
                <a:spcPts val="0"/>
              </a:spcBef>
              <a:spcAft>
                <a:spcPts val="0"/>
              </a:spcAft>
              <a:buSzPts val="500"/>
              <a:buNone/>
              <a:defRPr sz="700"/>
            </a:lvl5pPr>
            <a:lvl6pPr lvl="5">
              <a:spcBef>
                <a:spcPts val="0"/>
              </a:spcBef>
              <a:spcAft>
                <a:spcPts val="0"/>
              </a:spcAft>
              <a:buSzPts val="500"/>
              <a:buNone/>
              <a:defRPr sz="700"/>
            </a:lvl6pPr>
            <a:lvl7pPr lvl="6">
              <a:spcBef>
                <a:spcPts val="0"/>
              </a:spcBef>
              <a:spcAft>
                <a:spcPts val="0"/>
              </a:spcAft>
              <a:buSzPts val="500"/>
              <a:buNone/>
              <a:defRPr sz="700"/>
            </a:lvl7pPr>
            <a:lvl8pPr lvl="7">
              <a:spcBef>
                <a:spcPts val="0"/>
              </a:spcBef>
              <a:spcAft>
                <a:spcPts val="0"/>
              </a:spcAft>
              <a:buSzPts val="500"/>
              <a:buNone/>
              <a:defRPr sz="700"/>
            </a:lvl8pPr>
            <a:lvl9pPr lvl="8">
              <a:spcBef>
                <a:spcPts val="0"/>
              </a:spcBef>
              <a:spcAft>
                <a:spcPts val="0"/>
              </a:spcAft>
              <a:buSzPts val="500"/>
              <a:buNone/>
              <a:defRPr sz="7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17150" lIns="34300" spcFirstLastPara="1" rIns="34300" wrap="square" tIns="17150"/>
          <a:lstStyle>
            <a:lvl1pPr indent="-228600" lvl="0" marL="457200" marR="0" rtl="0" algn="l">
              <a:lnSpc>
                <a:spcPct val="90000"/>
              </a:lnSpc>
              <a:spcBef>
                <a:spcPts val="800"/>
              </a:spcBef>
              <a:spcAft>
                <a:spcPts val="0"/>
              </a:spcAft>
              <a:buClr>
                <a:schemeClr val="dk1"/>
              </a:buClr>
              <a:buSzPts val="1500"/>
              <a:buFont typeface="Arial"/>
              <a:buNone/>
              <a:defRPr b="0" i="0" sz="1500" u="none" cap="none" strike="noStrike">
                <a:solidFill>
                  <a:schemeClr val="dk1"/>
                </a:solidFill>
                <a:latin typeface="Lato"/>
                <a:ea typeface="Lato"/>
                <a:cs typeface="Lato"/>
                <a:sym typeface="Lato"/>
              </a:defRPr>
            </a:lvl1pPr>
            <a:lvl2pPr indent="-228600" lvl="1" marL="914400" marR="0" rtl="0" algn="l">
              <a:lnSpc>
                <a:spcPct val="90000"/>
              </a:lnSpc>
              <a:spcBef>
                <a:spcPts val="400"/>
              </a:spcBef>
              <a:spcAft>
                <a:spcPts val="0"/>
              </a:spcAft>
              <a:buClr>
                <a:schemeClr val="dk1"/>
              </a:buClr>
              <a:buSzPts val="1200"/>
              <a:buFont typeface="Arial"/>
              <a:buNone/>
              <a:defRPr b="0" i="0" sz="1200" u="none" cap="none" strike="noStrike">
                <a:solidFill>
                  <a:schemeClr val="dk1"/>
                </a:solidFill>
                <a:latin typeface="Lato"/>
                <a:ea typeface="Lato"/>
                <a:cs typeface="Lato"/>
                <a:sym typeface="Lato"/>
              </a:defRPr>
            </a:lvl2pPr>
            <a:lvl3pPr indent="-228600" lvl="2" marL="1371600" marR="0" rtl="0" algn="l">
              <a:lnSpc>
                <a:spcPct val="90000"/>
              </a:lnSpc>
              <a:spcBef>
                <a:spcPts val="400"/>
              </a:spcBef>
              <a:spcAft>
                <a:spcPts val="0"/>
              </a:spcAft>
              <a:buClr>
                <a:schemeClr val="dk1"/>
              </a:buClr>
              <a:buSzPts val="900"/>
              <a:buFont typeface="Arial"/>
              <a:buNone/>
              <a:defRPr b="0" i="0" sz="900" u="none" cap="none" strike="noStrike">
                <a:solidFill>
                  <a:schemeClr val="dk1"/>
                </a:solidFill>
                <a:latin typeface="Lato"/>
                <a:ea typeface="Lato"/>
                <a:cs typeface="Lato"/>
                <a:sym typeface="Lato"/>
              </a:defRPr>
            </a:lvl3pPr>
            <a:lvl4pPr indent="-228600" lvl="3" marL="1828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Lato"/>
                <a:ea typeface="Lato"/>
                <a:cs typeface="Lato"/>
                <a:sym typeface="Lato"/>
              </a:defRPr>
            </a:lvl4pPr>
            <a:lvl5pPr indent="-228600" lvl="4" marL="22860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Lato"/>
                <a:ea typeface="Lato"/>
                <a:cs typeface="Lato"/>
                <a:sym typeface="Lato"/>
              </a:defRPr>
            </a:lvl5pPr>
            <a:lvl6pPr indent="-311150" lvl="5" marL="2743200" marR="0" rtl="0" algn="l">
              <a:lnSpc>
                <a:spcPct val="90000"/>
              </a:lnSpc>
              <a:spcBef>
                <a:spcPts val="400"/>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6pPr>
            <a:lvl7pPr indent="-311150" lvl="6" marL="3200400" marR="0" rtl="0" algn="l">
              <a:lnSpc>
                <a:spcPct val="90000"/>
              </a:lnSpc>
              <a:spcBef>
                <a:spcPts val="400"/>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7pPr>
            <a:lvl8pPr indent="-311150" lvl="7" marL="3657600" marR="0" rtl="0" algn="l">
              <a:lnSpc>
                <a:spcPct val="90000"/>
              </a:lnSpc>
              <a:spcBef>
                <a:spcPts val="400"/>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8pPr>
            <a:lvl9pPr indent="-311150" lvl="8" marL="4114800" marR="0" rtl="0" algn="l">
              <a:lnSpc>
                <a:spcPct val="90000"/>
              </a:lnSpc>
              <a:spcBef>
                <a:spcPts val="400"/>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17150" lIns="34300" spcFirstLastPara="1" rIns="34300" wrap="square" tIns="17150"/>
          <a:lstStyle>
            <a:lvl1pPr lvl="0" marR="0" rtl="0" algn="l">
              <a:spcBef>
                <a:spcPts val="0"/>
              </a:spcBef>
              <a:spcAft>
                <a:spcPts val="0"/>
              </a:spcAft>
              <a:buSzPts val="500"/>
              <a:buNone/>
              <a:defRPr b="0" i="0" sz="900" u="none" cap="none" strike="noStrike">
                <a:solidFill>
                  <a:srgbClr val="AAAAAA"/>
                </a:solidFill>
                <a:latin typeface="Calibri"/>
                <a:ea typeface="Calibri"/>
                <a:cs typeface="Calibri"/>
                <a:sym typeface="Calibri"/>
              </a:defRPr>
            </a:lvl1pPr>
            <a:lvl2pPr lvl="1" marR="0" rtl="0" algn="l">
              <a:spcBef>
                <a:spcPts val="0"/>
              </a:spcBef>
              <a:spcAft>
                <a:spcPts val="0"/>
              </a:spcAft>
              <a:buSzPts val="5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5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5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5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5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5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5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5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17150" lIns="34300" spcFirstLastPara="1" rIns="34300" wrap="square" tIns="17150"/>
          <a:lstStyle>
            <a:lvl1pPr lvl="0" marR="0" rtl="0" algn="ctr">
              <a:spcBef>
                <a:spcPts val="0"/>
              </a:spcBef>
              <a:spcAft>
                <a:spcPts val="0"/>
              </a:spcAft>
              <a:buSzPts val="500"/>
              <a:buNone/>
              <a:defRPr b="0" i="0" sz="900" u="none" cap="none" strike="noStrike">
                <a:solidFill>
                  <a:srgbClr val="AAAAAA"/>
                </a:solidFill>
                <a:latin typeface="Calibri"/>
                <a:ea typeface="Calibri"/>
                <a:cs typeface="Calibri"/>
                <a:sym typeface="Calibri"/>
              </a:defRPr>
            </a:lvl1pPr>
            <a:lvl2pPr lvl="1" marR="0" rtl="0" algn="l">
              <a:spcBef>
                <a:spcPts val="0"/>
              </a:spcBef>
              <a:spcAft>
                <a:spcPts val="0"/>
              </a:spcAft>
              <a:buSzPts val="5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5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5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5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5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5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5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5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17150" lIns="34300" spcFirstLastPara="1" rIns="34300" wrap="square" tIns="17150">
            <a:noAutofit/>
          </a:bodyPr>
          <a:lstStyle>
            <a:lvl1pPr indent="0" lvl="0" marL="0" marR="0" rtl="0" algn="r">
              <a:spcBef>
                <a:spcPts val="0"/>
              </a:spcBef>
              <a:buNone/>
              <a:defRPr b="0" i="0" sz="900" u="none" cap="none" strike="noStrike">
                <a:solidFill>
                  <a:srgbClr val="AAAAAA"/>
                </a:solidFill>
                <a:latin typeface="Calibri"/>
                <a:ea typeface="Calibri"/>
                <a:cs typeface="Calibri"/>
                <a:sym typeface="Calibri"/>
              </a:defRPr>
            </a:lvl1pPr>
            <a:lvl2pPr indent="0" lvl="1" marL="0" marR="0" rtl="0" algn="r">
              <a:spcBef>
                <a:spcPts val="0"/>
              </a:spcBef>
              <a:buNone/>
              <a:defRPr b="0" i="0" sz="900" u="none" cap="none" strike="noStrike">
                <a:solidFill>
                  <a:srgbClr val="AAAAAA"/>
                </a:solidFill>
                <a:latin typeface="Calibri"/>
                <a:ea typeface="Calibri"/>
                <a:cs typeface="Calibri"/>
                <a:sym typeface="Calibri"/>
              </a:defRPr>
            </a:lvl2pPr>
            <a:lvl3pPr indent="0" lvl="2" marL="0" marR="0" rtl="0" algn="r">
              <a:spcBef>
                <a:spcPts val="0"/>
              </a:spcBef>
              <a:buNone/>
              <a:defRPr b="0" i="0" sz="900" u="none" cap="none" strike="noStrike">
                <a:solidFill>
                  <a:srgbClr val="AAAAAA"/>
                </a:solidFill>
                <a:latin typeface="Calibri"/>
                <a:ea typeface="Calibri"/>
                <a:cs typeface="Calibri"/>
                <a:sym typeface="Calibri"/>
              </a:defRPr>
            </a:lvl3pPr>
            <a:lvl4pPr indent="0" lvl="3" marL="0" marR="0" rtl="0" algn="r">
              <a:spcBef>
                <a:spcPts val="0"/>
              </a:spcBef>
              <a:buNone/>
              <a:defRPr b="0" i="0" sz="900" u="none" cap="none" strike="noStrike">
                <a:solidFill>
                  <a:srgbClr val="AAAAAA"/>
                </a:solidFill>
                <a:latin typeface="Calibri"/>
                <a:ea typeface="Calibri"/>
                <a:cs typeface="Calibri"/>
                <a:sym typeface="Calibri"/>
              </a:defRPr>
            </a:lvl4pPr>
            <a:lvl5pPr indent="0" lvl="4" marL="0" marR="0" rtl="0" algn="r">
              <a:spcBef>
                <a:spcPts val="0"/>
              </a:spcBef>
              <a:buNone/>
              <a:defRPr b="0" i="0" sz="900" u="none" cap="none" strike="noStrike">
                <a:solidFill>
                  <a:srgbClr val="AAAAAA"/>
                </a:solidFill>
                <a:latin typeface="Calibri"/>
                <a:ea typeface="Calibri"/>
                <a:cs typeface="Calibri"/>
                <a:sym typeface="Calibri"/>
              </a:defRPr>
            </a:lvl5pPr>
            <a:lvl6pPr indent="0" lvl="5" marL="0" marR="0" rtl="0" algn="r">
              <a:spcBef>
                <a:spcPts val="0"/>
              </a:spcBef>
              <a:buNone/>
              <a:defRPr b="0" i="0" sz="900" u="none" cap="none" strike="noStrike">
                <a:solidFill>
                  <a:srgbClr val="AAAAAA"/>
                </a:solidFill>
                <a:latin typeface="Calibri"/>
                <a:ea typeface="Calibri"/>
                <a:cs typeface="Calibri"/>
                <a:sym typeface="Calibri"/>
              </a:defRPr>
            </a:lvl6pPr>
            <a:lvl7pPr indent="0" lvl="6" marL="0" marR="0" rtl="0" algn="r">
              <a:spcBef>
                <a:spcPts val="0"/>
              </a:spcBef>
              <a:buNone/>
              <a:defRPr b="0" i="0" sz="900" u="none" cap="none" strike="noStrike">
                <a:solidFill>
                  <a:srgbClr val="AAAAAA"/>
                </a:solidFill>
                <a:latin typeface="Calibri"/>
                <a:ea typeface="Calibri"/>
                <a:cs typeface="Calibri"/>
                <a:sym typeface="Calibri"/>
              </a:defRPr>
            </a:lvl7pPr>
            <a:lvl8pPr indent="0" lvl="7" marL="0" marR="0" rtl="0" algn="r">
              <a:spcBef>
                <a:spcPts val="0"/>
              </a:spcBef>
              <a:buNone/>
              <a:defRPr b="0" i="0" sz="900" u="none" cap="none" strike="noStrike">
                <a:solidFill>
                  <a:srgbClr val="AAAAAA"/>
                </a:solidFill>
                <a:latin typeface="Calibri"/>
                <a:ea typeface="Calibri"/>
                <a:cs typeface="Calibri"/>
                <a:sym typeface="Calibri"/>
              </a:defRPr>
            </a:lvl8pPr>
            <a:lvl9pPr indent="0" lvl="8" marL="0" marR="0" rtl="0" algn="r">
              <a:spcBef>
                <a:spcPts val="0"/>
              </a:spcBef>
              <a:buNone/>
              <a:defRPr b="0" i="0" sz="900" u="none" cap="none" strike="noStrike">
                <a:solidFill>
                  <a:srgbClr val="AAAAAA"/>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grpSp>
        <p:nvGrpSpPr>
          <p:cNvPr id="62" name="Google Shape;62;p15"/>
          <p:cNvGrpSpPr/>
          <p:nvPr/>
        </p:nvGrpSpPr>
        <p:grpSpPr>
          <a:xfrm>
            <a:off x="2311646" y="1817370"/>
            <a:ext cx="4520708" cy="1508760"/>
            <a:chOff x="6162785" y="5272950"/>
            <a:chExt cx="12052081" cy="4023360"/>
          </a:xfrm>
        </p:grpSpPr>
        <p:sp>
          <p:nvSpPr>
            <p:cNvPr id="63" name="Google Shape;63;p15"/>
            <p:cNvSpPr txBox="1"/>
            <p:nvPr/>
          </p:nvSpPr>
          <p:spPr>
            <a:xfrm>
              <a:off x="6162785" y="5272950"/>
              <a:ext cx="12052081" cy="3170099"/>
            </a:xfrm>
            <a:prstGeom prst="rect">
              <a:avLst/>
            </a:prstGeom>
            <a:noFill/>
            <a:ln>
              <a:noFill/>
            </a:ln>
          </p:spPr>
          <p:txBody>
            <a:bodyPr anchorCtr="0" anchor="t" bIns="17150" lIns="34300" spcFirstLastPara="1" rIns="34300" wrap="square" tIns="17150">
              <a:noAutofit/>
            </a:bodyPr>
            <a:lstStyle/>
            <a:p>
              <a:pPr indent="0" lvl="0" marL="0" marR="0" rtl="0" algn="l">
                <a:spcBef>
                  <a:spcPts val="0"/>
                </a:spcBef>
                <a:spcAft>
                  <a:spcPts val="0"/>
                </a:spcAft>
                <a:buNone/>
              </a:pPr>
              <a:r>
                <a:rPr b="1" lang="en" sz="3800">
                  <a:solidFill>
                    <a:schemeClr val="accent1"/>
                  </a:solidFill>
                  <a:latin typeface="Lato"/>
                  <a:ea typeface="Lato"/>
                  <a:cs typeface="Lato"/>
                  <a:sym typeface="Lato"/>
                </a:rPr>
                <a:t>DB Visualizer</a:t>
              </a:r>
              <a:endParaRPr sz="500"/>
            </a:p>
          </p:txBody>
        </p:sp>
        <p:grpSp>
          <p:nvGrpSpPr>
            <p:cNvPr id="64" name="Google Shape;64;p15"/>
            <p:cNvGrpSpPr/>
            <p:nvPr/>
          </p:nvGrpSpPr>
          <p:grpSpPr>
            <a:xfrm>
              <a:off x="6263504" y="8656230"/>
              <a:ext cx="11695312" cy="640080"/>
              <a:chOff x="9052560" y="2286000"/>
              <a:chExt cx="12691888" cy="640080"/>
            </a:xfrm>
          </p:grpSpPr>
          <p:sp>
            <p:nvSpPr>
              <p:cNvPr id="65" name="Google Shape;65;p15"/>
              <p:cNvSpPr/>
              <p:nvPr/>
            </p:nvSpPr>
            <p:spPr>
              <a:xfrm>
                <a:off x="18068544" y="2286000"/>
                <a:ext cx="3675905" cy="640080"/>
              </a:xfrm>
              <a:prstGeom prst="parallelogram">
                <a:avLst>
                  <a:gd fmla="val 73571" name="adj"/>
                </a:avLst>
              </a:prstGeom>
              <a:solidFill>
                <a:schemeClr val="accent2"/>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66" name="Google Shape;66;p15"/>
              <p:cNvGrpSpPr/>
              <p:nvPr/>
            </p:nvGrpSpPr>
            <p:grpSpPr>
              <a:xfrm>
                <a:off x="9052560" y="2286000"/>
                <a:ext cx="9162305" cy="640080"/>
                <a:chOff x="9052560" y="2286000"/>
                <a:chExt cx="9162305" cy="640080"/>
              </a:xfrm>
            </p:grpSpPr>
            <p:sp>
              <p:nvSpPr>
                <p:cNvPr id="67" name="Google Shape;67;p15"/>
                <p:cNvSpPr/>
                <p:nvPr/>
              </p:nvSpPr>
              <p:spPr>
                <a:xfrm>
                  <a:off x="9253728" y="2286000"/>
                  <a:ext cx="8961137" cy="640080"/>
                </a:xfrm>
                <a:prstGeom prst="parallelogram">
                  <a:avLst>
                    <a:gd fmla="val 73571" name="adj"/>
                  </a:avLst>
                </a:prstGeom>
                <a:solidFill>
                  <a:schemeClr val="accent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8" name="Google Shape;68;p15"/>
                <p:cNvSpPr/>
                <p:nvPr/>
              </p:nvSpPr>
              <p:spPr>
                <a:xfrm>
                  <a:off x="9052560" y="2286000"/>
                  <a:ext cx="3346704" cy="640080"/>
                </a:xfrm>
                <a:prstGeom prst="rect">
                  <a:avLst/>
                </a:prstGeom>
                <a:solidFill>
                  <a:schemeClr val="accent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grpSp>
      <p:sp>
        <p:nvSpPr>
          <p:cNvPr id="69" name="Google Shape;69;p15"/>
          <p:cNvSpPr txBox="1"/>
          <p:nvPr/>
        </p:nvSpPr>
        <p:spPr>
          <a:xfrm>
            <a:off x="6853575" y="4228800"/>
            <a:ext cx="19089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Vikas Adiwal</a:t>
            </a:r>
            <a:endParaRPr/>
          </a:p>
          <a:p>
            <a:pPr indent="0" lvl="0" marL="0" rtl="0" algn="l">
              <a:spcBef>
                <a:spcPts val="0"/>
              </a:spcBef>
              <a:spcAft>
                <a:spcPts val="0"/>
              </a:spcAft>
              <a:buNone/>
            </a:pPr>
            <a:r>
              <a:rPr lang="en"/>
              <a:t>17201</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Google Shape;157;p24"/>
          <p:cNvPicPr preferRelativeResize="0"/>
          <p:nvPr/>
        </p:nvPicPr>
        <p:blipFill rotWithShape="1">
          <a:blip r:embed="rId3">
            <a:alphaModFix/>
          </a:blip>
          <a:srcRect b="0" l="0" r="0" t="23821"/>
          <a:stretch/>
        </p:blipFill>
        <p:spPr>
          <a:xfrm>
            <a:off x="152400" y="207275"/>
            <a:ext cx="6115050" cy="4783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id="162" name="Google Shape;162;p25"/>
          <p:cNvPicPr preferRelativeResize="0"/>
          <p:nvPr/>
        </p:nvPicPr>
        <p:blipFill rotWithShape="1">
          <a:blip r:embed="rId3">
            <a:alphaModFix/>
          </a:blip>
          <a:srcRect b="66339" l="0" r="0" t="0"/>
          <a:stretch/>
        </p:blipFill>
        <p:spPr>
          <a:xfrm>
            <a:off x="366713" y="390525"/>
            <a:ext cx="8410575" cy="4066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id="167" name="Google Shape;167;p26"/>
          <p:cNvPicPr preferRelativeResize="0"/>
          <p:nvPr/>
        </p:nvPicPr>
        <p:blipFill rotWithShape="1">
          <a:blip r:embed="rId3">
            <a:alphaModFix/>
          </a:blip>
          <a:srcRect b="0" l="0" r="0" t="33074"/>
          <a:stretch/>
        </p:blipFill>
        <p:spPr>
          <a:xfrm>
            <a:off x="152400" y="55950"/>
            <a:ext cx="5133976" cy="49351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p:nvPr/>
        </p:nvSpPr>
        <p:spPr>
          <a:xfrm>
            <a:off x="0" y="0"/>
            <a:ext cx="918001" cy="5143500"/>
          </a:xfrm>
          <a:prstGeom prst="rect">
            <a:avLst/>
          </a:prstGeom>
          <a:solidFill>
            <a:schemeClr val="accent2"/>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3" name="Google Shape;173;p27"/>
          <p:cNvSpPr/>
          <p:nvPr/>
        </p:nvSpPr>
        <p:spPr>
          <a:xfrm rot="-5400000">
            <a:off x="4449917" y="449417"/>
            <a:ext cx="244165" cy="9144000"/>
          </a:xfrm>
          <a:prstGeom prst="rect">
            <a:avLst/>
          </a:prstGeom>
          <a:solidFill>
            <a:schemeClr val="dk2"/>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174" name="Google Shape;174;p27"/>
          <p:cNvGrpSpPr/>
          <p:nvPr/>
        </p:nvGrpSpPr>
        <p:grpSpPr>
          <a:xfrm>
            <a:off x="1346186" y="1921993"/>
            <a:ext cx="3864132" cy="1055349"/>
            <a:chOff x="3588895" y="4446568"/>
            <a:chExt cx="10301669" cy="2814263"/>
          </a:xfrm>
        </p:grpSpPr>
        <p:sp>
          <p:nvSpPr>
            <p:cNvPr id="175" name="Google Shape;175;p27"/>
            <p:cNvSpPr txBox="1"/>
            <p:nvPr/>
          </p:nvSpPr>
          <p:spPr>
            <a:xfrm>
              <a:off x="3588895" y="5542913"/>
              <a:ext cx="10301669" cy="1717918"/>
            </a:xfrm>
            <a:prstGeom prst="rect">
              <a:avLst/>
            </a:prstGeom>
            <a:noFill/>
            <a:ln>
              <a:noFill/>
            </a:ln>
          </p:spPr>
          <p:txBody>
            <a:bodyPr anchorCtr="0" anchor="t" bIns="40775" lIns="81550" spcFirstLastPara="1" rIns="81550" wrap="square" tIns="40775">
              <a:noAutofit/>
            </a:bodyPr>
            <a:lstStyle/>
            <a:p>
              <a:pPr indent="0" lvl="0" marL="0" marR="0" rtl="0" algn="l">
                <a:lnSpc>
                  <a:spcPct val="120000"/>
                </a:lnSpc>
                <a:spcBef>
                  <a:spcPts val="0"/>
                </a:spcBef>
                <a:spcAft>
                  <a:spcPts val="0"/>
                </a:spcAft>
                <a:buClr>
                  <a:schemeClr val="dk1"/>
                </a:buClr>
                <a:buSzPts val="1100"/>
                <a:buFont typeface="Arial"/>
                <a:buNone/>
              </a:pPr>
              <a:r>
                <a:t/>
              </a:r>
              <a:endParaRPr sz="500"/>
            </a:p>
          </p:txBody>
        </p:sp>
        <p:sp>
          <p:nvSpPr>
            <p:cNvPr id="176" name="Google Shape;176;p27"/>
            <p:cNvSpPr txBox="1"/>
            <p:nvPr/>
          </p:nvSpPr>
          <p:spPr>
            <a:xfrm>
              <a:off x="3723365" y="4446568"/>
              <a:ext cx="8985080" cy="1015663"/>
            </a:xfrm>
            <a:prstGeom prst="rect">
              <a:avLst/>
            </a:prstGeom>
            <a:noFill/>
            <a:ln>
              <a:noFill/>
            </a:ln>
          </p:spPr>
          <p:txBody>
            <a:bodyPr anchorCtr="0" anchor="t" bIns="17150" lIns="34300" spcFirstLastPara="1" rIns="34300" wrap="square" tIns="17150">
              <a:noAutofit/>
            </a:bodyPr>
            <a:lstStyle/>
            <a:p>
              <a:pPr indent="0" lvl="0" marL="0" marR="0" rtl="0" algn="l">
                <a:spcBef>
                  <a:spcPts val="0"/>
                </a:spcBef>
                <a:spcAft>
                  <a:spcPts val="0"/>
                </a:spcAft>
                <a:buNone/>
              </a:pPr>
              <a:r>
                <a:rPr b="1" lang="en" sz="2300">
                  <a:solidFill>
                    <a:schemeClr val="dk2"/>
                  </a:solidFill>
                  <a:latin typeface="Lato"/>
                  <a:ea typeface="Lato"/>
                  <a:cs typeface="Lato"/>
                  <a:sym typeface="Lato"/>
                </a:rPr>
                <a:t>Demonstration Time</a:t>
              </a:r>
              <a:endParaRPr sz="500"/>
            </a:p>
          </p:txBody>
        </p:sp>
      </p:grpSp>
      <p:pic>
        <p:nvPicPr>
          <p:cNvPr descr="New Macbook Silver.png" id="177" name="Google Shape;177;p27"/>
          <p:cNvPicPr preferRelativeResize="0"/>
          <p:nvPr/>
        </p:nvPicPr>
        <p:blipFill rotWithShape="1">
          <a:blip r:embed="rId3">
            <a:alphaModFix/>
          </a:blip>
          <a:srcRect b="0" l="0" r="0" t="0"/>
          <a:stretch/>
        </p:blipFill>
        <p:spPr>
          <a:xfrm>
            <a:off x="5334433" y="698104"/>
            <a:ext cx="5982657" cy="3503127"/>
          </a:xfrm>
          <a:prstGeom prst="rect">
            <a:avLst/>
          </a:prstGeom>
          <a:noFill/>
          <a:ln>
            <a:noFill/>
          </a:ln>
        </p:spPr>
      </p:pic>
      <p:pic>
        <p:nvPicPr>
          <p:cNvPr id="178" name="Google Shape;178;p27"/>
          <p:cNvPicPr preferRelativeResize="0"/>
          <p:nvPr/>
        </p:nvPicPr>
        <p:blipFill rotWithShape="1">
          <a:blip r:embed="rId4">
            <a:alphaModFix/>
          </a:blip>
          <a:srcRect b="0" l="12918" r="12925" t="0"/>
          <a:stretch/>
        </p:blipFill>
        <p:spPr>
          <a:xfrm>
            <a:off x="6009150" y="971100"/>
            <a:ext cx="4577575" cy="3086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8"/>
          <p:cNvSpPr/>
          <p:nvPr/>
        </p:nvSpPr>
        <p:spPr>
          <a:xfrm>
            <a:off x="4572000" y="0"/>
            <a:ext cx="4572000" cy="5143500"/>
          </a:xfrm>
          <a:prstGeom prst="rect">
            <a:avLst/>
          </a:prstGeom>
          <a:solidFill>
            <a:schemeClr val="dk2"/>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85" name="Google Shape;185;p28"/>
          <p:cNvSpPr/>
          <p:nvPr/>
        </p:nvSpPr>
        <p:spPr>
          <a:xfrm>
            <a:off x="1500270" y="1347952"/>
            <a:ext cx="6143460" cy="2447596"/>
          </a:xfrm>
          <a:prstGeom prst="rect">
            <a:avLst/>
          </a:prstGeom>
          <a:solidFill>
            <a:schemeClr val="accent2"/>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86" name="Google Shape;186;p28"/>
          <p:cNvSpPr txBox="1"/>
          <p:nvPr/>
        </p:nvSpPr>
        <p:spPr>
          <a:xfrm>
            <a:off x="2311646" y="2265897"/>
            <a:ext cx="4520708" cy="611706"/>
          </a:xfrm>
          <a:prstGeom prst="rect">
            <a:avLst/>
          </a:prstGeom>
          <a:noFill/>
          <a:ln>
            <a:noFill/>
          </a:ln>
        </p:spPr>
        <p:txBody>
          <a:bodyPr anchorCtr="0" anchor="t" bIns="17150" lIns="34300" spcFirstLastPara="1" rIns="34300" wrap="square" tIns="17150">
            <a:noAutofit/>
          </a:bodyPr>
          <a:lstStyle/>
          <a:p>
            <a:pPr indent="0" lvl="0" marL="0" marR="0" rtl="0" algn="ctr">
              <a:spcBef>
                <a:spcPts val="0"/>
              </a:spcBef>
              <a:spcAft>
                <a:spcPts val="0"/>
              </a:spcAft>
              <a:buNone/>
            </a:pPr>
            <a:r>
              <a:rPr b="1" lang="en" sz="3800">
                <a:solidFill>
                  <a:schemeClr val="lt1"/>
                </a:solidFill>
                <a:latin typeface="Lato"/>
                <a:ea typeface="Lato"/>
                <a:cs typeface="Lato"/>
                <a:sym typeface="Lato"/>
              </a:rPr>
              <a:t>THANKS!</a:t>
            </a:r>
            <a:endParaRPr sz="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nvSpPr>
        <p:spPr>
          <a:xfrm>
            <a:off x="929437" y="788137"/>
            <a:ext cx="3622535" cy="380874"/>
          </a:xfrm>
          <a:prstGeom prst="rect">
            <a:avLst/>
          </a:prstGeom>
          <a:noFill/>
          <a:ln>
            <a:noFill/>
          </a:ln>
        </p:spPr>
        <p:txBody>
          <a:bodyPr anchorCtr="0" anchor="t" bIns="17150" lIns="34300" spcFirstLastPara="1" rIns="34300" wrap="square" tIns="17150">
            <a:noAutofit/>
          </a:bodyPr>
          <a:lstStyle/>
          <a:p>
            <a:pPr indent="0" lvl="0" marL="0" marR="0" rtl="0" algn="l">
              <a:spcBef>
                <a:spcPts val="0"/>
              </a:spcBef>
              <a:spcAft>
                <a:spcPts val="0"/>
              </a:spcAft>
              <a:buNone/>
            </a:pPr>
            <a:r>
              <a:rPr b="1" lang="en" sz="2300">
                <a:solidFill>
                  <a:schemeClr val="accent1"/>
                </a:solidFill>
                <a:latin typeface="Lato"/>
                <a:ea typeface="Lato"/>
                <a:cs typeface="Lato"/>
                <a:sym typeface="Lato"/>
              </a:rPr>
              <a:t>DB Visualizer:</a:t>
            </a:r>
            <a:endParaRPr sz="500"/>
          </a:p>
        </p:txBody>
      </p:sp>
      <p:sp>
        <p:nvSpPr>
          <p:cNvPr id="76" name="Google Shape;76;p16"/>
          <p:cNvSpPr txBox="1"/>
          <p:nvPr/>
        </p:nvSpPr>
        <p:spPr>
          <a:xfrm>
            <a:off x="929419" y="1613150"/>
            <a:ext cx="2013600" cy="242400"/>
          </a:xfrm>
          <a:prstGeom prst="rect">
            <a:avLst/>
          </a:prstGeom>
          <a:noFill/>
          <a:ln>
            <a:noFill/>
          </a:ln>
        </p:spPr>
        <p:txBody>
          <a:bodyPr anchorCtr="0" anchor="t" bIns="17150" lIns="34300" spcFirstLastPara="1" rIns="34300" wrap="square" tIns="17150">
            <a:noAutofit/>
          </a:bodyPr>
          <a:lstStyle/>
          <a:p>
            <a:pPr indent="0" lvl="0" marL="0" marR="0" rtl="0" algn="l">
              <a:spcBef>
                <a:spcPts val="0"/>
              </a:spcBef>
              <a:spcAft>
                <a:spcPts val="0"/>
              </a:spcAft>
              <a:buNone/>
            </a:pPr>
            <a:r>
              <a:rPr b="1" lang="en">
                <a:solidFill>
                  <a:schemeClr val="accent1"/>
                </a:solidFill>
                <a:latin typeface="Lato"/>
                <a:ea typeface="Lato"/>
                <a:cs typeface="Lato"/>
                <a:sym typeface="Lato"/>
              </a:rPr>
              <a:t>Problem Statement:	</a:t>
            </a:r>
            <a:endParaRPr sz="500"/>
          </a:p>
        </p:txBody>
      </p:sp>
      <p:grpSp>
        <p:nvGrpSpPr>
          <p:cNvPr id="77" name="Google Shape;77;p16"/>
          <p:cNvGrpSpPr/>
          <p:nvPr/>
        </p:nvGrpSpPr>
        <p:grpSpPr>
          <a:xfrm>
            <a:off x="-2856" y="0"/>
            <a:ext cx="240093" cy="5143500"/>
            <a:chOff x="-7614" y="1"/>
            <a:chExt cx="640080" cy="13715999"/>
          </a:xfrm>
        </p:grpSpPr>
        <p:grpSp>
          <p:nvGrpSpPr>
            <p:cNvPr id="78" name="Google Shape;78;p16"/>
            <p:cNvGrpSpPr/>
            <p:nvPr/>
          </p:nvGrpSpPr>
          <p:grpSpPr>
            <a:xfrm rot="5400000">
              <a:off x="-3909011" y="3901398"/>
              <a:ext cx="8442875" cy="640080"/>
              <a:chOff x="9052560" y="2286000"/>
              <a:chExt cx="9162305" cy="640080"/>
            </a:xfrm>
          </p:grpSpPr>
          <p:sp>
            <p:nvSpPr>
              <p:cNvPr id="79" name="Google Shape;79;p16"/>
              <p:cNvSpPr/>
              <p:nvPr/>
            </p:nvSpPr>
            <p:spPr>
              <a:xfrm>
                <a:off x="9253728" y="2286000"/>
                <a:ext cx="8961137" cy="640080"/>
              </a:xfrm>
              <a:prstGeom prst="parallelogram">
                <a:avLst>
                  <a:gd fmla="val 73571" name="adj"/>
                </a:avLst>
              </a:prstGeom>
              <a:solidFill>
                <a:schemeClr val="accent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80" name="Google Shape;80;p16"/>
              <p:cNvSpPr/>
              <p:nvPr/>
            </p:nvSpPr>
            <p:spPr>
              <a:xfrm>
                <a:off x="9052560" y="2286000"/>
                <a:ext cx="3346704" cy="640080"/>
              </a:xfrm>
              <a:prstGeom prst="rect">
                <a:avLst/>
              </a:prstGeom>
              <a:solidFill>
                <a:schemeClr val="accent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nvGrpSpPr>
            <p:cNvPr id="81" name="Google Shape;81;p16"/>
            <p:cNvGrpSpPr/>
            <p:nvPr/>
          </p:nvGrpSpPr>
          <p:grpSpPr>
            <a:xfrm>
              <a:off x="-7614" y="8308042"/>
              <a:ext cx="640080" cy="5407958"/>
              <a:chOff x="-7614" y="8308042"/>
              <a:chExt cx="640080" cy="5407958"/>
            </a:xfrm>
          </p:grpSpPr>
          <p:sp>
            <p:nvSpPr>
              <p:cNvPr id="82" name="Google Shape;82;p16"/>
              <p:cNvSpPr/>
              <p:nvPr/>
            </p:nvSpPr>
            <p:spPr>
              <a:xfrm rot="5400000">
                <a:off x="-1381209" y="9681637"/>
                <a:ext cx="3387270" cy="640080"/>
              </a:xfrm>
              <a:prstGeom prst="parallelogram">
                <a:avLst>
                  <a:gd fmla="val 73571" name="adj"/>
                </a:avLst>
              </a:prstGeom>
              <a:solidFill>
                <a:schemeClr val="accent2"/>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83" name="Google Shape;83;p16"/>
              <p:cNvSpPr/>
              <p:nvPr/>
            </p:nvSpPr>
            <p:spPr>
              <a:xfrm>
                <a:off x="-7614" y="10871200"/>
                <a:ext cx="640080" cy="2844800"/>
              </a:xfrm>
              <a:prstGeom prst="rect">
                <a:avLst/>
              </a:prstGeom>
              <a:solidFill>
                <a:schemeClr val="accent2"/>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sp>
        <p:nvSpPr>
          <p:cNvPr id="84" name="Google Shape;84;p16"/>
          <p:cNvSpPr txBox="1"/>
          <p:nvPr/>
        </p:nvSpPr>
        <p:spPr>
          <a:xfrm>
            <a:off x="1736600" y="2333125"/>
            <a:ext cx="5793000" cy="20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ato"/>
                <a:ea typeface="Lato"/>
                <a:cs typeface="Lato"/>
                <a:sym typeface="Lato"/>
              </a:rPr>
              <a:t>Recreate the functionality of Explain() found in PGADMIN for MongoDB</a:t>
            </a:r>
            <a:endParaRPr sz="24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grpSp>
        <p:nvGrpSpPr>
          <p:cNvPr id="90" name="Google Shape;90;p17"/>
          <p:cNvGrpSpPr/>
          <p:nvPr/>
        </p:nvGrpSpPr>
        <p:grpSpPr>
          <a:xfrm>
            <a:off x="4834040" y="514350"/>
            <a:ext cx="3526331" cy="4000549"/>
            <a:chOff x="15222081" y="5888504"/>
            <a:chExt cx="9401100" cy="10668130"/>
          </a:xfrm>
        </p:grpSpPr>
        <p:sp>
          <p:nvSpPr>
            <p:cNvPr id="91" name="Google Shape;91;p17"/>
            <p:cNvSpPr txBox="1"/>
            <p:nvPr/>
          </p:nvSpPr>
          <p:spPr>
            <a:xfrm>
              <a:off x="15325345" y="5888504"/>
              <a:ext cx="7827263" cy="1938992"/>
            </a:xfrm>
            <a:prstGeom prst="rect">
              <a:avLst/>
            </a:prstGeom>
            <a:noFill/>
            <a:ln>
              <a:noFill/>
            </a:ln>
          </p:spPr>
          <p:txBody>
            <a:bodyPr anchorCtr="0" anchor="t" bIns="17150" lIns="34300" spcFirstLastPara="1" rIns="34300" wrap="square" tIns="17150">
              <a:noAutofit/>
            </a:bodyPr>
            <a:lstStyle/>
            <a:p>
              <a:pPr indent="0" lvl="0" marL="0" marR="0" rtl="0" algn="l">
                <a:spcBef>
                  <a:spcPts val="0"/>
                </a:spcBef>
                <a:spcAft>
                  <a:spcPts val="0"/>
                </a:spcAft>
                <a:buNone/>
              </a:pPr>
              <a:r>
                <a:rPr b="1" lang="en" sz="2300">
                  <a:solidFill>
                    <a:schemeClr val="accent1"/>
                  </a:solidFill>
                  <a:latin typeface="Lato"/>
                  <a:ea typeface="Lato"/>
                  <a:cs typeface="Lato"/>
                  <a:sym typeface="Lato"/>
                </a:rPr>
                <a:t>A Sample Explain Result in PGADMIN	</a:t>
              </a:r>
              <a:endParaRPr sz="500"/>
            </a:p>
          </p:txBody>
        </p:sp>
        <p:sp>
          <p:nvSpPr>
            <p:cNvPr id="92" name="Google Shape;92;p17"/>
            <p:cNvSpPr txBox="1"/>
            <p:nvPr/>
          </p:nvSpPr>
          <p:spPr>
            <a:xfrm>
              <a:off x="15222081" y="7827534"/>
              <a:ext cx="9401100" cy="8729100"/>
            </a:xfrm>
            <a:prstGeom prst="rect">
              <a:avLst/>
            </a:prstGeom>
            <a:noFill/>
            <a:ln>
              <a:noFill/>
            </a:ln>
          </p:spPr>
          <p:txBody>
            <a:bodyPr anchorCtr="0" anchor="t" bIns="40775" lIns="81550" spcFirstLastPara="1" rIns="81550" wrap="square" tIns="40775">
              <a:noAutofit/>
            </a:bodyPr>
            <a:lstStyle/>
            <a:p>
              <a:pPr indent="0" lvl="0" marL="0" marR="0" rtl="0" algn="l">
                <a:lnSpc>
                  <a:spcPct val="153535"/>
                </a:lnSpc>
                <a:spcBef>
                  <a:spcPts val="0"/>
                </a:spcBef>
                <a:spcAft>
                  <a:spcPts val="0"/>
                </a:spcAft>
                <a:buClr>
                  <a:schemeClr val="dk2"/>
                </a:buClr>
                <a:buSzPts val="1100"/>
                <a:buFont typeface="Arial"/>
                <a:buNone/>
              </a:pPr>
              <a:r>
                <a:rPr lang="en" sz="800">
                  <a:solidFill>
                    <a:schemeClr val="dk2"/>
                  </a:solidFill>
                  <a:highlight>
                    <a:srgbClr val="FFFFFF"/>
                  </a:highlight>
                </a:rPr>
                <a:t>Result  (cost=0.00..420.63 rows=54 width=31) (actual time=0.262..5.193 rows=37 loops=1)</a:t>
              </a:r>
              <a:br>
                <a:rPr lang="en" sz="800">
                  <a:solidFill>
                    <a:schemeClr val="dk2"/>
                  </a:solidFill>
                  <a:highlight>
                    <a:srgbClr val="FFFFFF"/>
                  </a:highlight>
                </a:rPr>
              </a:br>
              <a:r>
                <a:rPr lang="en" sz="800">
                  <a:solidFill>
                    <a:schemeClr val="dk2"/>
                  </a:solidFill>
                  <a:highlight>
                    <a:srgbClr val="FFFFFF"/>
                  </a:highlight>
                </a:rPr>
                <a:t>  -&gt;  Append  (cost=0.00..420.63 rows=54 width=31) (actual time=0.261..5.173 rows=37 loops=1)</a:t>
              </a:r>
              <a:br>
                <a:rPr lang="en" sz="800">
                  <a:solidFill>
                    <a:schemeClr val="dk2"/>
                  </a:solidFill>
                  <a:highlight>
                    <a:srgbClr val="FFFFFF"/>
                  </a:highlight>
                </a:rPr>
              </a:br>
              <a:r>
                <a:rPr lang="en" sz="800">
                  <a:solidFill>
                    <a:schemeClr val="dk2"/>
                  </a:solidFill>
                  <a:highlight>
                    <a:srgbClr val="FFFFFF"/>
                  </a:highlight>
                </a:rPr>
                <a:t>   -&gt;  Seq Scan on payment  (cost=0.00..29.95 rows=7 width=31) (actual time=0.001..0.001 rows=0 loops=1)</a:t>
              </a:r>
              <a:br>
                <a:rPr lang="en" sz="800">
                  <a:solidFill>
                    <a:schemeClr val="dk2"/>
                  </a:solidFill>
                  <a:highlight>
                    <a:srgbClr val="FFFFFF"/>
                  </a:highlight>
                </a:rPr>
              </a:br>
              <a:r>
                <a:rPr lang="en" sz="800">
                  <a:solidFill>
                    <a:schemeClr val="dk2"/>
                  </a:solidFill>
                  <a:highlight>
                    <a:srgbClr val="FFFFFF"/>
                  </a:highlight>
                </a:rPr>
                <a:t>         Filter: ((payment_date &gt;= '2007-02-01 00:00:00'::timestamp without time zone) </a:t>
              </a:r>
              <a:br>
                <a:rPr lang="en" sz="800">
                  <a:solidFill>
                    <a:schemeClr val="dk2"/>
                  </a:solidFill>
                  <a:highlight>
                    <a:srgbClr val="FFFFFF"/>
                  </a:highlight>
                </a:rPr>
              </a:br>
              <a:r>
                <a:rPr lang="en" sz="800">
                  <a:solidFill>
                    <a:schemeClr val="dk2"/>
                  </a:solidFill>
                  <a:highlight>
                    <a:srgbClr val="FFFFFF"/>
                  </a:highlight>
                </a:rPr>
                <a:t>		 AND (payment_date &lt;= '2007-02-15 00:00:00'::timestamp without time zone))</a:t>
              </a:r>
              <a:br>
                <a:rPr lang="en" sz="800">
                  <a:solidFill>
                    <a:schemeClr val="dk2"/>
                  </a:solidFill>
                  <a:highlight>
                    <a:srgbClr val="FFFFFF"/>
                  </a:highlight>
                </a:rPr>
              </a:br>
              <a:r>
                <a:rPr lang="en" sz="800">
                  <a:solidFill>
                    <a:schemeClr val="dk2"/>
                  </a:solidFill>
                  <a:highlight>
                    <a:srgbClr val="FFFFFF"/>
                  </a:highlight>
                </a:rPr>
                <a:t>   -&gt;  Seq Scan on payment_p2007_01 payment  (cost=0.00..26.36 rows=1 width=28) (actual time=0.244..0.244 rows=0 loops=1)</a:t>
              </a:r>
              <a:br>
                <a:rPr lang="en" sz="800">
                  <a:solidFill>
                    <a:schemeClr val="dk2"/>
                  </a:solidFill>
                  <a:highlight>
                    <a:srgbClr val="FFFFFF"/>
                  </a:highlight>
                </a:rPr>
              </a:br>
              <a:r>
                <a:rPr lang="en" sz="800">
                  <a:solidFill>
                    <a:schemeClr val="dk2"/>
                  </a:solidFill>
                  <a:highlight>
                    <a:srgbClr val="FFFFFF"/>
                  </a:highlight>
                </a:rPr>
                <a:t>         Filter: ((payment_date &gt;= '2007-02-01 00:00:00'::timestamp without time zone) </a:t>
              </a:r>
              <a:br>
                <a:rPr lang="en" sz="800">
                  <a:solidFill>
                    <a:schemeClr val="dk2"/>
                  </a:solidFill>
                  <a:highlight>
                    <a:srgbClr val="FFFFFF"/>
                  </a:highlight>
                </a:rPr>
              </a:br>
              <a:r>
                <a:rPr lang="en" sz="800">
                  <a:solidFill>
                    <a:schemeClr val="dk2"/>
                  </a:solidFill>
                  <a:highlight>
                    <a:srgbClr val="FFFFFF"/>
                  </a:highlight>
                </a:rPr>
                <a:t>		 AND (payment_date &lt;= '2007-02-15 00:00:00'::timestamp without time zone))</a:t>
              </a:r>
              <a:br>
                <a:rPr lang="en" sz="800">
                  <a:solidFill>
                    <a:schemeClr val="dk2"/>
                  </a:solidFill>
                  <a:highlight>
                    <a:srgbClr val="FFFFFF"/>
                  </a:highlight>
                </a:rPr>
              </a:br>
              <a:endParaRPr sz="800">
                <a:solidFill>
                  <a:schemeClr val="dk2"/>
                </a:solidFill>
                <a:highlight>
                  <a:srgbClr val="FFFFFF"/>
                </a:highlight>
              </a:endParaRPr>
            </a:p>
          </p:txBody>
        </p:sp>
      </p:grpSp>
      <p:grpSp>
        <p:nvGrpSpPr>
          <p:cNvPr id="93" name="Google Shape;93;p17"/>
          <p:cNvGrpSpPr/>
          <p:nvPr/>
        </p:nvGrpSpPr>
        <p:grpSpPr>
          <a:xfrm rot="-5400000">
            <a:off x="4451985" y="451485"/>
            <a:ext cx="240030" cy="9143999"/>
            <a:chOff x="-7614" y="1"/>
            <a:chExt cx="640080" cy="13715999"/>
          </a:xfrm>
        </p:grpSpPr>
        <p:grpSp>
          <p:nvGrpSpPr>
            <p:cNvPr id="94" name="Google Shape;94;p17"/>
            <p:cNvGrpSpPr/>
            <p:nvPr/>
          </p:nvGrpSpPr>
          <p:grpSpPr>
            <a:xfrm rot="5400000">
              <a:off x="-3909011" y="3901398"/>
              <a:ext cx="8442875" cy="640080"/>
              <a:chOff x="9052560" y="2286000"/>
              <a:chExt cx="9162305" cy="640080"/>
            </a:xfrm>
          </p:grpSpPr>
          <p:sp>
            <p:nvSpPr>
              <p:cNvPr id="95" name="Google Shape;95;p17"/>
              <p:cNvSpPr/>
              <p:nvPr/>
            </p:nvSpPr>
            <p:spPr>
              <a:xfrm>
                <a:off x="9253728" y="2286000"/>
                <a:ext cx="8961137" cy="640080"/>
              </a:xfrm>
              <a:prstGeom prst="parallelogram">
                <a:avLst>
                  <a:gd fmla="val 73571" name="adj"/>
                </a:avLst>
              </a:prstGeom>
              <a:solidFill>
                <a:schemeClr val="accent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96" name="Google Shape;96;p17"/>
              <p:cNvSpPr/>
              <p:nvPr/>
            </p:nvSpPr>
            <p:spPr>
              <a:xfrm>
                <a:off x="9052560" y="2286000"/>
                <a:ext cx="3346704" cy="640080"/>
              </a:xfrm>
              <a:prstGeom prst="rect">
                <a:avLst/>
              </a:prstGeom>
              <a:solidFill>
                <a:schemeClr val="accent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nvGrpSpPr>
            <p:cNvPr id="97" name="Google Shape;97;p17"/>
            <p:cNvGrpSpPr/>
            <p:nvPr/>
          </p:nvGrpSpPr>
          <p:grpSpPr>
            <a:xfrm>
              <a:off x="-7614" y="8442874"/>
              <a:ext cx="640080" cy="5273126"/>
              <a:chOff x="-7614" y="8442874"/>
              <a:chExt cx="640080" cy="5273126"/>
            </a:xfrm>
          </p:grpSpPr>
          <p:sp>
            <p:nvSpPr>
              <p:cNvPr id="98" name="Google Shape;98;p17"/>
              <p:cNvSpPr/>
              <p:nvPr/>
            </p:nvSpPr>
            <p:spPr>
              <a:xfrm rot="5400000">
                <a:off x="-1381209" y="9816469"/>
                <a:ext cx="3387270" cy="640080"/>
              </a:xfrm>
              <a:prstGeom prst="parallelogram">
                <a:avLst>
                  <a:gd fmla="val 73571" name="adj"/>
                </a:avLst>
              </a:prstGeom>
              <a:solidFill>
                <a:schemeClr val="accent2"/>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99" name="Google Shape;99;p17"/>
              <p:cNvSpPr/>
              <p:nvPr/>
            </p:nvSpPr>
            <p:spPr>
              <a:xfrm>
                <a:off x="-7614" y="10871200"/>
                <a:ext cx="640080" cy="2844800"/>
              </a:xfrm>
              <a:prstGeom prst="rect">
                <a:avLst/>
              </a:prstGeom>
              <a:solidFill>
                <a:schemeClr val="accent2"/>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pic>
        <p:nvPicPr>
          <p:cNvPr id="100" name="Google Shape;100;p17"/>
          <p:cNvPicPr preferRelativeResize="0"/>
          <p:nvPr/>
        </p:nvPicPr>
        <p:blipFill rotWithShape="1">
          <a:blip r:embed="rId3">
            <a:alphaModFix/>
          </a:blip>
          <a:srcRect b="0" l="0" r="0" t="0"/>
          <a:stretch/>
        </p:blipFill>
        <p:spPr>
          <a:xfrm>
            <a:off x="531633" y="514350"/>
            <a:ext cx="3892929" cy="389191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8"/>
          <p:cNvSpPr/>
          <p:nvPr/>
        </p:nvSpPr>
        <p:spPr>
          <a:xfrm>
            <a:off x="0" y="0"/>
            <a:ext cx="9144000" cy="1275159"/>
          </a:xfrm>
          <a:prstGeom prst="rect">
            <a:avLst/>
          </a:prstGeom>
          <a:solidFill>
            <a:schemeClr val="accent2"/>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07" name="Google Shape;107;p18"/>
          <p:cNvSpPr/>
          <p:nvPr/>
        </p:nvSpPr>
        <p:spPr>
          <a:xfrm>
            <a:off x="546067" y="3833811"/>
            <a:ext cx="8051584" cy="865621"/>
          </a:xfrm>
          <a:prstGeom prst="rect">
            <a:avLst/>
          </a:prstGeom>
          <a:noFill/>
          <a:ln>
            <a:noFill/>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500"/>
          </a:p>
        </p:txBody>
      </p:sp>
      <p:sp>
        <p:nvSpPr>
          <p:cNvPr id="108" name="Google Shape;108;p18"/>
          <p:cNvSpPr/>
          <p:nvPr/>
        </p:nvSpPr>
        <p:spPr>
          <a:xfrm>
            <a:off x="546070" y="1524975"/>
            <a:ext cx="2702100" cy="1812000"/>
          </a:xfrm>
          <a:prstGeom prst="rect">
            <a:avLst/>
          </a:prstGeom>
          <a:noFill/>
          <a:ln>
            <a:noFill/>
          </a:ln>
        </p:spPr>
        <p:txBody>
          <a:bodyPr anchorCtr="0" anchor="t" bIns="17150" lIns="34300" spcFirstLastPara="1" rIns="34300" wrap="square" tIns="17150">
            <a:noAutofit/>
          </a:bodyPr>
          <a:lstStyle/>
          <a:p>
            <a:pPr indent="0" lvl="0" marL="0" marR="0" rtl="0" algn="l">
              <a:spcBef>
                <a:spcPts val="0"/>
              </a:spcBef>
              <a:spcAft>
                <a:spcPts val="0"/>
              </a:spcAft>
              <a:buClr>
                <a:schemeClr val="dk2"/>
              </a:buClr>
              <a:buSzPts val="1100"/>
              <a:buFont typeface="Arial"/>
              <a:buNone/>
            </a:pPr>
            <a:r>
              <a:rPr b="1" lang="en" sz="900">
                <a:latin typeface="Lato"/>
                <a:ea typeface="Lato"/>
                <a:cs typeface="Lato"/>
                <a:sym typeface="Lato"/>
              </a:rPr>
              <a:t>{</a:t>
            </a:r>
            <a:endParaRPr b="1" sz="900">
              <a:latin typeface="Lato"/>
              <a:ea typeface="Lato"/>
              <a:cs typeface="Lato"/>
              <a:sym typeface="Lato"/>
            </a:endParaRPr>
          </a:p>
          <a:p>
            <a:pPr indent="0" lvl="0" marL="0" marR="0" rtl="0" algn="l">
              <a:spcBef>
                <a:spcPts val="0"/>
              </a:spcBef>
              <a:spcAft>
                <a:spcPts val="0"/>
              </a:spcAft>
              <a:buClr>
                <a:schemeClr val="dk2"/>
              </a:buClr>
              <a:buSzPts val="1100"/>
              <a:buFont typeface="Arial"/>
              <a:buNone/>
            </a:pPr>
            <a:r>
              <a:rPr b="1" lang="en" sz="900">
                <a:latin typeface="Lato"/>
                <a:ea typeface="Lato"/>
                <a:cs typeface="Lato"/>
                <a:sym typeface="Lato"/>
              </a:rPr>
              <a:t>   "queryPlanner" : {</a:t>
            </a:r>
            <a:endParaRPr b="1" sz="900">
              <a:latin typeface="Lato"/>
              <a:ea typeface="Lato"/>
              <a:cs typeface="Lato"/>
              <a:sym typeface="Lato"/>
            </a:endParaRPr>
          </a:p>
          <a:p>
            <a:pPr indent="0" lvl="0" marL="0" marR="0" rtl="0" algn="l">
              <a:spcBef>
                <a:spcPts val="0"/>
              </a:spcBef>
              <a:spcAft>
                <a:spcPts val="0"/>
              </a:spcAft>
              <a:buClr>
                <a:schemeClr val="dk2"/>
              </a:buClr>
              <a:buSzPts val="1100"/>
              <a:buFont typeface="Arial"/>
              <a:buNone/>
            </a:pPr>
            <a:r>
              <a:rPr b="1" lang="en" sz="900">
                <a:latin typeface="Lato"/>
                <a:ea typeface="Lato"/>
                <a:cs typeface="Lato"/>
                <a:sym typeface="Lato"/>
              </a:rPr>
              <a:t>      "plannerVersion" : &lt;int&gt;,</a:t>
            </a:r>
            <a:endParaRPr b="1" sz="900">
              <a:latin typeface="Lato"/>
              <a:ea typeface="Lato"/>
              <a:cs typeface="Lato"/>
              <a:sym typeface="Lato"/>
            </a:endParaRPr>
          </a:p>
          <a:p>
            <a:pPr indent="0" lvl="0" marL="0" marR="0" rtl="0" algn="l">
              <a:spcBef>
                <a:spcPts val="0"/>
              </a:spcBef>
              <a:spcAft>
                <a:spcPts val="0"/>
              </a:spcAft>
              <a:buClr>
                <a:schemeClr val="dk2"/>
              </a:buClr>
              <a:buSzPts val="1100"/>
              <a:buFont typeface="Arial"/>
              <a:buNone/>
            </a:pPr>
            <a:r>
              <a:rPr b="1" lang="en" sz="900">
                <a:latin typeface="Lato"/>
                <a:ea typeface="Lato"/>
                <a:cs typeface="Lato"/>
                <a:sym typeface="Lato"/>
              </a:rPr>
              <a:t>      "namespace" : &lt;string&gt;,</a:t>
            </a:r>
            <a:endParaRPr b="1" sz="900">
              <a:latin typeface="Lato"/>
              <a:ea typeface="Lato"/>
              <a:cs typeface="Lato"/>
              <a:sym typeface="Lato"/>
            </a:endParaRPr>
          </a:p>
          <a:p>
            <a:pPr indent="0" lvl="0" marL="0" marR="0" rtl="0" algn="l">
              <a:spcBef>
                <a:spcPts val="0"/>
              </a:spcBef>
              <a:spcAft>
                <a:spcPts val="0"/>
              </a:spcAft>
              <a:buClr>
                <a:schemeClr val="dk2"/>
              </a:buClr>
              <a:buSzPts val="1100"/>
              <a:buFont typeface="Arial"/>
              <a:buNone/>
            </a:pPr>
            <a:r>
              <a:rPr b="1" lang="en" sz="900">
                <a:latin typeface="Lato"/>
                <a:ea typeface="Lato"/>
                <a:cs typeface="Lato"/>
                <a:sym typeface="Lato"/>
              </a:rPr>
              <a:t>      "indexFilterSet" : &lt;boolean&gt;,</a:t>
            </a:r>
            <a:endParaRPr b="1" sz="900">
              <a:latin typeface="Lato"/>
              <a:ea typeface="Lato"/>
              <a:cs typeface="Lato"/>
              <a:sym typeface="Lato"/>
            </a:endParaRPr>
          </a:p>
          <a:p>
            <a:pPr indent="0" lvl="0" marL="0" marR="0" rtl="0" algn="l">
              <a:spcBef>
                <a:spcPts val="0"/>
              </a:spcBef>
              <a:spcAft>
                <a:spcPts val="0"/>
              </a:spcAft>
              <a:buClr>
                <a:schemeClr val="dk2"/>
              </a:buClr>
              <a:buSzPts val="1100"/>
              <a:buFont typeface="Arial"/>
              <a:buNone/>
            </a:pPr>
            <a:r>
              <a:rPr b="1" lang="en" sz="900">
                <a:latin typeface="Lato"/>
                <a:ea typeface="Lato"/>
                <a:cs typeface="Lato"/>
                <a:sym typeface="Lato"/>
              </a:rPr>
              <a:t>      "parsedQuery" : {</a:t>
            </a:r>
            <a:endParaRPr b="1" sz="900">
              <a:latin typeface="Lato"/>
              <a:ea typeface="Lato"/>
              <a:cs typeface="Lato"/>
              <a:sym typeface="Lato"/>
            </a:endParaRPr>
          </a:p>
          <a:p>
            <a:pPr indent="0" lvl="0" marL="0" marR="0" rtl="0" algn="l">
              <a:spcBef>
                <a:spcPts val="0"/>
              </a:spcBef>
              <a:spcAft>
                <a:spcPts val="0"/>
              </a:spcAft>
              <a:buClr>
                <a:schemeClr val="dk2"/>
              </a:buClr>
              <a:buSzPts val="1100"/>
              <a:buFont typeface="Arial"/>
              <a:buNone/>
            </a:pPr>
            <a:r>
              <a:rPr b="1" lang="en" sz="900">
                <a:latin typeface="Lato"/>
                <a:ea typeface="Lato"/>
                <a:cs typeface="Lato"/>
                <a:sym typeface="Lato"/>
              </a:rPr>
              <a:t>         ...</a:t>
            </a:r>
            <a:endParaRPr b="1" sz="900">
              <a:latin typeface="Lato"/>
              <a:ea typeface="Lato"/>
              <a:cs typeface="Lato"/>
              <a:sym typeface="Lato"/>
            </a:endParaRPr>
          </a:p>
          <a:p>
            <a:pPr indent="0" lvl="0" marL="0" marR="0" rtl="0" algn="l">
              <a:spcBef>
                <a:spcPts val="0"/>
              </a:spcBef>
              <a:spcAft>
                <a:spcPts val="0"/>
              </a:spcAft>
              <a:buClr>
                <a:schemeClr val="dk2"/>
              </a:buClr>
              <a:buSzPts val="1100"/>
              <a:buFont typeface="Arial"/>
              <a:buNone/>
            </a:pPr>
            <a:r>
              <a:rPr b="1" lang="en" sz="900">
                <a:latin typeface="Lato"/>
                <a:ea typeface="Lato"/>
                <a:cs typeface="Lato"/>
                <a:sym typeface="Lato"/>
              </a:rPr>
              <a:t>      },</a:t>
            </a:r>
            <a:endParaRPr b="1" sz="900">
              <a:latin typeface="Lato"/>
              <a:ea typeface="Lato"/>
              <a:cs typeface="Lato"/>
              <a:sym typeface="Lato"/>
            </a:endParaRPr>
          </a:p>
          <a:p>
            <a:pPr indent="0" lvl="0" marL="0" marR="0" rtl="0" algn="l">
              <a:spcBef>
                <a:spcPts val="0"/>
              </a:spcBef>
              <a:spcAft>
                <a:spcPts val="0"/>
              </a:spcAft>
              <a:buClr>
                <a:schemeClr val="dk2"/>
              </a:buClr>
              <a:buSzPts val="1100"/>
              <a:buFont typeface="Arial"/>
              <a:buNone/>
            </a:pPr>
            <a:r>
              <a:rPr b="1" lang="en" sz="900">
                <a:latin typeface="Lato"/>
                <a:ea typeface="Lato"/>
                <a:cs typeface="Lato"/>
                <a:sym typeface="Lato"/>
              </a:rPr>
              <a:t>      "winningPlan" : {</a:t>
            </a:r>
            <a:endParaRPr b="1" sz="900">
              <a:latin typeface="Lato"/>
              <a:ea typeface="Lato"/>
              <a:cs typeface="Lato"/>
              <a:sym typeface="Lato"/>
            </a:endParaRPr>
          </a:p>
          <a:p>
            <a:pPr indent="0" lvl="0" marL="0" marR="0" rtl="0" algn="l">
              <a:spcBef>
                <a:spcPts val="0"/>
              </a:spcBef>
              <a:spcAft>
                <a:spcPts val="0"/>
              </a:spcAft>
              <a:buClr>
                <a:schemeClr val="dk2"/>
              </a:buClr>
              <a:buSzPts val="1100"/>
              <a:buFont typeface="Arial"/>
              <a:buNone/>
            </a:pPr>
            <a:r>
              <a:rPr b="1" lang="en" sz="900">
                <a:latin typeface="Lato"/>
                <a:ea typeface="Lato"/>
                <a:cs typeface="Lato"/>
                <a:sym typeface="Lato"/>
              </a:rPr>
              <a:t>         "stage" : &lt;STAGE1&gt;,</a:t>
            </a:r>
            <a:endParaRPr b="1" sz="900">
              <a:latin typeface="Lato"/>
              <a:ea typeface="Lato"/>
              <a:cs typeface="Lato"/>
              <a:sym typeface="Lato"/>
            </a:endParaRPr>
          </a:p>
          <a:p>
            <a:pPr indent="0" lvl="0" marL="0" marR="0" rtl="0" algn="l">
              <a:spcBef>
                <a:spcPts val="0"/>
              </a:spcBef>
              <a:spcAft>
                <a:spcPts val="0"/>
              </a:spcAft>
              <a:buClr>
                <a:schemeClr val="dk2"/>
              </a:buClr>
              <a:buSzPts val="1100"/>
              <a:buFont typeface="Arial"/>
              <a:buNone/>
            </a:pPr>
            <a:r>
              <a:rPr b="1" lang="en" sz="900">
                <a:latin typeface="Lato"/>
                <a:ea typeface="Lato"/>
                <a:cs typeface="Lato"/>
                <a:sym typeface="Lato"/>
              </a:rPr>
              <a:t>         ...</a:t>
            </a:r>
            <a:endParaRPr b="1" sz="900">
              <a:latin typeface="Lato"/>
              <a:ea typeface="Lato"/>
              <a:cs typeface="Lato"/>
              <a:sym typeface="Lato"/>
            </a:endParaRPr>
          </a:p>
          <a:p>
            <a:pPr indent="0" lvl="0" marL="0" marR="0" rtl="0" algn="l">
              <a:spcBef>
                <a:spcPts val="0"/>
              </a:spcBef>
              <a:spcAft>
                <a:spcPts val="0"/>
              </a:spcAft>
              <a:buClr>
                <a:schemeClr val="dk2"/>
              </a:buClr>
              <a:buSzPts val="1100"/>
              <a:buFont typeface="Arial"/>
              <a:buNone/>
            </a:pPr>
            <a:r>
              <a:rPr b="1" lang="en" sz="900">
                <a:latin typeface="Lato"/>
                <a:ea typeface="Lato"/>
                <a:cs typeface="Lato"/>
                <a:sym typeface="Lato"/>
              </a:rPr>
              <a:t>         "inputStage" : {</a:t>
            </a:r>
            <a:endParaRPr b="1" sz="900">
              <a:latin typeface="Lato"/>
              <a:ea typeface="Lato"/>
              <a:cs typeface="Lato"/>
              <a:sym typeface="Lato"/>
            </a:endParaRPr>
          </a:p>
          <a:p>
            <a:pPr indent="0" lvl="0" marL="0" marR="0" rtl="0" algn="l">
              <a:spcBef>
                <a:spcPts val="0"/>
              </a:spcBef>
              <a:spcAft>
                <a:spcPts val="0"/>
              </a:spcAft>
              <a:buClr>
                <a:schemeClr val="dk2"/>
              </a:buClr>
              <a:buSzPts val="1100"/>
              <a:buFont typeface="Arial"/>
              <a:buNone/>
            </a:pPr>
            <a:r>
              <a:rPr b="1" lang="en" sz="900">
                <a:latin typeface="Lato"/>
                <a:ea typeface="Lato"/>
                <a:cs typeface="Lato"/>
                <a:sym typeface="Lato"/>
              </a:rPr>
              <a:t>            "stage" : &lt;STAGE2&gt;,</a:t>
            </a:r>
            <a:endParaRPr b="1" sz="900">
              <a:latin typeface="Lato"/>
              <a:ea typeface="Lato"/>
              <a:cs typeface="Lato"/>
              <a:sym typeface="Lato"/>
            </a:endParaRPr>
          </a:p>
          <a:p>
            <a:pPr indent="0" lvl="0" marL="0" marR="0" rtl="0" algn="l">
              <a:spcBef>
                <a:spcPts val="0"/>
              </a:spcBef>
              <a:spcAft>
                <a:spcPts val="0"/>
              </a:spcAft>
              <a:buClr>
                <a:schemeClr val="dk2"/>
              </a:buClr>
              <a:buSzPts val="1100"/>
              <a:buFont typeface="Arial"/>
              <a:buNone/>
            </a:pPr>
            <a:r>
              <a:rPr b="1" lang="en" sz="900">
                <a:latin typeface="Lato"/>
                <a:ea typeface="Lato"/>
                <a:cs typeface="Lato"/>
                <a:sym typeface="Lato"/>
              </a:rPr>
              <a:t>            ...</a:t>
            </a:r>
            <a:endParaRPr b="1" sz="900">
              <a:latin typeface="Lato"/>
              <a:ea typeface="Lato"/>
              <a:cs typeface="Lato"/>
              <a:sym typeface="Lato"/>
            </a:endParaRPr>
          </a:p>
          <a:p>
            <a:pPr indent="0" lvl="0" marL="0" marR="0" rtl="0" algn="l">
              <a:spcBef>
                <a:spcPts val="0"/>
              </a:spcBef>
              <a:spcAft>
                <a:spcPts val="0"/>
              </a:spcAft>
              <a:buClr>
                <a:schemeClr val="dk2"/>
              </a:buClr>
              <a:buSzPts val="1100"/>
              <a:buFont typeface="Arial"/>
              <a:buNone/>
            </a:pPr>
            <a:r>
              <a:rPr b="1" lang="en" sz="900">
                <a:latin typeface="Lato"/>
                <a:ea typeface="Lato"/>
                <a:cs typeface="Lato"/>
                <a:sym typeface="Lato"/>
              </a:rPr>
              <a:t>            "inputStage" : {</a:t>
            </a:r>
            <a:endParaRPr b="1" sz="900">
              <a:latin typeface="Lato"/>
              <a:ea typeface="Lato"/>
              <a:cs typeface="Lato"/>
              <a:sym typeface="Lato"/>
            </a:endParaRPr>
          </a:p>
          <a:p>
            <a:pPr indent="0" lvl="0" marL="0" marR="0" rtl="0" algn="l">
              <a:spcBef>
                <a:spcPts val="0"/>
              </a:spcBef>
              <a:spcAft>
                <a:spcPts val="0"/>
              </a:spcAft>
              <a:buClr>
                <a:schemeClr val="dk2"/>
              </a:buClr>
              <a:buSzPts val="1100"/>
              <a:buFont typeface="Arial"/>
              <a:buNone/>
            </a:pPr>
            <a:r>
              <a:rPr b="1" lang="en" sz="900">
                <a:latin typeface="Lato"/>
                <a:ea typeface="Lato"/>
                <a:cs typeface="Lato"/>
                <a:sym typeface="Lato"/>
              </a:rPr>
              <a:t>               ...</a:t>
            </a:r>
            <a:endParaRPr b="1" sz="900">
              <a:latin typeface="Lato"/>
              <a:ea typeface="Lato"/>
              <a:cs typeface="Lato"/>
              <a:sym typeface="Lato"/>
            </a:endParaRPr>
          </a:p>
          <a:p>
            <a:pPr indent="0" lvl="0" marL="0" marR="0" rtl="0" algn="l">
              <a:spcBef>
                <a:spcPts val="0"/>
              </a:spcBef>
              <a:spcAft>
                <a:spcPts val="0"/>
              </a:spcAft>
              <a:buClr>
                <a:schemeClr val="dk2"/>
              </a:buClr>
              <a:buSzPts val="1100"/>
              <a:buFont typeface="Arial"/>
              <a:buNone/>
            </a:pPr>
            <a:r>
              <a:rPr b="1" lang="en" sz="900">
                <a:latin typeface="Lato"/>
                <a:ea typeface="Lato"/>
                <a:cs typeface="Lato"/>
                <a:sym typeface="Lato"/>
              </a:rPr>
              <a:t>            }</a:t>
            </a:r>
            <a:endParaRPr b="1" sz="900">
              <a:latin typeface="Lato"/>
              <a:ea typeface="Lato"/>
              <a:cs typeface="Lato"/>
              <a:sym typeface="Lato"/>
            </a:endParaRPr>
          </a:p>
          <a:p>
            <a:pPr indent="0" lvl="0" marL="0" marR="0" rtl="0" algn="l">
              <a:spcBef>
                <a:spcPts val="0"/>
              </a:spcBef>
              <a:spcAft>
                <a:spcPts val="0"/>
              </a:spcAft>
              <a:buClr>
                <a:schemeClr val="dk2"/>
              </a:buClr>
              <a:buSzPts val="1100"/>
              <a:buFont typeface="Arial"/>
              <a:buNone/>
            </a:pPr>
            <a:r>
              <a:rPr b="1" lang="en" sz="900">
                <a:latin typeface="Lato"/>
                <a:ea typeface="Lato"/>
                <a:cs typeface="Lato"/>
                <a:sym typeface="Lato"/>
              </a:rPr>
              <a:t>         }</a:t>
            </a:r>
            <a:endParaRPr b="1" sz="900">
              <a:latin typeface="Lato"/>
              <a:ea typeface="Lato"/>
              <a:cs typeface="Lato"/>
              <a:sym typeface="Lato"/>
            </a:endParaRPr>
          </a:p>
          <a:p>
            <a:pPr indent="0" lvl="0" marL="0" marR="0" rtl="0" algn="l">
              <a:spcBef>
                <a:spcPts val="0"/>
              </a:spcBef>
              <a:spcAft>
                <a:spcPts val="0"/>
              </a:spcAft>
              <a:buClr>
                <a:schemeClr val="dk2"/>
              </a:buClr>
              <a:buSzPts val="1100"/>
              <a:buFont typeface="Arial"/>
              <a:buNone/>
            </a:pPr>
            <a:r>
              <a:rPr b="1" lang="en" sz="900">
                <a:latin typeface="Lato"/>
                <a:ea typeface="Lato"/>
                <a:cs typeface="Lato"/>
                <a:sym typeface="Lato"/>
              </a:rPr>
              <a:t>      },</a:t>
            </a:r>
            <a:endParaRPr b="1" sz="900">
              <a:latin typeface="Lato"/>
              <a:ea typeface="Lato"/>
              <a:cs typeface="Lato"/>
              <a:sym typeface="Lato"/>
            </a:endParaRPr>
          </a:p>
          <a:p>
            <a:pPr indent="0" lvl="0" marL="0" marR="0" rtl="0" algn="l">
              <a:spcBef>
                <a:spcPts val="0"/>
              </a:spcBef>
              <a:spcAft>
                <a:spcPts val="0"/>
              </a:spcAft>
              <a:buClr>
                <a:schemeClr val="dk2"/>
              </a:buClr>
              <a:buSzPts val="1100"/>
              <a:buFont typeface="Arial"/>
              <a:buNone/>
            </a:pPr>
            <a:r>
              <a:rPr b="1" lang="en" sz="900">
                <a:latin typeface="Lato"/>
                <a:ea typeface="Lato"/>
                <a:cs typeface="Lato"/>
                <a:sym typeface="Lato"/>
              </a:rPr>
              <a:t>      "rejectedPlans" : [</a:t>
            </a:r>
            <a:endParaRPr b="1" sz="900">
              <a:latin typeface="Lato"/>
              <a:ea typeface="Lato"/>
              <a:cs typeface="Lato"/>
              <a:sym typeface="Lato"/>
            </a:endParaRPr>
          </a:p>
          <a:p>
            <a:pPr indent="0" lvl="0" marL="0" marR="0" rtl="0" algn="l">
              <a:spcBef>
                <a:spcPts val="0"/>
              </a:spcBef>
              <a:spcAft>
                <a:spcPts val="0"/>
              </a:spcAft>
              <a:buClr>
                <a:schemeClr val="dk2"/>
              </a:buClr>
              <a:buSzPts val="1100"/>
              <a:buFont typeface="Arial"/>
              <a:buNone/>
            </a:pPr>
            <a:r>
              <a:rPr b="1" lang="en" sz="900">
                <a:latin typeface="Lato"/>
                <a:ea typeface="Lato"/>
                <a:cs typeface="Lato"/>
                <a:sym typeface="Lato"/>
              </a:rPr>
              <a:t>         &lt;candidate plan 1&gt;,</a:t>
            </a:r>
            <a:endParaRPr b="1" sz="900">
              <a:latin typeface="Lato"/>
              <a:ea typeface="Lato"/>
              <a:cs typeface="Lato"/>
              <a:sym typeface="Lato"/>
            </a:endParaRPr>
          </a:p>
          <a:p>
            <a:pPr indent="0" lvl="0" marL="0" marR="0" rtl="0" algn="l">
              <a:spcBef>
                <a:spcPts val="0"/>
              </a:spcBef>
              <a:spcAft>
                <a:spcPts val="0"/>
              </a:spcAft>
              <a:buClr>
                <a:schemeClr val="dk2"/>
              </a:buClr>
              <a:buSzPts val="1100"/>
              <a:buFont typeface="Arial"/>
              <a:buNone/>
            </a:pPr>
            <a:r>
              <a:rPr b="1" lang="en" sz="900">
                <a:latin typeface="Lato"/>
                <a:ea typeface="Lato"/>
                <a:cs typeface="Lato"/>
                <a:sym typeface="Lato"/>
              </a:rPr>
              <a:t>         ...</a:t>
            </a:r>
            <a:endParaRPr b="1" sz="900">
              <a:latin typeface="Lato"/>
              <a:ea typeface="Lato"/>
              <a:cs typeface="Lato"/>
              <a:sym typeface="Lato"/>
            </a:endParaRPr>
          </a:p>
          <a:p>
            <a:pPr indent="0" lvl="0" marL="0" marR="0" rtl="0" algn="l">
              <a:spcBef>
                <a:spcPts val="0"/>
              </a:spcBef>
              <a:spcAft>
                <a:spcPts val="0"/>
              </a:spcAft>
              <a:buClr>
                <a:schemeClr val="dk2"/>
              </a:buClr>
              <a:buSzPts val="1100"/>
              <a:buFont typeface="Arial"/>
              <a:buNone/>
            </a:pPr>
            <a:r>
              <a:rPr b="1" lang="en" sz="900">
                <a:latin typeface="Lato"/>
                <a:ea typeface="Lato"/>
                <a:cs typeface="Lato"/>
                <a:sym typeface="Lato"/>
              </a:rPr>
              <a:t>      ]</a:t>
            </a:r>
            <a:endParaRPr b="1" sz="900">
              <a:latin typeface="Lato"/>
              <a:ea typeface="Lato"/>
              <a:cs typeface="Lato"/>
              <a:sym typeface="Lato"/>
            </a:endParaRPr>
          </a:p>
          <a:p>
            <a:pPr indent="0" lvl="0" marL="0" marR="0" rtl="0" algn="l">
              <a:spcBef>
                <a:spcPts val="0"/>
              </a:spcBef>
              <a:spcAft>
                <a:spcPts val="0"/>
              </a:spcAft>
              <a:buClr>
                <a:schemeClr val="dk2"/>
              </a:buClr>
              <a:buSzPts val="1100"/>
              <a:buFont typeface="Arial"/>
              <a:buNone/>
            </a:pPr>
            <a:r>
              <a:rPr b="1" lang="en" sz="900">
                <a:latin typeface="Lato"/>
                <a:ea typeface="Lato"/>
                <a:cs typeface="Lato"/>
                <a:sym typeface="Lato"/>
              </a:rPr>
              <a:t>   }</a:t>
            </a:r>
            <a:endParaRPr b="1" sz="900">
              <a:latin typeface="Lato"/>
              <a:ea typeface="Lato"/>
              <a:cs typeface="Lato"/>
              <a:sym typeface="Lato"/>
            </a:endParaRPr>
          </a:p>
          <a:p>
            <a:pPr indent="0" lvl="0" marL="0" marR="0" rtl="0" algn="l">
              <a:spcBef>
                <a:spcPts val="0"/>
              </a:spcBef>
              <a:spcAft>
                <a:spcPts val="0"/>
              </a:spcAft>
              <a:buNone/>
            </a:pPr>
            <a:r>
              <a:t/>
            </a:r>
            <a:endParaRPr b="1" sz="900">
              <a:latin typeface="Lato"/>
              <a:ea typeface="Lato"/>
              <a:cs typeface="Lato"/>
              <a:sym typeface="Lato"/>
            </a:endParaRPr>
          </a:p>
        </p:txBody>
      </p:sp>
      <p:sp>
        <p:nvSpPr>
          <p:cNvPr id="109" name="Google Shape;109;p18"/>
          <p:cNvSpPr txBox="1"/>
          <p:nvPr/>
        </p:nvSpPr>
        <p:spPr>
          <a:xfrm>
            <a:off x="546078" y="501625"/>
            <a:ext cx="7588200" cy="381000"/>
          </a:xfrm>
          <a:prstGeom prst="rect">
            <a:avLst/>
          </a:prstGeom>
          <a:noFill/>
          <a:ln>
            <a:noFill/>
          </a:ln>
        </p:spPr>
        <p:txBody>
          <a:bodyPr anchorCtr="0" anchor="t" bIns="17150" lIns="34300" spcFirstLastPara="1" rIns="34300" wrap="square" tIns="17150">
            <a:noAutofit/>
          </a:bodyPr>
          <a:lstStyle/>
          <a:p>
            <a:pPr indent="0" lvl="0" marL="0" marR="0" rtl="0" algn="l">
              <a:spcBef>
                <a:spcPts val="0"/>
              </a:spcBef>
              <a:spcAft>
                <a:spcPts val="0"/>
              </a:spcAft>
              <a:buNone/>
            </a:pPr>
            <a:r>
              <a:rPr b="1" lang="en" sz="2300">
                <a:solidFill>
                  <a:schemeClr val="lt1"/>
                </a:solidFill>
                <a:latin typeface="Lato"/>
                <a:ea typeface="Lato"/>
                <a:cs typeface="Lato"/>
                <a:sym typeface="Lato"/>
              </a:rPr>
              <a:t>Structure of result returned by explain  in MongoDB</a:t>
            </a:r>
            <a:endParaRPr sz="500"/>
          </a:p>
        </p:txBody>
      </p:sp>
      <p:sp>
        <p:nvSpPr>
          <p:cNvPr id="110" name="Google Shape;110;p18"/>
          <p:cNvSpPr/>
          <p:nvPr/>
        </p:nvSpPr>
        <p:spPr>
          <a:xfrm>
            <a:off x="8899771" y="0"/>
            <a:ext cx="244229" cy="5143500"/>
          </a:xfrm>
          <a:prstGeom prst="rect">
            <a:avLst/>
          </a:prstGeom>
          <a:solidFill>
            <a:schemeClr val="dk2"/>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11" name="Google Shape;111;p18"/>
          <p:cNvSpPr txBox="1"/>
          <p:nvPr/>
        </p:nvSpPr>
        <p:spPr>
          <a:xfrm>
            <a:off x="3133725" y="1590675"/>
            <a:ext cx="2333700" cy="31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900">
                <a:latin typeface="Lato"/>
                <a:ea typeface="Lato"/>
                <a:cs typeface="Lato"/>
                <a:sym typeface="Lato"/>
              </a:rPr>
              <a:t>"executionStats" : {</a:t>
            </a:r>
            <a:endParaRPr b="1" sz="900">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900">
                <a:latin typeface="Lato"/>
                <a:ea typeface="Lato"/>
                <a:cs typeface="Lato"/>
                <a:sym typeface="Lato"/>
              </a:rPr>
              <a:t>   "executionSuccess" : &lt;boolean&gt;,</a:t>
            </a:r>
            <a:endParaRPr b="1" sz="900">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900">
                <a:latin typeface="Lato"/>
                <a:ea typeface="Lato"/>
                <a:cs typeface="Lato"/>
                <a:sym typeface="Lato"/>
              </a:rPr>
              <a:t>   "nReturned" : &lt;int&gt;,</a:t>
            </a:r>
            <a:endParaRPr b="1" sz="900">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900">
                <a:latin typeface="Lato"/>
                <a:ea typeface="Lato"/>
                <a:cs typeface="Lato"/>
                <a:sym typeface="Lato"/>
              </a:rPr>
              <a:t>   "executionTimeMillis" : &lt;int&gt;,</a:t>
            </a:r>
            <a:endParaRPr b="1" sz="900">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900">
                <a:latin typeface="Lato"/>
                <a:ea typeface="Lato"/>
                <a:cs typeface="Lato"/>
                <a:sym typeface="Lato"/>
              </a:rPr>
              <a:t>   "totalKeysExamined" : &lt;int&gt;,</a:t>
            </a:r>
            <a:endParaRPr b="1" sz="900">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900">
                <a:latin typeface="Lato"/>
                <a:ea typeface="Lato"/>
                <a:cs typeface="Lato"/>
                <a:sym typeface="Lato"/>
              </a:rPr>
              <a:t>   "totalDocsExamined" : &lt;int&gt;,</a:t>
            </a:r>
            <a:endParaRPr b="1" sz="900">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900">
                <a:latin typeface="Lato"/>
                <a:ea typeface="Lato"/>
                <a:cs typeface="Lato"/>
                <a:sym typeface="Lato"/>
              </a:rPr>
              <a:t>   "executionStages" : {</a:t>
            </a:r>
            <a:endParaRPr b="1" sz="900">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900">
                <a:latin typeface="Lato"/>
                <a:ea typeface="Lato"/>
                <a:cs typeface="Lato"/>
                <a:sym typeface="Lato"/>
              </a:rPr>
              <a:t>      "stage" : &lt;STAGE1&gt;</a:t>
            </a:r>
            <a:endParaRPr b="1" sz="900">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900">
                <a:latin typeface="Lato"/>
                <a:ea typeface="Lato"/>
                <a:cs typeface="Lato"/>
                <a:sym typeface="Lato"/>
              </a:rPr>
              <a:t>      "nReturned" : &lt;int&gt;,</a:t>
            </a:r>
            <a:endParaRPr b="1" sz="900">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900">
                <a:latin typeface="Lato"/>
                <a:ea typeface="Lato"/>
                <a:cs typeface="Lato"/>
                <a:sym typeface="Lato"/>
              </a:rPr>
              <a:t>      "executionTimeMillisEstimate" : &lt;int&gt;,</a:t>
            </a:r>
            <a:endParaRPr b="1" sz="900">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900">
                <a:latin typeface="Lato"/>
                <a:ea typeface="Lato"/>
                <a:cs typeface="Lato"/>
                <a:sym typeface="Lato"/>
              </a:rPr>
              <a:t>      "works" : &lt;int&gt;,</a:t>
            </a:r>
            <a:endParaRPr b="1" sz="900">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900">
                <a:latin typeface="Lato"/>
                <a:ea typeface="Lato"/>
                <a:cs typeface="Lato"/>
                <a:sym typeface="Lato"/>
              </a:rPr>
              <a:t>      "advanced" : &lt;int&gt;,</a:t>
            </a:r>
            <a:endParaRPr b="1" sz="900">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900">
                <a:latin typeface="Lato"/>
                <a:ea typeface="Lato"/>
                <a:cs typeface="Lato"/>
                <a:sym typeface="Lato"/>
              </a:rPr>
              <a:t>      "needTime" : &lt;int&gt;,</a:t>
            </a:r>
            <a:endParaRPr b="1" sz="900">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900">
                <a:latin typeface="Lato"/>
                <a:ea typeface="Lato"/>
                <a:cs typeface="Lato"/>
                <a:sym typeface="Lato"/>
              </a:rPr>
              <a:t>      "needYield" : &lt;int&gt;,</a:t>
            </a:r>
            <a:endParaRPr b="1" sz="900">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900">
                <a:latin typeface="Lato"/>
                <a:ea typeface="Lato"/>
                <a:cs typeface="Lato"/>
                <a:sym typeface="Lato"/>
              </a:rPr>
              <a:t>      "saveState" : &lt;int&gt;,</a:t>
            </a:r>
            <a:endParaRPr b="1" sz="900">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900">
                <a:latin typeface="Lato"/>
                <a:ea typeface="Lato"/>
                <a:cs typeface="Lato"/>
                <a:sym typeface="Lato"/>
              </a:rPr>
              <a:t>      "restoreState" : &lt;int&gt;,</a:t>
            </a:r>
            <a:endParaRPr b="1" sz="900">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900">
                <a:latin typeface="Lato"/>
                <a:ea typeface="Lato"/>
                <a:cs typeface="Lato"/>
                <a:sym typeface="Lato"/>
              </a:rPr>
              <a:t>      "isEOF" : &lt;boolean&gt;,</a:t>
            </a:r>
            <a:endParaRPr b="1" sz="900">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900">
                <a:latin typeface="Lato"/>
                <a:ea typeface="Lato"/>
                <a:cs typeface="Lato"/>
                <a:sym typeface="Lato"/>
              </a:rPr>
              <a:t>      ...</a:t>
            </a:r>
            <a:endParaRPr b="1" sz="900">
              <a:latin typeface="Lato"/>
              <a:ea typeface="Lato"/>
              <a:cs typeface="Lato"/>
              <a:sym typeface="Lato"/>
            </a:endParaRPr>
          </a:p>
          <a:p>
            <a:pPr indent="0" lvl="0" marL="0" rtl="0" algn="l">
              <a:spcBef>
                <a:spcPts val="0"/>
              </a:spcBef>
              <a:spcAft>
                <a:spcPts val="0"/>
              </a:spcAft>
              <a:buNone/>
            </a:pPr>
            <a:r>
              <a:rPr b="1" lang="en" sz="900">
                <a:latin typeface="Lato"/>
                <a:ea typeface="Lato"/>
                <a:cs typeface="Lato"/>
                <a:sym typeface="Lato"/>
              </a:rPr>
              <a:t>     </a:t>
            </a:r>
            <a:r>
              <a:rPr b="1" lang="en" sz="900">
                <a:solidFill>
                  <a:schemeClr val="dk2"/>
                </a:solidFill>
                <a:latin typeface="Lato"/>
                <a:ea typeface="Lato"/>
                <a:cs typeface="Lato"/>
                <a:sym typeface="Lato"/>
              </a:rPr>
              <a:t> "inputStage" : {</a:t>
            </a:r>
            <a:endParaRPr b="1" sz="900">
              <a:solidFill>
                <a:schemeClr val="dk2"/>
              </a:solidFill>
              <a:latin typeface="Lato"/>
              <a:ea typeface="Lato"/>
              <a:cs typeface="Lato"/>
              <a:sym typeface="Lato"/>
            </a:endParaRPr>
          </a:p>
          <a:p>
            <a:pPr indent="0" lvl="0" marL="0" rtl="0" algn="l">
              <a:spcBef>
                <a:spcPts val="0"/>
              </a:spcBef>
              <a:spcAft>
                <a:spcPts val="0"/>
              </a:spcAft>
              <a:buNone/>
            </a:pPr>
            <a:r>
              <a:rPr b="1" lang="en" sz="900">
                <a:solidFill>
                  <a:schemeClr val="dk2"/>
                </a:solidFill>
                <a:latin typeface="Lato"/>
                <a:ea typeface="Lato"/>
                <a:cs typeface="Lato"/>
                <a:sym typeface="Lato"/>
              </a:rPr>
              <a:t>         "stage" : &lt;STAGE2&gt;,</a:t>
            </a:r>
            <a:endParaRPr b="1" sz="9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900">
                <a:solidFill>
                  <a:schemeClr val="dk2"/>
                </a:solidFill>
                <a:latin typeface="Lato"/>
                <a:ea typeface="Lato"/>
                <a:cs typeface="Lato"/>
                <a:sym typeface="Lato"/>
              </a:rPr>
              <a:t>         ...</a:t>
            </a:r>
            <a:endParaRPr b="1" sz="900">
              <a:latin typeface="Lato"/>
              <a:ea typeface="Lato"/>
              <a:cs typeface="Lato"/>
              <a:sym typeface="Lato"/>
            </a:endParaRPr>
          </a:p>
        </p:txBody>
      </p:sp>
      <p:sp>
        <p:nvSpPr>
          <p:cNvPr id="112" name="Google Shape;112;p18"/>
          <p:cNvSpPr txBox="1"/>
          <p:nvPr/>
        </p:nvSpPr>
        <p:spPr>
          <a:xfrm>
            <a:off x="5962650" y="1619250"/>
            <a:ext cx="2247900" cy="30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b="1" sz="9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900">
                <a:solidFill>
                  <a:schemeClr val="dk2"/>
                </a:solidFill>
                <a:latin typeface="Lato"/>
                <a:ea typeface="Lato"/>
                <a:cs typeface="Lato"/>
                <a:sym typeface="Lato"/>
              </a:rPr>
              <a:t>         "nReturned" : &lt;int&gt;,</a:t>
            </a:r>
            <a:endParaRPr b="1" sz="9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900">
                <a:solidFill>
                  <a:schemeClr val="dk2"/>
                </a:solidFill>
                <a:latin typeface="Lato"/>
                <a:ea typeface="Lato"/>
                <a:cs typeface="Lato"/>
                <a:sym typeface="Lato"/>
              </a:rPr>
              <a:t>         "executionTimeMillisEstimate" : &lt;int&gt;,</a:t>
            </a:r>
            <a:endParaRPr b="1" sz="9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900">
                <a:solidFill>
                  <a:schemeClr val="dk2"/>
                </a:solidFill>
                <a:latin typeface="Lato"/>
                <a:ea typeface="Lato"/>
                <a:cs typeface="Lato"/>
                <a:sym typeface="Lato"/>
              </a:rPr>
              <a:t>         "keysExamined" : &lt;int&gt;,</a:t>
            </a:r>
            <a:endParaRPr b="1" sz="9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900">
                <a:solidFill>
                  <a:schemeClr val="dk2"/>
                </a:solidFill>
                <a:latin typeface="Lato"/>
                <a:ea typeface="Lato"/>
                <a:cs typeface="Lato"/>
                <a:sym typeface="Lato"/>
              </a:rPr>
              <a:t>         "docsExamined" : &lt;int&gt;,</a:t>
            </a:r>
            <a:endParaRPr b="1" sz="9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900">
                <a:solidFill>
                  <a:schemeClr val="dk2"/>
                </a:solidFill>
                <a:latin typeface="Lato"/>
                <a:ea typeface="Lato"/>
                <a:cs typeface="Lato"/>
                <a:sym typeface="Lato"/>
              </a:rPr>
              <a:t>         "saveState" : &lt;int&gt;,</a:t>
            </a:r>
            <a:endParaRPr b="1" sz="9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900">
                <a:solidFill>
                  <a:schemeClr val="dk2"/>
                </a:solidFill>
                <a:latin typeface="Lato"/>
                <a:ea typeface="Lato"/>
                <a:cs typeface="Lato"/>
                <a:sym typeface="Lato"/>
              </a:rPr>
              <a:t>         "restoreState" : &lt;int&gt;,</a:t>
            </a:r>
            <a:endParaRPr b="1" sz="9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900">
                <a:solidFill>
                  <a:schemeClr val="dk2"/>
                </a:solidFill>
                <a:latin typeface="Lato"/>
                <a:ea typeface="Lato"/>
                <a:cs typeface="Lato"/>
                <a:sym typeface="Lato"/>
              </a:rPr>
              <a:t>         ...</a:t>
            </a:r>
            <a:endParaRPr b="1" sz="9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900">
                <a:solidFill>
                  <a:schemeClr val="dk2"/>
                </a:solidFill>
                <a:latin typeface="Lato"/>
                <a:ea typeface="Lato"/>
                <a:cs typeface="Lato"/>
                <a:sym typeface="Lato"/>
              </a:rPr>
              <a:t>      }</a:t>
            </a:r>
            <a:endParaRPr b="1" sz="9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900">
                <a:solidFill>
                  <a:schemeClr val="dk2"/>
                </a:solidFill>
                <a:latin typeface="Lato"/>
                <a:ea typeface="Lato"/>
                <a:cs typeface="Lato"/>
                <a:sym typeface="Lato"/>
              </a:rPr>
              <a:t>   },</a:t>
            </a:r>
            <a:endParaRPr b="1" sz="9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900">
                <a:solidFill>
                  <a:schemeClr val="dk2"/>
                </a:solidFill>
                <a:latin typeface="Lato"/>
                <a:ea typeface="Lato"/>
                <a:cs typeface="Lato"/>
                <a:sym typeface="Lato"/>
              </a:rPr>
              <a:t>   "allPlansExecution" : [</a:t>
            </a:r>
            <a:endParaRPr b="1" sz="9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900">
                <a:solidFill>
                  <a:schemeClr val="dk2"/>
                </a:solidFill>
                <a:latin typeface="Lato"/>
                <a:ea typeface="Lato"/>
                <a:cs typeface="Lato"/>
                <a:sym typeface="Lato"/>
              </a:rPr>
              <a:t>      { &lt;partial executionStats1&gt; },</a:t>
            </a:r>
            <a:endParaRPr b="1" sz="9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900">
                <a:solidFill>
                  <a:schemeClr val="dk2"/>
                </a:solidFill>
                <a:latin typeface="Lato"/>
                <a:ea typeface="Lato"/>
                <a:cs typeface="Lato"/>
                <a:sym typeface="Lato"/>
              </a:rPr>
              <a:t>      { &lt;partial executionStats2&gt; },</a:t>
            </a:r>
            <a:endParaRPr b="1" sz="9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900">
                <a:solidFill>
                  <a:schemeClr val="dk2"/>
                </a:solidFill>
                <a:latin typeface="Lato"/>
                <a:ea typeface="Lato"/>
                <a:cs typeface="Lato"/>
                <a:sym typeface="Lato"/>
              </a:rPr>
              <a:t>      ...</a:t>
            </a:r>
            <a:endParaRPr b="1" sz="9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900">
                <a:solidFill>
                  <a:schemeClr val="dk2"/>
                </a:solidFill>
                <a:latin typeface="Lato"/>
                <a:ea typeface="Lato"/>
                <a:cs typeface="Lato"/>
                <a:sym typeface="Lato"/>
              </a:rPr>
              <a:t>   ]</a:t>
            </a:r>
            <a:endParaRPr b="1" sz="900">
              <a:solidFill>
                <a:schemeClr val="dk2"/>
              </a:solidFill>
              <a:latin typeface="Lato"/>
              <a:ea typeface="Lato"/>
              <a:cs typeface="Lato"/>
              <a:sym typeface="Lato"/>
            </a:endParaRPr>
          </a:p>
          <a:p>
            <a:pPr indent="0" lvl="0" marL="0" rtl="0" algn="l">
              <a:spcBef>
                <a:spcPts val="0"/>
              </a:spcBef>
              <a:spcAft>
                <a:spcPts val="0"/>
              </a:spcAft>
              <a:buNone/>
            </a:pPr>
            <a:r>
              <a:rPr b="1" lang="en" sz="900">
                <a:solidFill>
                  <a:schemeClr val="dk2"/>
                </a:solidFill>
                <a:latin typeface="Lato"/>
                <a:ea typeface="Lato"/>
                <a:cs typeface="Lato"/>
                <a:sym typeface="Lato"/>
              </a:rPr>
              <a:t>}</a:t>
            </a:r>
            <a:endParaRPr b="1" sz="900">
              <a:solidFill>
                <a:schemeClr val="dk2"/>
              </a:solidFill>
              <a:latin typeface="Lato"/>
              <a:ea typeface="Lato"/>
              <a:cs typeface="Lato"/>
              <a:sym typeface="Lato"/>
            </a:endParaRPr>
          </a:p>
          <a:p>
            <a:pPr indent="0" lvl="0" marL="0" rtl="0" algn="l">
              <a:spcBef>
                <a:spcPts val="0"/>
              </a:spcBef>
              <a:spcAft>
                <a:spcPts val="0"/>
              </a:spcAft>
              <a:buNone/>
            </a:pPr>
            <a:r>
              <a:rPr b="1" lang="en" sz="900">
                <a:solidFill>
                  <a:schemeClr val="dk2"/>
                </a:solidFill>
                <a:latin typeface="Lato"/>
                <a:ea typeface="Lato"/>
                <a:cs typeface="Lato"/>
                <a:sym typeface="Lato"/>
              </a:rPr>
              <a:t>"serverInfo" : {</a:t>
            </a:r>
            <a:endParaRPr b="1" sz="900">
              <a:solidFill>
                <a:schemeClr val="dk2"/>
              </a:solidFill>
              <a:latin typeface="Lato"/>
              <a:ea typeface="Lato"/>
              <a:cs typeface="Lato"/>
              <a:sym typeface="Lato"/>
            </a:endParaRPr>
          </a:p>
          <a:p>
            <a:pPr indent="0" lvl="0" marL="0" rtl="0" algn="l">
              <a:spcBef>
                <a:spcPts val="0"/>
              </a:spcBef>
              <a:spcAft>
                <a:spcPts val="0"/>
              </a:spcAft>
              <a:buNone/>
            </a:pPr>
            <a:r>
              <a:rPr b="1" lang="en" sz="900">
                <a:solidFill>
                  <a:schemeClr val="dk2"/>
                </a:solidFill>
                <a:latin typeface="Lato"/>
                <a:ea typeface="Lato"/>
                <a:cs typeface="Lato"/>
                <a:sym typeface="Lato"/>
              </a:rPr>
              <a:t>   "host" : &lt;string&gt;,</a:t>
            </a:r>
            <a:endParaRPr b="1" sz="900">
              <a:solidFill>
                <a:schemeClr val="dk2"/>
              </a:solidFill>
              <a:latin typeface="Lato"/>
              <a:ea typeface="Lato"/>
              <a:cs typeface="Lato"/>
              <a:sym typeface="Lato"/>
            </a:endParaRPr>
          </a:p>
          <a:p>
            <a:pPr indent="0" lvl="0" marL="0" rtl="0" algn="l">
              <a:spcBef>
                <a:spcPts val="0"/>
              </a:spcBef>
              <a:spcAft>
                <a:spcPts val="0"/>
              </a:spcAft>
              <a:buNone/>
            </a:pPr>
            <a:r>
              <a:rPr b="1" lang="en" sz="900">
                <a:solidFill>
                  <a:schemeClr val="dk2"/>
                </a:solidFill>
                <a:latin typeface="Lato"/>
                <a:ea typeface="Lato"/>
                <a:cs typeface="Lato"/>
                <a:sym typeface="Lato"/>
              </a:rPr>
              <a:t>   "port" : &lt;int&gt;,</a:t>
            </a:r>
            <a:endParaRPr b="1" sz="900">
              <a:solidFill>
                <a:schemeClr val="dk2"/>
              </a:solidFill>
              <a:latin typeface="Lato"/>
              <a:ea typeface="Lato"/>
              <a:cs typeface="Lato"/>
              <a:sym typeface="Lato"/>
            </a:endParaRPr>
          </a:p>
          <a:p>
            <a:pPr indent="0" lvl="0" marL="0" rtl="0" algn="l">
              <a:spcBef>
                <a:spcPts val="0"/>
              </a:spcBef>
              <a:spcAft>
                <a:spcPts val="0"/>
              </a:spcAft>
              <a:buNone/>
            </a:pPr>
            <a:r>
              <a:rPr b="1" lang="en" sz="900">
                <a:solidFill>
                  <a:schemeClr val="dk2"/>
                </a:solidFill>
                <a:latin typeface="Lato"/>
                <a:ea typeface="Lato"/>
                <a:cs typeface="Lato"/>
                <a:sym typeface="Lato"/>
              </a:rPr>
              <a:t>   "version" : &lt;string&gt;,</a:t>
            </a:r>
            <a:endParaRPr b="1" sz="900">
              <a:solidFill>
                <a:schemeClr val="dk2"/>
              </a:solidFill>
              <a:latin typeface="Lato"/>
              <a:ea typeface="Lato"/>
              <a:cs typeface="Lato"/>
              <a:sym typeface="Lato"/>
            </a:endParaRPr>
          </a:p>
          <a:p>
            <a:pPr indent="0" lvl="0" marL="0" rtl="0" algn="l">
              <a:spcBef>
                <a:spcPts val="0"/>
              </a:spcBef>
              <a:spcAft>
                <a:spcPts val="0"/>
              </a:spcAft>
              <a:buNone/>
            </a:pPr>
            <a:r>
              <a:rPr b="1" lang="en" sz="900">
                <a:solidFill>
                  <a:schemeClr val="dk2"/>
                </a:solidFill>
                <a:latin typeface="Lato"/>
                <a:ea typeface="Lato"/>
                <a:cs typeface="Lato"/>
                <a:sym typeface="Lato"/>
              </a:rPr>
              <a:t>   "gitVersion" : &lt;string&gt;</a:t>
            </a:r>
            <a:endParaRPr b="1" sz="900">
              <a:solidFill>
                <a:schemeClr val="dk2"/>
              </a:solidFill>
              <a:latin typeface="Lato"/>
              <a:ea typeface="Lato"/>
              <a:cs typeface="Lato"/>
              <a:sym typeface="Lato"/>
            </a:endParaRPr>
          </a:p>
          <a:p>
            <a:pPr indent="0" lvl="0" marL="0" rtl="0" algn="l">
              <a:spcBef>
                <a:spcPts val="0"/>
              </a:spcBef>
              <a:spcAft>
                <a:spcPts val="0"/>
              </a:spcAft>
              <a:buNone/>
            </a:pPr>
            <a:r>
              <a:rPr b="1" lang="en" sz="900">
                <a:solidFill>
                  <a:schemeClr val="dk2"/>
                </a:solidFill>
                <a:latin typeface="Lato"/>
                <a:ea typeface="Lato"/>
                <a:cs typeface="Lato"/>
                <a:sym typeface="Lato"/>
              </a:rPr>
              <a:t>}</a:t>
            </a:r>
            <a:endParaRPr b="1" sz="9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b="1" sz="900">
              <a:solidFill>
                <a:schemeClr val="dk2"/>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p:nvPr/>
        </p:nvSpPr>
        <p:spPr>
          <a:xfrm>
            <a:off x="0" y="0"/>
            <a:ext cx="9144000" cy="5143500"/>
          </a:xfrm>
          <a:prstGeom prst="rect">
            <a:avLst/>
          </a:prstGeom>
          <a:solidFill>
            <a:schemeClr val="dk2"/>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119" name="Google Shape;119;p19"/>
          <p:cNvGrpSpPr/>
          <p:nvPr/>
        </p:nvGrpSpPr>
        <p:grpSpPr>
          <a:xfrm>
            <a:off x="1740449" y="1724712"/>
            <a:ext cx="5663101" cy="1694075"/>
            <a:chOff x="4639990" y="3463850"/>
            <a:chExt cx="15097670" cy="4517534"/>
          </a:xfrm>
        </p:grpSpPr>
        <p:sp>
          <p:nvSpPr>
            <p:cNvPr id="120" name="Google Shape;120;p19"/>
            <p:cNvSpPr txBox="1"/>
            <p:nvPr/>
          </p:nvSpPr>
          <p:spPr>
            <a:xfrm>
              <a:off x="4639990" y="5734615"/>
              <a:ext cx="15097670" cy="2246769"/>
            </a:xfrm>
            <a:prstGeom prst="rect">
              <a:avLst/>
            </a:prstGeom>
            <a:noFill/>
            <a:ln>
              <a:noFill/>
            </a:ln>
          </p:spPr>
          <p:txBody>
            <a:bodyPr anchorCtr="0" anchor="t" bIns="17150" lIns="34300" spcFirstLastPara="1" rIns="34300" wrap="square" tIns="17150">
              <a:noAutofit/>
            </a:bodyPr>
            <a:lstStyle/>
            <a:p>
              <a:pPr indent="0" lvl="0" marL="0" marR="0" rtl="0" algn="ctr">
                <a:spcBef>
                  <a:spcPts val="0"/>
                </a:spcBef>
                <a:spcAft>
                  <a:spcPts val="0"/>
                </a:spcAft>
                <a:buNone/>
              </a:pPr>
              <a:r>
                <a:rPr b="1" lang="en" sz="3600">
                  <a:solidFill>
                    <a:schemeClr val="lt1"/>
                  </a:solidFill>
                  <a:latin typeface="Lato"/>
                  <a:ea typeface="Lato"/>
                  <a:cs typeface="Lato"/>
                  <a:sym typeface="Lato"/>
                </a:rPr>
                <a:t>	mongoDB explain() Explained...</a:t>
              </a:r>
              <a:endParaRPr sz="3600"/>
            </a:p>
          </p:txBody>
        </p:sp>
        <p:sp>
          <p:nvSpPr>
            <p:cNvPr id="121" name="Google Shape;121;p19"/>
            <p:cNvSpPr/>
            <p:nvPr/>
          </p:nvSpPr>
          <p:spPr>
            <a:xfrm>
              <a:off x="11222358" y="3463850"/>
              <a:ext cx="1932932" cy="1932932"/>
            </a:xfrm>
            <a:custGeom>
              <a:rect b="b" l="l" r="r" t="t"/>
              <a:pathLst>
                <a:path extrusionOk="0" h="21600" w="2160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lt1"/>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p:nvPr/>
        </p:nvSpPr>
        <p:spPr>
          <a:xfrm>
            <a:off x="0" y="0"/>
            <a:ext cx="9144000" cy="1275159"/>
          </a:xfrm>
          <a:prstGeom prst="rect">
            <a:avLst/>
          </a:prstGeom>
          <a:solidFill>
            <a:schemeClr val="accent2"/>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28" name="Google Shape;128;p20"/>
          <p:cNvSpPr/>
          <p:nvPr/>
        </p:nvSpPr>
        <p:spPr>
          <a:xfrm>
            <a:off x="8899771" y="0"/>
            <a:ext cx="244229" cy="5143500"/>
          </a:xfrm>
          <a:prstGeom prst="rect">
            <a:avLst/>
          </a:prstGeom>
          <a:solidFill>
            <a:schemeClr val="dk2"/>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29" name="Google Shape;129;p20"/>
          <p:cNvSpPr/>
          <p:nvPr/>
        </p:nvSpPr>
        <p:spPr>
          <a:xfrm>
            <a:off x="4984888" y="3461442"/>
            <a:ext cx="3395895" cy="1142621"/>
          </a:xfrm>
          <a:prstGeom prst="rect">
            <a:avLst/>
          </a:prstGeom>
          <a:noFill/>
          <a:ln>
            <a:noFill/>
          </a:ln>
        </p:spPr>
        <p:txBody>
          <a:bodyPr anchorCtr="0" anchor="t" bIns="17150" lIns="34300" spcFirstLastPara="1" rIns="34300" wrap="square" tIns="17150">
            <a:noAutofit/>
          </a:bodyPr>
          <a:lstStyle/>
          <a:p>
            <a:pPr indent="0" lvl="0" marL="0" marR="0" rtl="0" algn="l">
              <a:spcBef>
                <a:spcPts val="0"/>
              </a:spcBef>
              <a:spcAft>
                <a:spcPts val="0"/>
              </a:spcAft>
              <a:buNone/>
            </a:pPr>
            <a:r>
              <a:t/>
            </a:r>
            <a:endParaRPr sz="500"/>
          </a:p>
        </p:txBody>
      </p:sp>
      <p:sp>
        <p:nvSpPr>
          <p:cNvPr id="130" name="Google Shape;130;p20"/>
          <p:cNvSpPr txBox="1"/>
          <p:nvPr/>
        </p:nvSpPr>
        <p:spPr>
          <a:xfrm>
            <a:off x="762936" y="447142"/>
            <a:ext cx="5410643" cy="380874"/>
          </a:xfrm>
          <a:prstGeom prst="rect">
            <a:avLst/>
          </a:prstGeom>
          <a:noFill/>
          <a:ln>
            <a:noFill/>
          </a:ln>
        </p:spPr>
        <p:txBody>
          <a:bodyPr anchorCtr="0" anchor="t" bIns="17150" lIns="34300" spcFirstLastPara="1" rIns="34300" wrap="square" tIns="17150">
            <a:noAutofit/>
          </a:bodyPr>
          <a:lstStyle/>
          <a:p>
            <a:pPr indent="0" lvl="0" marL="0" marR="0" rtl="0" algn="l">
              <a:spcBef>
                <a:spcPts val="0"/>
              </a:spcBef>
              <a:spcAft>
                <a:spcPts val="0"/>
              </a:spcAft>
              <a:buNone/>
            </a:pPr>
            <a:r>
              <a:rPr b="1" lang="en" sz="2300">
                <a:solidFill>
                  <a:schemeClr val="lt1"/>
                </a:solidFill>
                <a:latin typeface="Lato"/>
                <a:ea typeface="Lato"/>
                <a:cs typeface="Lato"/>
                <a:sym typeface="Lato"/>
              </a:rPr>
              <a:t>Explain Results</a:t>
            </a:r>
            <a:endParaRPr sz="500"/>
          </a:p>
        </p:txBody>
      </p:sp>
      <p:sp>
        <p:nvSpPr>
          <p:cNvPr id="131" name="Google Shape;131;p20"/>
          <p:cNvSpPr txBox="1"/>
          <p:nvPr/>
        </p:nvSpPr>
        <p:spPr>
          <a:xfrm>
            <a:off x="717516" y="1275145"/>
            <a:ext cx="3441300" cy="886500"/>
          </a:xfrm>
          <a:prstGeom prst="rect">
            <a:avLst/>
          </a:prstGeom>
          <a:noFill/>
          <a:ln>
            <a:noFill/>
          </a:ln>
        </p:spPr>
        <p:txBody>
          <a:bodyPr anchorCtr="0" anchor="t" bIns="40775" lIns="81550" spcFirstLastPara="1" rIns="81550" wrap="square" tIns="40775">
            <a:noAutofit/>
          </a:bodyPr>
          <a:lstStyle/>
          <a:p>
            <a:pPr indent="0" lvl="0" marL="0" rtl="0" algn="l">
              <a:lnSpc>
                <a:spcPct val="115000"/>
              </a:lnSpc>
              <a:spcBef>
                <a:spcPts val="1800"/>
              </a:spcBef>
              <a:spcAft>
                <a:spcPts val="0"/>
              </a:spcAft>
              <a:buClr>
                <a:schemeClr val="dk2"/>
              </a:buClr>
              <a:buSzPts val="1100"/>
              <a:buFont typeface="Arial"/>
              <a:buNone/>
            </a:pPr>
            <a:r>
              <a:rPr lang="en" sz="1200">
                <a:solidFill>
                  <a:srgbClr val="494747"/>
                </a:solidFill>
              </a:rPr>
              <a:t>The </a:t>
            </a:r>
            <a:r>
              <a:rPr lang="en" sz="1200">
                <a:solidFill>
                  <a:schemeClr val="dk2"/>
                </a:solidFill>
                <a:latin typeface="Verdana"/>
                <a:ea typeface="Verdana"/>
                <a:cs typeface="Verdana"/>
                <a:sym typeface="Verdana"/>
              </a:rPr>
              <a:t>explain</a:t>
            </a:r>
            <a:r>
              <a:rPr lang="en" sz="1200">
                <a:solidFill>
                  <a:srgbClr val="494747"/>
                </a:solidFill>
              </a:rPr>
              <a:t> results present the query plans as a tree of stages. Each stage passes its results (i.e. documents or index keys) to the parent node. The leaf nodes access the collection or the indices. The internal nodes manipulate the documents or the index keys that result from the child nodes. The root node is the final stage from which MongoDB derives the result set.</a:t>
            </a:r>
            <a:endParaRPr sz="1200">
              <a:solidFill>
                <a:srgbClr val="494747"/>
              </a:solidFill>
            </a:endParaRPr>
          </a:p>
          <a:p>
            <a:pPr indent="0" lvl="0" marL="0" rtl="0" algn="l">
              <a:lnSpc>
                <a:spcPct val="115000"/>
              </a:lnSpc>
              <a:spcBef>
                <a:spcPts val="1800"/>
              </a:spcBef>
              <a:spcAft>
                <a:spcPts val="0"/>
              </a:spcAft>
              <a:buClr>
                <a:schemeClr val="dk2"/>
              </a:buClr>
              <a:buSzPts val="1100"/>
              <a:buFont typeface="Arial"/>
              <a:buNone/>
            </a:pPr>
            <a:r>
              <a:t/>
            </a:r>
            <a:endParaRPr sz="1100">
              <a:solidFill>
                <a:schemeClr val="dk2"/>
              </a:solidFill>
            </a:endParaRPr>
          </a:p>
          <a:p>
            <a:pPr indent="0" lvl="0" marL="0" marR="0" rtl="0" algn="l">
              <a:lnSpc>
                <a:spcPct val="153535"/>
              </a:lnSpc>
              <a:spcBef>
                <a:spcPts val="0"/>
              </a:spcBef>
              <a:spcAft>
                <a:spcPts val="0"/>
              </a:spcAft>
              <a:buClr>
                <a:schemeClr val="dk1"/>
              </a:buClr>
              <a:buSzPts val="1100"/>
              <a:buFont typeface="Arial"/>
              <a:buNone/>
            </a:pPr>
            <a:r>
              <a:t/>
            </a:r>
            <a:endParaRPr sz="1100">
              <a:solidFill>
                <a:schemeClr val="dk1"/>
              </a:solidFill>
              <a:latin typeface="Lato Light"/>
              <a:ea typeface="Lato Light"/>
              <a:cs typeface="Lato Light"/>
              <a:sym typeface="Lato Light"/>
            </a:endParaRPr>
          </a:p>
        </p:txBody>
      </p:sp>
      <p:grpSp>
        <p:nvGrpSpPr>
          <p:cNvPr id="132" name="Google Shape;132;p20"/>
          <p:cNvGrpSpPr/>
          <p:nvPr/>
        </p:nvGrpSpPr>
        <p:grpSpPr>
          <a:xfrm>
            <a:off x="4984896" y="1814600"/>
            <a:ext cx="3441371" cy="2557408"/>
            <a:chOff x="1604965" y="8630735"/>
            <a:chExt cx="9174600" cy="6819755"/>
          </a:xfrm>
        </p:grpSpPr>
        <p:sp>
          <p:nvSpPr>
            <p:cNvPr id="133" name="Google Shape;133;p20"/>
            <p:cNvSpPr txBox="1"/>
            <p:nvPr/>
          </p:nvSpPr>
          <p:spPr>
            <a:xfrm>
              <a:off x="1604965" y="9277089"/>
              <a:ext cx="9174600" cy="6173400"/>
            </a:xfrm>
            <a:prstGeom prst="rect">
              <a:avLst/>
            </a:prstGeom>
            <a:noFill/>
            <a:ln>
              <a:noFill/>
            </a:ln>
          </p:spPr>
          <p:txBody>
            <a:bodyPr anchorCtr="0" anchor="t" bIns="40775" lIns="81550" spcFirstLastPara="1" rIns="81550" wrap="square" tIns="40775">
              <a:noAutofit/>
            </a:bodyPr>
            <a:lstStyle/>
            <a:p>
              <a:pPr indent="-342900" lvl="0" marL="457200" rtl="0" algn="l">
                <a:lnSpc>
                  <a:spcPct val="138461"/>
                </a:lnSpc>
                <a:spcBef>
                  <a:spcPts val="1800"/>
                </a:spcBef>
                <a:spcAft>
                  <a:spcPts val="0"/>
                </a:spcAft>
                <a:buSzPts val="1800"/>
                <a:buFont typeface="Lato"/>
                <a:buChar char="●"/>
              </a:pPr>
              <a:r>
                <a:rPr b="1" lang="en" sz="1800">
                  <a:latin typeface="Lato"/>
                  <a:ea typeface="Lato"/>
                  <a:cs typeface="Lato"/>
                  <a:sym typeface="Lato"/>
                </a:rPr>
                <a:t>Query Planner</a:t>
              </a:r>
              <a:endParaRPr b="1" sz="1800">
                <a:latin typeface="Lato"/>
                <a:ea typeface="Lato"/>
                <a:cs typeface="Lato"/>
                <a:sym typeface="Lato"/>
              </a:endParaRPr>
            </a:p>
            <a:p>
              <a:pPr indent="-342900" lvl="0" marL="457200" rtl="0" algn="l">
                <a:lnSpc>
                  <a:spcPct val="138461"/>
                </a:lnSpc>
                <a:spcBef>
                  <a:spcPts val="0"/>
                </a:spcBef>
                <a:spcAft>
                  <a:spcPts val="0"/>
                </a:spcAft>
                <a:buSzPts val="1800"/>
                <a:buFont typeface="Lato"/>
                <a:buChar char="●"/>
              </a:pPr>
              <a:r>
                <a:rPr b="1" lang="en" sz="1800">
                  <a:latin typeface="Lato"/>
                  <a:ea typeface="Lato"/>
                  <a:cs typeface="Lato"/>
                  <a:sym typeface="Lato"/>
                </a:rPr>
                <a:t>Execution Stats</a:t>
              </a:r>
              <a:endParaRPr b="1" sz="1800">
                <a:latin typeface="Lato"/>
                <a:ea typeface="Lato"/>
                <a:cs typeface="Lato"/>
                <a:sym typeface="Lato"/>
              </a:endParaRPr>
            </a:p>
            <a:p>
              <a:pPr indent="-342900" lvl="0" marL="457200" rtl="0" algn="l">
                <a:lnSpc>
                  <a:spcPct val="138461"/>
                </a:lnSpc>
                <a:spcBef>
                  <a:spcPts val="0"/>
                </a:spcBef>
                <a:spcAft>
                  <a:spcPts val="0"/>
                </a:spcAft>
                <a:buSzPts val="1800"/>
                <a:buFont typeface="Lato"/>
                <a:buChar char="●"/>
              </a:pPr>
              <a:r>
                <a:rPr b="1" lang="en" sz="1800">
                  <a:latin typeface="Lato"/>
                  <a:ea typeface="Lato"/>
                  <a:cs typeface="Lato"/>
                  <a:sym typeface="Lato"/>
                </a:rPr>
                <a:t>Server Info</a:t>
              </a:r>
              <a:endParaRPr b="1" sz="1800">
                <a:latin typeface="Lato"/>
                <a:ea typeface="Lato"/>
                <a:cs typeface="Lato"/>
                <a:sym typeface="Lato"/>
              </a:endParaRPr>
            </a:p>
          </p:txBody>
        </p:sp>
        <p:sp>
          <p:nvSpPr>
            <p:cNvPr id="134" name="Google Shape;134;p20"/>
            <p:cNvSpPr txBox="1"/>
            <p:nvPr/>
          </p:nvSpPr>
          <p:spPr>
            <a:xfrm>
              <a:off x="1726236" y="8630735"/>
              <a:ext cx="8452800" cy="646200"/>
            </a:xfrm>
            <a:prstGeom prst="rect">
              <a:avLst/>
            </a:prstGeom>
            <a:noFill/>
            <a:ln>
              <a:noFill/>
            </a:ln>
          </p:spPr>
          <p:txBody>
            <a:bodyPr anchorCtr="0" anchor="t" bIns="17150" lIns="34300" spcFirstLastPara="1" rIns="34300" wrap="square" tIns="17150">
              <a:noAutofit/>
            </a:bodyPr>
            <a:lstStyle/>
            <a:p>
              <a:pPr indent="0" lvl="0" marL="0" marR="0" rtl="0" algn="l">
                <a:spcBef>
                  <a:spcPts val="0"/>
                </a:spcBef>
                <a:spcAft>
                  <a:spcPts val="0"/>
                </a:spcAft>
                <a:buNone/>
              </a:pPr>
              <a:r>
                <a:rPr b="1" lang="en">
                  <a:solidFill>
                    <a:schemeClr val="dk2"/>
                  </a:solidFill>
                  <a:latin typeface="Lato"/>
                  <a:ea typeface="Lato"/>
                  <a:cs typeface="Lato"/>
                  <a:sym typeface="Lato"/>
                </a:rPr>
                <a:t>Major Fields returned by explain:	</a:t>
              </a:r>
              <a:endParaRPr sz="500"/>
            </a:p>
          </p:txBody>
        </p:sp>
      </p:grpSp>
      <p:grpSp>
        <p:nvGrpSpPr>
          <p:cNvPr id="135" name="Google Shape;135;p20"/>
          <p:cNvGrpSpPr/>
          <p:nvPr/>
        </p:nvGrpSpPr>
        <p:grpSpPr>
          <a:xfrm>
            <a:off x="717462" y="3472875"/>
            <a:ext cx="3441408" cy="1128820"/>
            <a:chOff x="1604942" y="8630731"/>
            <a:chExt cx="9174698" cy="3010188"/>
          </a:xfrm>
        </p:grpSpPr>
        <p:sp>
          <p:nvSpPr>
            <p:cNvPr id="136" name="Google Shape;136;p20"/>
            <p:cNvSpPr txBox="1"/>
            <p:nvPr/>
          </p:nvSpPr>
          <p:spPr>
            <a:xfrm>
              <a:off x="1604942" y="9277055"/>
              <a:ext cx="9174593" cy="2363864"/>
            </a:xfrm>
            <a:prstGeom prst="rect">
              <a:avLst/>
            </a:prstGeom>
            <a:noFill/>
            <a:ln>
              <a:noFill/>
            </a:ln>
          </p:spPr>
          <p:txBody>
            <a:bodyPr anchorCtr="0" anchor="t" bIns="40775" lIns="81550" spcFirstLastPara="1" rIns="81550" wrap="square" tIns="40775">
              <a:noAutofit/>
            </a:bodyPr>
            <a:lstStyle/>
            <a:p>
              <a:pPr indent="-304800" lvl="0" marL="457200" rtl="0" algn="l">
                <a:lnSpc>
                  <a:spcPct val="115000"/>
                </a:lnSpc>
                <a:spcBef>
                  <a:spcPts val="0"/>
                </a:spcBef>
                <a:spcAft>
                  <a:spcPts val="0"/>
                </a:spcAft>
                <a:buClr>
                  <a:srgbClr val="494747"/>
                </a:buClr>
                <a:buSzPts val="1200"/>
                <a:buChar char="●"/>
              </a:pPr>
              <a:r>
                <a:rPr lang="en" sz="1200">
                  <a:solidFill>
                    <a:schemeClr val="dk2"/>
                  </a:solidFill>
                  <a:latin typeface="Verdana"/>
                  <a:ea typeface="Verdana"/>
                  <a:cs typeface="Verdana"/>
                  <a:sym typeface="Verdana"/>
                </a:rPr>
                <a:t>COLLSCAN</a:t>
              </a:r>
              <a:r>
                <a:rPr lang="en" sz="1200">
                  <a:solidFill>
                    <a:srgbClr val="494747"/>
                  </a:solidFill>
                </a:rPr>
                <a:t> for a collection scan</a:t>
              </a:r>
              <a:endParaRPr sz="1200">
                <a:solidFill>
                  <a:srgbClr val="494747"/>
                </a:solidFill>
              </a:endParaRPr>
            </a:p>
            <a:p>
              <a:pPr indent="-304800" lvl="0" marL="457200" rtl="0" algn="l">
                <a:lnSpc>
                  <a:spcPct val="115000"/>
                </a:lnSpc>
                <a:spcBef>
                  <a:spcPts val="0"/>
                </a:spcBef>
                <a:spcAft>
                  <a:spcPts val="0"/>
                </a:spcAft>
                <a:buClr>
                  <a:srgbClr val="494747"/>
                </a:buClr>
                <a:buSzPts val="1200"/>
                <a:buChar char="●"/>
              </a:pPr>
              <a:r>
                <a:rPr lang="en" sz="1200">
                  <a:solidFill>
                    <a:schemeClr val="dk2"/>
                  </a:solidFill>
                  <a:latin typeface="Verdana"/>
                  <a:ea typeface="Verdana"/>
                  <a:cs typeface="Verdana"/>
                  <a:sym typeface="Verdana"/>
                </a:rPr>
                <a:t>IXSCAN</a:t>
              </a:r>
              <a:r>
                <a:rPr lang="en" sz="1200">
                  <a:solidFill>
                    <a:srgbClr val="494747"/>
                  </a:solidFill>
                </a:rPr>
                <a:t> for scanning index keys</a:t>
              </a:r>
              <a:endParaRPr sz="1200">
                <a:solidFill>
                  <a:srgbClr val="494747"/>
                </a:solidFill>
              </a:endParaRPr>
            </a:p>
            <a:p>
              <a:pPr indent="-304800" lvl="0" marL="457200" rtl="0" algn="l">
                <a:lnSpc>
                  <a:spcPct val="115000"/>
                </a:lnSpc>
                <a:spcBef>
                  <a:spcPts val="0"/>
                </a:spcBef>
                <a:spcAft>
                  <a:spcPts val="0"/>
                </a:spcAft>
                <a:buClr>
                  <a:srgbClr val="494747"/>
                </a:buClr>
                <a:buSzPts val="1200"/>
                <a:buChar char="●"/>
              </a:pPr>
              <a:r>
                <a:rPr lang="en" sz="1200">
                  <a:solidFill>
                    <a:schemeClr val="dk2"/>
                  </a:solidFill>
                  <a:latin typeface="Verdana"/>
                  <a:ea typeface="Verdana"/>
                  <a:cs typeface="Verdana"/>
                  <a:sym typeface="Verdana"/>
                </a:rPr>
                <a:t>FETCH</a:t>
              </a:r>
              <a:r>
                <a:rPr lang="en" sz="1200">
                  <a:solidFill>
                    <a:srgbClr val="494747"/>
                  </a:solidFill>
                </a:rPr>
                <a:t> for retrieving documents</a:t>
              </a:r>
              <a:endParaRPr sz="1200">
                <a:solidFill>
                  <a:srgbClr val="494747"/>
                </a:solidFill>
              </a:endParaRPr>
            </a:p>
            <a:p>
              <a:pPr indent="0" lvl="0" marL="457200" rtl="0" algn="l">
                <a:lnSpc>
                  <a:spcPct val="115000"/>
                </a:lnSpc>
                <a:spcBef>
                  <a:spcPts val="800"/>
                </a:spcBef>
                <a:spcAft>
                  <a:spcPts val="800"/>
                </a:spcAft>
                <a:buNone/>
              </a:pPr>
              <a:r>
                <a:t/>
              </a:r>
              <a:endParaRPr sz="1200">
                <a:solidFill>
                  <a:srgbClr val="494747"/>
                </a:solidFill>
              </a:endParaRPr>
            </a:p>
          </p:txBody>
        </p:sp>
        <p:sp>
          <p:nvSpPr>
            <p:cNvPr id="137" name="Google Shape;137;p20"/>
            <p:cNvSpPr txBox="1"/>
            <p:nvPr/>
          </p:nvSpPr>
          <p:spPr>
            <a:xfrm>
              <a:off x="1726240" y="8630731"/>
              <a:ext cx="9053400" cy="646200"/>
            </a:xfrm>
            <a:prstGeom prst="rect">
              <a:avLst/>
            </a:prstGeom>
            <a:noFill/>
            <a:ln>
              <a:noFill/>
            </a:ln>
          </p:spPr>
          <p:txBody>
            <a:bodyPr anchorCtr="0" anchor="t" bIns="17150" lIns="34300" spcFirstLastPara="1" rIns="34300" wrap="square" tIns="17150">
              <a:noAutofit/>
            </a:bodyPr>
            <a:lstStyle/>
            <a:p>
              <a:pPr indent="0" lvl="0" marL="0" marR="0" rtl="0" algn="l">
                <a:spcBef>
                  <a:spcPts val="0"/>
                </a:spcBef>
                <a:spcAft>
                  <a:spcPts val="0"/>
                </a:spcAft>
                <a:buClr>
                  <a:srgbClr val="000000"/>
                </a:buClr>
                <a:buFont typeface="Arial"/>
                <a:buNone/>
              </a:pPr>
              <a:r>
                <a:rPr b="1" lang="en" sz="1100">
                  <a:solidFill>
                    <a:schemeClr val="dk2"/>
                  </a:solidFill>
                  <a:latin typeface="Lato"/>
                  <a:ea typeface="Lato"/>
                  <a:cs typeface="Lato"/>
                  <a:sym typeface="Lato"/>
                </a:rPr>
                <a:t>Stages are descriptive of the operation eg:</a:t>
              </a:r>
              <a:endParaRPr sz="1100"/>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Google Shape;142;p21"/>
          <p:cNvPicPr preferRelativeResize="0"/>
          <p:nvPr/>
        </p:nvPicPr>
        <p:blipFill rotWithShape="1">
          <a:blip r:embed="rId3">
            <a:alphaModFix/>
          </a:blip>
          <a:srcRect b="49163" l="0" r="0" t="0"/>
          <a:stretch/>
        </p:blipFill>
        <p:spPr>
          <a:xfrm>
            <a:off x="1175" y="619125"/>
            <a:ext cx="9141626" cy="40386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Google Shape;147;p22"/>
          <p:cNvPicPr preferRelativeResize="0"/>
          <p:nvPr/>
        </p:nvPicPr>
        <p:blipFill rotWithShape="1">
          <a:blip r:embed="rId3">
            <a:alphaModFix/>
          </a:blip>
          <a:srcRect b="0" l="0" r="0" t="49163"/>
          <a:stretch/>
        </p:blipFill>
        <p:spPr>
          <a:xfrm>
            <a:off x="1188" y="762000"/>
            <a:ext cx="9141626" cy="40386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id="152" name="Google Shape;152;p23"/>
          <p:cNvPicPr preferRelativeResize="0"/>
          <p:nvPr/>
        </p:nvPicPr>
        <p:blipFill rotWithShape="1">
          <a:blip r:embed="rId3">
            <a:alphaModFix/>
          </a:blip>
          <a:srcRect b="76023" l="0" r="0" t="31"/>
          <a:stretch/>
        </p:blipFill>
        <p:spPr>
          <a:xfrm>
            <a:off x="1175" y="1447800"/>
            <a:ext cx="9141626" cy="22478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rs03">
      <a:dk1>
        <a:srgbClr val="7F7F7F"/>
      </a:dk1>
      <a:lt1>
        <a:srgbClr val="FFFFFF"/>
      </a:lt1>
      <a:dk2>
        <a:srgbClr val="000000"/>
      </a:dk2>
      <a:lt2>
        <a:srgbClr val="FFFFFF"/>
      </a:lt2>
      <a:accent1>
        <a:srgbClr val="2B2F38"/>
      </a:accent1>
      <a:accent2>
        <a:srgbClr val="F7921D"/>
      </a:accent2>
      <a:accent3>
        <a:srgbClr val="F8A84A"/>
      </a:accent3>
      <a:accent4>
        <a:srgbClr val="555860"/>
      </a:accent4>
      <a:accent5>
        <a:srgbClr val="FFDDA9"/>
      </a:accent5>
      <a:accent6>
        <a:srgbClr val="17364F"/>
      </a:accent6>
      <a:hlink>
        <a:srgbClr val="4B5050"/>
      </a:hlink>
      <a:folHlink>
        <a:srgbClr val="19BB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