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5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327593-98ED-4120-8F5D-994E622261E6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6FA9F5-F2F6-41CE-98B4-D9F1DAE358DB}">
      <dgm:prSet phldrT="[Text]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en-US" dirty="0" smtClean="0"/>
            <a:t>Review Standards</a:t>
          </a:r>
          <a:endParaRPr lang="en-US" dirty="0"/>
        </a:p>
      </dgm:t>
    </dgm:pt>
    <dgm:pt modelId="{7826D7E0-AD87-497A-93F8-D56A9017C695}" type="parTrans" cxnId="{B66F5976-1380-4D50-BBAA-044D17E590E0}">
      <dgm:prSet/>
      <dgm:spPr/>
      <dgm:t>
        <a:bodyPr/>
        <a:lstStyle/>
        <a:p>
          <a:endParaRPr lang="en-US"/>
        </a:p>
      </dgm:t>
    </dgm:pt>
    <dgm:pt modelId="{FF399AB7-FB73-4175-A4DC-C0FED4F15D0A}" type="sibTrans" cxnId="{B66F5976-1380-4D50-BBAA-044D17E590E0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93AC5CE5-12B6-4FBA-88A8-413C58F1D5E4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Adopt</a:t>
          </a:r>
          <a:endParaRPr lang="en-US" dirty="0"/>
        </a:p>
      </dgm:t>
    </dgm:pt>
    <dgm:pt modelId="{87C1BC61-1BB9-4DE5-AE27-F0683AD2B0B4}" type="parTrans" cxnId="{1907DCEA-8FD1-4723-9166-0AAF18904537}">
      <dgm:prSet/>
      <dgm:spPr/>
      <dgm:t>
        <a:bodyPr/>
        <a:lstStyle/>
        <a:p>
          <a:endParaRPr lang="en-US"/>
        </a:p>
      </dgm:t>
    </dgm:pt>
    <dgm:pt modelId="{0C7CF2C8-6941-4693-A197-8071F80388FF}" type="sibTrans" cxnId="{1907DCEA-8FD1-4723-9166-0AAF18904537}">
      <dgm:prSet/>
      <dgm:spPr/>
      <dgm:t>
        <a:bodyPr/>
        <a:lstStyle/>
        <a:p>
          <a:endParaRPr lang="en-US"/>
        </a:p>
      </dgm:t>
    </dgm:pt>
    <dgm:pt modelId="{5F6A565F-6279-4BD8-AB2E-3E128F4A17D9}">
      <dgm:prSet phldrT="[Text]"/>
      <dgm:spPr>
        <a:solidFill>
          <a:schemeClr val="accent4"/>
        </a:solidFill>
        <a:ln>
          <a:noFill/>
        </a:ln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 smtClean="0"/>
            <a:t>Learning Curve</a:t>
          </a:r>
        </a:p>
      </dgm:t>
    </dgm:pt>
    <dgm:pt modelId="{3576D716-B996-4859-BFF0-2CE65D3A59D2}" type="parTrans" cxnId="{1BF7CDC6-B990-492F-BB66-5B198652AA04}">
      <dgm:prSet/>
      <dgm:spPr/>
      <dgm:t>
        <a:bodyPr/>
        <a:lstStyle/>
        <a:p>
          <a:endParaRPr lang="en-US"/>
        </a:p>
      </dgm:t>
    </dgm:pt>
    <dgm:pt modelId="{64BEC943-C042-4DF5-9F1B-4EA3317A967A}" type="sibTrans" cxnId="{1BF7CDC6-B990-492F-BB66-5B198652AA04}">
      <dgm:prSet/>
      <dgm:spPr/>
      <dgm:t>
        <a:bodyPr/>
        <a:lstStyle/>
        <a:p>
          <a:endParaRPr lang="en-US"/>
        </a:p>
      </dgm:t>
    </dgm:pt>
    <dgm:pt modelId="{EF004F45-6F26-4668-AA92-A37EE44F8F4A}">
      <dgm:prSet phldrT="[Text]"/>
      <dgm:spPr>
        <a:solidFill>
          <a:schemeClr val="accent5"/>
        </a:solidFill>
        <a:ln>
          <a:noFill/>
        </a:ln>
      </dgm:spPr>
      <dgm:t>
        <a:bodyPr/>
        <a:lstStyle/>
        <a:p>
          <a:r>
            <a:rPr lang="en-US" dirty="0" smtClean="0"/>
            <a:t>Adapt/Build Tools</a:t>
          </a:r>
          <a:endParaRPr lang="en-US" dirty="0"/>
        </a:p>
      </dgm:t>
    </dgm:pt>
    <dgm:pt modelId="{84F52BA4-8454-4A3B-A7CD-1C4583CB43BF}" type="parTrans" cxnId="{1EEA6434-4375-4EE6-B4B6-501A6EAF9732}">
      <dgm:prSet/>
      <dgm:spPr/>
      <dgm:t>
        <a:bodyPr/>
        <a:lstStyle/>
        <a:p>
          <a:endParaRPr lang="en-US"/>
        </a:p>
      </dgm:t>
    </dgm:pt>
    <dgm:pt modelId="{7B81A3D9-4822-41F7-A63B-A481EE2EDBB6}" type="sibTrans" cxnId="{1EEA6434-4375-4EE6-B4B6-501A6EAF9732}">
      <dgm:prSet/>
      <dgm:spPr/>
      <dgm:t>
        <a:bodyPr/>
        <a:lstStyle/>
        <a:p>
          <a:endParaRPr lang="en-US"/>
        </a:p>
      </dgm:t>
    </dgm:pt>
    <dgm:pt modelId="{38AF128F-7260-4CFE-A85C-DABFEE94781A}">
      <dgm:prSet phldrT="[Text]"/>
      <dgm:spPr>
        <a:solidFill>
          <a:schemeClr val="accent6"/>
        </a:solidFill>
        <a:ln>
          <a:noFill/>
        </a:ln>
      </dgm:spPr>
      <dgm:t>
        <a:bodyPr/>
        <a:lstStyle/>
        <a:p>
          <a:r>
            <a:rPr lang="en-US" dirty="0" smtClean="0"/>
            <a:t>Output Metadata</a:t>
          </a:r>
          <a:endParaRPr lang="en-US" dirty="0"/>
        </a:p>
      </dgm:t>
    </dgm:pt>
    <dgm:pt modelId="{1EB305D8-B38C-41BC-8A71-DECF9B6E1B42}" type="parTrans" cxnId="{4FC57545-961D-4E53-8829-37DCB31A3A11}">
      <dgm:prSet/>
      <dgm:spPr/>
      <dgm:t>
        <a:bodyPr/>
        <a:lstStyle/>
        <a:p>
          <a:endParaRPr lang="en-US"/>
        </a:p>
      </dgm:t>
    </dgm:pt>
    <dgm:pt modelId="{E8222F86-EB53-4DF1-BFC7-58DA7117F929}" type="sibTrans" cxnId="{4FC57545-961D-4E53-8829-37DCB31A3A11}">
      <dgm:prSet/>
      <dgm:spPr/>
      <dgm:t>
        <a:bodyPr/>
        <a:lstStyle/>
        <a:p>
          <a:endParaRPr lang="en-US"/>
        </a:p>
      </dgm:t>
    </dgm:pt>
    <dgm:pt modelId="{65A11C3B-851C-4437-A71C-C6CEF166B99E}" type="pres">
      <dgm:prSet presAssocID="{D1327593-98ED-4120-8F5D-994E622261E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1DFACF-E72A-4AA4-986C-706A38C315BC}" type="pres">
      <dgm:prSet presAssocID="{D1327593-98ED-4120-8F5D-994E622261E6}" presName="cycle" presStyleCnt="0"/>
      <dgm:spPr/>
    </dgm:pt>
    <dgm:pt modelId="{D1FF976F-16EA-4DAD-9679-9556C13E4B4B}" type="pres">
      <dgm:prSet presAssocID="{4E6FA9F5-F2F6-41CE-98B4-D9F1DAE358DB}" presName="nodeFirs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4B5F19-3FA0-4A0A-A96B-DB1DE476F9BC}" type="pres">
      <dgm:prSet presAssocID="{FF399AB7-FB73-4175-A4DC-C0FED4F15D0A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92081C2B-D72B-47C2-A8C7-623D6B309EE0}" type="pres">
      <dgm:prSet presAssocID="{93AC5CE5-12B6-4FBA-88A8-413C58F1D5E4}" presName="nodeFollowingNodes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3524A5-5C9B-4788-8F5A-C6B334A90AB9}" type="pres">
      <dgm:prSet presAssocID="{5F6A565F-6279-4BD8-AB2E-3E128F4A17D9}" presName="nodeFollowingNodes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3293FA-D670-4206-BEAD-C8B6C5A2FBE9}" type="pres">
      <dgm:prSet presAssocID="{EF004F45-6F26-4668-AA92-A37EE44F8F4A}" presName="nodeFollowingNodes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9732CB-7893-4E39-ABC7-058D537784B4}" type="pres">
      <dgm:prSet presAssocID="{38AF128F-7260-4CFE-A85C-DABFEE94781A}" presName="nodeFollowingNodes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F7CDC6-B990-492F-BB66-5B198652AA04}" srcId="{D1327593-98ED-4120-8F5D-994E622261E6}" destId="{5F6A565F-6279-4BD8-AB2E-3E128F4A17D9}" srcOrd="2" destOrd="0" parTransId="{3576D716-B996-4859-BFF0-2CE65D3A59D2}" sibTransId="{64BEC943-C042-4DF5-9F1B-4EA3317A967A}"/>
    <dgm:cxn modelId="{5F7C6AB2-60F9-4813-812C-1E94536D28FA}" type="presOf" srcId="{38AF128F-7260-4CFE-A85C-DABFEE94781A}" destId="{BC9732CB-7893-4E39-ABC7-058D537784B4}" srcOrd="0" destOrd="0" presId="urn:microsoft.com/office/officeart/2005/8/layout/cycle3"/>
    <dgm:cxn modelId="{B66F5976-1380-4D50-BBAA-044D17E590E0}" srcId="{D1327593-98ED-4120-8F5D-994E622261E6}" destId="{4E6FA9F5-F2F6-41CE-98B4-D9F1DAE358DB}" srcOrd="0" destOrd="0" parTransId="{7826D7E0-AD87-497A-93F8-D56A9017C695}" sibTransId="{FF399AB7-FB73-4175-A4DC-C0FED4F15D0A}"/>
    <dgm:cxn modelId="{28F3B797-290E-40B8-9916-CB4A3254C894}" type="presOf" srcId="{FF399AB7-FB73-4175-A4DC-C0FED4F15D0A}" destId="{824B5F19-3FA0-4A0A-A96B-DB1DE476F9BC}" srcOrd="0" destOrd="0" presId="urn:microsoft.com/office/officeart/2005/8/layout/cycle3"/>
    <dgm:cxn modelId="{1907DCEA-8FD1-4723-9166-0AAF18904537}" srcId="{D1327593-98ED-4120-8F5D-994E622261E6}" destId="{93AC5CE5-12B6-4FBA-88A8-413C58F1D5E4}" srcOrd="1" destOrd="0" parTransId="{87C1BC61-1BB9-4DE5-AE27-F0683AD2B0B4}" sibTransId="{0C7CF2C8-6941-4693-A197-8071F80388FF}"/>
    <dgm:cxn modelId="{79CF3074-60BC-44CB-A693-DDA9C4010228}" type="presOf" srcId="{93AC5CE5-12B6-4FBA-88A8-413C58F1D5E4}" destId="{92081C2B-D72B-47C2-A8C7-623D6B309EE0}" srcOrd="0" destOrd="0" presId="urn:microsoft.com/office/officeart/2005/8/layout/cycle3"/>
    <dgm:cxn modelId="{C5C10267-5414-4DA1-9CE6-01D8A85D4445}" type="presOf" srcId="{D1327593-98ED-4120-8F5D-994E622261E6}" destId="{65A11C3B-851C-4437-A71C-C6CEF166B99E}" srcOrd="0" destOrd="0" presId="urn:microsoft.com/office/officeart/2005/8/layout/cycle3"/>
    <dgm:cxn modelId="{9451365D-0495-4E32-9C6C-827FE8A63A75}" type="presOf" srcId="{4E6FA9F5-F2F6-41CE-98B4-D9F1DAE358DB}" destId="{D1FF976F-16EA-4DAD-9679-9556C13E4B4B}" srcOrd="0" destOrd="0" presId="urn:microsoft.com/office/officeart/2005/8/layout/cycle3"/>
    <dgm:cxn modelId="{55E5853B-F9F3-4BF7-B07F-D90BBE4A9334}" type="presOf" srcId="{5F6A565F-6279-4BD8-AB2E-3E128F4A17D9}" destId="{373524A5-5C9B-4788-8F5A-C6B334A90AB9}" srcOrd="0" destOrd="0" presId="urn:microsoft.com/office/officeart/2005/8/layout/cycle3"/>
    <dgm:cxn modelId="{1EEA6434-4375-4EE6-B4B6-501A6EAF9732}" srcId="{D1327593-98ED-4120-8F5D-994E622261E6}" destId="{EF004F45-6F26-4668-AA92-A37EE44F8F4A}" srcOrd="3" destOrd="0" parTransId="{84F52BA4-8454-4A3B-A7CD-1C4583CB43BF}" sibTransId="{7B81A3D9-4822-41F7-A63B-A481EE2EDBB6}"/>
    <dgm:cxn modelId="{4FC57545-961D-4E53-8829-37DCB31A3A11}" srcId="{D1327593-98ED-4120-8F5D-994E622261E6}" destId="{38AF128F-7260-4CFE-A85C-DABFEE94781A}" srcOrd="4" destOrd="0" parTransId="{1EB305D8-B38C-41BC-8A71-DECF9B6E1B42}" sibTransId="{E8222F86-EB53-4DF1-BFC7-58DA7117F929}"/>
    <dgm:cxn modelId="{1E2D5C72-C45A-42BF-91F6-CD4095687B44}" type="presOf" srcId="{EF004F45-6F26-4668-AA92-A37EE44F8F4A}" destId="{E73293FA-D670-4206-BEAD-C8B6C5A2FBE9}" srcOrd="0" destOrd="0" presId="urn:microsoft.com/office/officeart/2005/8/layout/cycle3"/>
    <dgm:cxn modelId="{78C2C294-101A-4DB4-86DE-B4FC31CD5BD2}" type="presParOf" srcId="{65A11C3B-851C-4437-A71C-C6CEF166B99E}" destId="{2B1DFACF-E72A-4AA4-986C-706A38C315BC}" srcOrd="0" destOrd="0" presId="urn:microsoft.com/office/officeart/2005/8/layout/cycle3"/>
    <dgm:cxn modelId="{56F3ACF4-2C53-4EFC-9B2F-06E2EC55A3E8}" type="presParOf" srcId="{2B1DFACF-E72A-4AA4-986C-706A38C315BC}" destId="{D1FF976F-16EA-4DAD-9679-9556C13E4B4B}" srcOrd="0" destOrd="0" presId="urn:microsoft.com/office/officeart/2005/8/layout/cycle3"/>
    <dgm:cxn modelId="{0A6298FD-BC67-476C-9D7E-6AEF477F3CB1}" type="presParOf" srcId="{2B1DFACF-E72A-4AA4-986C-706A38C315BC}" destId="{824B5F19-3FA0-4A0A-A96B-DB1DE476F9BC}" srcOrd="1" destOrd="0" presId="urn:microsoft.com/office/officeart/2005/8/layout/cycle3"/>
    <dgm:cxn modelId="{0CB9D202-10F4-4BDB-90A5-103FFA516C0D}" type="presParOf" srcId="{2B1DFACF-E72A-4AA4-986C-706A38C315BC}" destId="{92081C2B-D72B-47C2-A8C7-623D6B309EE0}" srcOrd="2" destOrd="0" presId="urn:microsoft.com/office/officeart/2005/8/layout/cycle3"/>
    <dgm:cxn modelId="{221311EC-EDBA-4DB1-8B78-D714E3764432}" type="presParOf" srcId="{2B1DFACF-E72A-4AA4-986C-706A38C315BC}" destId="{373524A5-5C9B-4788-8F5A-C6B334A90AB9}" srcOrd="3" destOrd="0" presId="urn:microsoft.com/office/officeart/2005/8/layout/cycle3"/>
    <dgm:cxn modelId="{D723DBD2-8885-4E5F-9CC5-98DB1BA88693}" type="presParOf" srcId="{2B1DFACF-E72A-4AA4-986C-706A38C315BC}" destId="{E73293FA-D670-4206-BEAD-C8B6C5A2FBE9}" srcOrd="4" destOrd="0" presId="urn:microsoft.com/office/officeart/2005/8/layout/cycle3"/>
    <dgm:cxn modelId="{08BB20EC-C440-4F0A-9426-924AF068FBF1}" type="presParOf" srcId="{2B1DFACF-E72A-4AA4-986C-706A38C315BC}" destId="{BC9732CB-7893-4E39-ABC7-058D537784B4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327593-98ED-4120-8F5D-994E622261E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6FA9F5-F2F6-41CE-98B4-D9F1DAE358DB}">
      <dgm:prSet phldrT="[Text]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dirty="0" smtClean="0"/>
            <a:t>Adopt Single Standard</a:t>
          </a:r>
          <a:endParaRPr lang="en-US" dirty="0"/>
        </a:p>
      </dgm:t>
    </dgm:pt>
    <dgm:pt modelId="{7826D7E0-AD87-497A-93F8-D56A9017C695}" type="parTrans" cxnId="{B66F5976-1380-4D50-BBAA-044D17E590E0}">
      <dgm:prSet/>
      <dgm:spPr/>
      <dgm:t>
        <a:bodyPr/>
        <a:lstStyle/>
        <a:p>
          <a:endParaRPr lang="en-US"/>
        </a:p>
      </dgm:t>
    </dgm:pt>
    <dgm:pt modelId="{FF399AB7-FB73-4175-A4DC-C0FED4F15D0A}" type="sibTrans" cxnId="{B66F5976-1380-4D50-BBAA-044D17E590E0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93AC5CE5-12B6-4FBA-88A8-413C58F1D5E4}">
      <dgm:prSet phldrT="[Text]"/>
      <dgm:spPr>
        <a:solidFill>
          <a:schemeClr val="accent4"/>
        </a:solidFill>
        <a:ln>
          <a:noFill/>
        </a:ln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 smtClean="0"/>
            <a:t>Learning Curve</a:t>
          </a:r>
        </a:p>
      </dgm:t>
    </dgm:pt>
    <dgm:pt modelId="{87C1BC61-1BB9-4DE5-AE27-F0683AD2B0B4}" type="parTrans" cxnId="{1907DCEA-8FD1-4723-9166-0AAF18904537}">
      <dgm:prSet/>
      <dgm:spPr/>
      <dgm:t>
        <a:bodyPr/>
        <a:lstStyle/>
        <a:p>
          <a:endParaRPr lang="en-US"/>
        </a:p>
      </dgm:t>
    </dgm:pt>
    <dgm:pt modelId="{0C7CF2C8-6941-4693-A197-8071F80388FF}" type="sibTrans" cxnId="{1907DCEA-8FD1-4723-9166-0AAF18904537}">
      <dgm:prSet/>
      <dgm:spPr/>
      <dgm:t>
        <a:bodyPr/>
        <a:lstStyle/>
        <a:p>
          <a:endParaRPr lang="en-US"/>
        </a:p>
      </dgm:t>
    </dgm:pt>
    <dgm:pt modelId="{5F6A565F-6279-4BD8-AB2E-3E128F4A17D9}">
      <dgm:prSet phldrT="[Text]"/>
      <dgm:spPr>
        <a:solidFill>
          <a:schemeClr val="accent5"/>
        </a:solidFill>
        <a:ln>
          <a:noFill/>
        </a:ln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 smtClean="0"/>
            <a:t>Adapt/</a:t>
          </a:r>
          <a:br>
            <a:rPr lang="en-US" dirty="0" smtClean="0"/>
          </a:br>
          <a:r>
            <a:rPr lang="en-US" dirty="0" smtClean="0"/>
            <a:t>Build Tools</a:t>
          </a:r>
        </a:p>
      </dgm:t>
    </dgm:pt>
    <dgm:pt modelId="{3576D716-B996-4859-BFF0-2CE65D3A59D2}" type="parTrans" cxnId="{1BF7CDC6-B990-492F-BB66-5B198652AA04}">
      <dgm:prSet/>
      <dgm:spPr/>
      <dgm:t>
        <a:bodyPr/>
        <a:lstStyle/>
        <a:p>
          <a:endParaRPr lang="en-US"/>
        </a:p>
      </dgm:t>
    </dgm:pt>
    <dgm:pt modelId="{64BEC943-C042-4DF5-9F1B-4EA3317A967A}" type="sibTrans" cxnId="{1BF7CDC6-B990-492F-BB66-5B198652AA04}">
      <dgm:prSet/>
      <dgm:spPr/>
      <dgm:t>
        <a:bodyPr/>
        <a:lstStyle/>
        <a:p>
          <a:endParaRPr lang="en-US"/>
        </a:p>
      </dgm:t>
    </dgm:pt>
    <dgm:pt modelId="{EF004F45-6F26-4668-AA92-A37EE44F8F4A}">
      <dgm:prSet phldrT="[Text]"/>
      <dgm:spPr>
        <a:solidFill>
          <a:schemeClr val="accent3"/>
        </a:solidFill>
        <a:ln>
          <a:noFill/>
        </a:ln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b="1" u="sng" dirty="0" smtClean="0"/>
            <a:t>Translate </a:t>
          </a:r>
          <a:r>
            <a:rPr lang="en-US" b="0" u="none" dirty="0" smtClean="0"/>
            <a:t>to</a:t>
          </a:r>
          <a:r>
            <a:rPr lang="en-US" b="1" u="sng" dirty="0" smtClean="0"/>
            <a:t> </a:t>
          </a:r>
          <a:r>
            <a:rPr lang="en-US" b="0" u="none" dirty="0" smtClean="0"/>
            <a:t>Supported Standards</a:t>
          </a:r>
        </a:p>
      </dgm:t>
    </dgm:pt>
    <dgm:pt modelId="{84F52BA4-8454-4A3B-A7CD-1C4583CB43BF}" type="parTrans" cxnId="{1EEA6434-4375-4EE6-B4B6-501A6EAF9732}">
      <dgm:prSet/>
      <dgm:spPr/>
      <dgm:t>
        <a:bodyPr/>
        <a:lstStyle/>
        <a:p>
          <a:endParaRPr lang="en-US"/>
        </a:p>
      </dgm:t>
    </dgm:pt>
    <dgm:pt modelId="{7B81A3D9-4822-41F7-A63B-A481EE2EDBB6}" type="sibTrans" cxnId="{1EEA6434-4375-4EE6-B4B6-501A6EAF9732}">
      <dgm:prSet/>
      <dgm:spPr/>
      <dgm:t>
        <a:bodyPr/>
        <a:lstStyle/>
        <a:p>
          <a:endParaRPr lang="en-US"/>
        </a:p>
      </dgm:t>
    </dgm:pt>
    <dgm:pt modelId="{38AF128F-7260-4CFE-A85C-DABFEE94781A}">
      <dgm:prSet phldrT="[Text]"/>
      <dgm:spPr>
        <a:solidFill>
          <a:schemeClr val="accent6"/>
        </a:solidFill>
        <a:ln>
          <a:noFill/>
        </a:ln>
      </dgm:spPr>
      <dgm:t>
        <a:bodyPr/>
        <a:lstStyle/>
        <a:p>
          <a:r>
            <a:rPr lang="en-US" dirty="0" smtClean="0"/>
            <a:t>Output Metadata</a:t>
          </a:r>
          <a:endParaRPr lang="en-US" dirty="0"/>
        </a:p>
      </dgm:t>
    </dgm:pt>
    <dgm:pt modelId="{1EB305D8-B38C-41BC-8A71-DECF9B6E1B42}" type="parTrans" cxnId="{4FC57545-961D-4E53-8829-37DCB31A3A11}">
      <dgm:prSet/>
      <dgm:spPr/>
      <dgm:t>
        <a:bodyPr/>
        <a:lstStyle/>
        <a:p>
          <a:endParaRPr lang="en-US"/>
        </a:p>
      </dgm:t>
    </dgm:pt>
    <dgm:pt modelId="{E8222F86-EB53-4DF1-BFC7-58DA7117F929}" type="sibTrans" cxnId="{4FC57545-961D-4E53-8829-37DCB31A3A11}">
      <dgm:prSet/>
      <dgm:spPr/>
      <dgm:t>
        <a:bodyPr/>
        <a:lstStyle/>
        <a:p>
          <a:endParaRPr lang="en-US"/>
        </a:p>
      </dgm:t>
    </dgm:pt>
    <dgm:pt modelId="{1543C5CF-EBD1-4ACF-A836-D92FE1D4461F}" type="pres">
      <dgm:prSet presAssocID="{D1327593-98ED-4120-8F5D-994E622261E6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95D16C4-C1D5-4A0E-B5AD-985A44048AE3}" type="pres">
      <dgm:prSet presAssocID="{D1327593-98ED-4120-8F5D-994E622261E6}" presName="arrow" presStyleLbl="bgShp" presStyleIdx="0" presStyleCn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34DA1259-F83B-4B51-BF4D-230AF82827CE}" type="pres">
      <dgm:prSet presAssocID="{D1327593-98ED-4120-8F5D-994E622261E6}" presName="linearProcess" presStyleCnt="0"/>
      <dgm:spPr/>
    </dgm:pt>
    <dgm:pt modelId="{13D590FA-4387-4778-889C-F1B474EB5CF3}" type="pres">
      <dgm:prSet presAssocID="{4E6FA9F5-F2F6-41CE-98B4-D9F1DAE358DB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08E022-5C04-4713-8144-00445ED95DD7}" type="pres">
      <dgm:prSet presAssocID="{FF399AB7-FB73-4175-A4DC-C0FED4F15D0A}" presName="sibTrans" presStyleCnt="0"/>
      <dgm:spPr/>
    </dgm:pt>
    <dgm:pt modelId="{D1232956-F5B0-4F85-9D84-7B6E85FB6386}" type="pres">
      <dgm:prSet presAssocID="{93AC5CE5-12B6-4FBA-88A8-413C58F1D5E4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B99B84-1653-409E-8495-D64DC0730065}" type="pres">
      <dgm:prSet presAssocID="{0C7CF2C8-6941-4693-A197-8071F80388FF}" presName="sibTrans" presStyleCnt="0"/>
      <dgm:spPr/>
    </dgm:pt>
    <dgm:pt modelId="{51F8E1FE-B7CC-4C7A-96F7-58768C1CDAF1}" type="pres">
      <dgm:prSet presAssocID="{5F6A565F-6279-4BD8-AB2E-3E128F4A17D9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6A2A76-EF04-4272-856E-805864F02AA7}" type="pres">
      <dgm:prSet presAssocID="{64BEC943-C042-4DF5-9F1B-4EA3317A967A}" presName="sibTrans" presStyleCnt="0"/>
      <dgm:spPr/>
    </dgm:pt>
    <dgm:pt modelId="{87FB993F-A3E6-463D-B272-9074F43DC7D7}" type="pres">
      <dgm:prSet presAssocID="{EF004F45-6F26-4668-AA92-A37EE44F8F4A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1C7C31-5611-4950-944B-11C1F5E14E7C}" type="pres">
      <dgm:prSet presAssocID="{7B81A3D9-4822-41F7-A63B-A481EE2EDBB6}" presName="sibTrans" presStyleCnt="0"/>
      <dgm:spPr/>
    </dgm:pt>
    <dgm:pt modelId="{517B6713-F11E-4F96-8BEC-9629BAF45307}" type="pres">
      <dgm:prSet presAssocID="{38AF128F-7260-4CFE-A85C-DABFEE94781A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F7CDC6-B990-492F-BB66-5B198652AA04}" srcId="{D1327593-98ED-4120-8F5D-994E622261E6}" destId="{5F6A565F-6279-4BD8-AB2E-3E128F4A17D9}" srcOrd="2" destOrd="0" parTransId="{3576D716-B996-4859-BFF0-2CE65D3A59D2}" sibTransId="{64BEC943-C042-4DF5-9F1B-4EA3317A967A}"/>
    <dgm:cxn modelId="{B91182FF-C000-45D6-8558-76C48D8A5C5C}" type="presOf" srcId="{D1327593-98ED-4120-8F5D-994E622261E6}" destId="{1543C5CF-EBD1-4ACF-A836-D92FE1D4461F}" srcOrd="0" destOrd="0" presId="urn:microsoft.com/office/officeart/2005/8/layout/hProcess9"/>
    <dgm:cxn modelId="{B66F5976-1380-4D50-BBAA-044D17E590E0}" srcId="{D1327593-98ED-4120-8F5D-994E622261E6}" destId="{4E6FA9F5-F2F6-41CE-98B4-D9F1DAE358DB}" srcOrd="0" destOrd="0" parTransId="{7826D7E0-AD87-497A-93F8-D56A9017C695}" sibTransId="{FF399AB7-FB73-4175-A4DC-C0FED4F15D0A}"/>
    <dgm:cxn modelId="{1907DCEA-8FD1-4723-9166-0AAF18904537}" srcId="{D1327593-98ED-4120-8F5D-994E622261E6}" destId="{93AC5CE5-12B6-4FBA-88A8-413C58F1D5E4}" srcOrd="1" destOrd="0" parTransId="{87C1BC61-1BB9-4DE5-AE27-F0683AD2B0B4}" sibTransId="{0C7CF2C8-6941-4693-A197-8071F80388FF}"/>
    <dgm:cxn modelId="{BF7382E0-F84E-4F56-ADD3-52B8BB3D2C4D}" type="presOf" srcId="{4E6FA9F5-F2F6-41CE-98B4-D9F1DAE358DB}" destId="{13D590FA-4387-4778-889C-F1B474EB5CF3}" srcOrd="0" destOrd="0" presId="urn:microsoft.com/office/officeart/2005/8/layout/hProcess9"/>
    <dgm:cxn modelId="{413893AF-16DA-4218-8BDA-9D1D9D328C82}" type="presOf" srcId="{93AC5CE5-12B6-4FBA-88A8-413C58F1D5E4}" destId="{D1232956-F5B0-4F85-9D84-7B6E85FB6386}" srcOrd="0" destOrd="0" presId="urn:microsoft.com/office/officeart/2005/8/layout/hProcess9"/>
    <dgm:cxn modelId="{36E2976C-8B27-415F-BC2F-930E926D8D7E}" type="presOf" srcId="{5F6A565F-6279-4BD8-AB2E-3E128F4A17D9}" destId="{51F8E1FE-B7CC-4C7A-96F7-58768C1CDAF1}" srcOrd="0" destOrd="0" presId="urn:microsoft.com/office/officeart/2005/8/layout/hProcess9"/>
    <dgm:cxn modelId="{FE54B71D-7FE3-47ED-989D-8BE82B478643}" type="presOf" srcId="{EF004F45-6F26-4668-AA92-A37EE44F8F4A}" destId="{87FB993F-A3E6-463D-B272-9074F43DC7D7}" srcOrd="0" destOrd="0" presId="urn:microsoft.com/office/officeart/2005/8/layout/hProcess9"/>
    <dgm:cxn modelId="{1EEA6434-4375-4EE6-B4B6-501A6EAF9732}" srcId="{D1327593-98ED-4120-8F5D-994E622261E6}" destId="{EF004F45-6F26-4668-AA92-A37EE44F8F4A}" srcOrd="3" destOrd="0" parTransId="{84F52BA4-8454-4A3B-A7CD-1C4583CB43BF}" sibTransId="{7B81A3D9-4822-41F7-A63B-A481EE2EDBB6}"/>
    <dgm:cxn modelId="{4FC57545-961D-4E53-8829-37DCB31A3A11}" srcId="{D1327593-98ED-4120-8F5D-994E622261E6}" destId="{38AF128F-7260-4CFE-A85C-DABFEE94781A}" srcOrd="4" destOrd="0" parTransId="{1EB305D8-B38C-41BC-8A71-DECF9B6E1B42}" sibTransId="{E8222F86-EB53-4DF1-BFC7-58DA7117F929}"/>
    <dgm:cxn modelId="{E7D1290B-A27F-4C95-838B-36346841BCC3}" type="presOf" srcId="{38AF128F-7260-4CFE-A85C-DABFEE94781A}" destId="{517B6713-F11E-4F96-8BEC-9629BAF45307}" srcOrd="0" destOrd="0" presId="urn:microsoft.com/office/officeart/2005/8/layout/hProcess9"/>
    <dgm:cxn modelId="{1CB38CC8-24AA-40B0-80A8-41C4A24D8F6E}" type="presParOf" srcId="{1543C5CF-EBD1-4ACF-A836-D92FE1D4461F}" destId="{895D16C4-C1D5-4A0E-B5AD-985A44048AE3}" srcOrd="0" destOrd="0" presId="urn:microsoft.com/office/officeart/2005/8/layout/hProcess9"/>
    <dgm:cxn modelId="{B473F2BD-0878-4CD4-82DD-C6FC6E2AD5EF}" type="presParOf" srcId="{1543C5CF-EBD1-4ACF-A836-D92FE1D4461F}" destId="{34DA1259-F83B-4B51-BF4D-230AF82827CE}" srcOrd="1" destOrd="0" presId="urn:microsoft.com/office/officeart/2005/8/layout/hProcess9"/>
    <dgm:cxn modelId="{15C557AD-96C3-4B44-B7C3-D3FD1BE17295}" type="presParOf" srcId="{34DA1259-F83B-4B51-BF4D-230AF82827CE}" destId="{13D590FA-4387-4778-889C-F1B474EB5CF3}" srcOrd="0" destOrd="0" presId="urn:microsoft.com/office/officeart/2005/8/layout/hProcess9"/>
    <dgm:cxn modelId="{76463BFA-4E88-4C57-AE97-E5C280E31B93}" type="presParOf" srcId="{34DA1259-F83B-4B51-BF4D-230AF82827CE}" destId="{FE08E022-5C04-4713-8144-00445ED95DD7}" srcOrd="1" destOrd="0" presId="urn:microsoft.com/office/officeart/2005/8/layout/hProcess9"/>
    <dgm:cxn modelId="{B27E4487-C70B-4EE0-9924-E692410328B4}" type="presParOf" srcId="{34DA1259-F83B-4B51-BF4D-230AF82827CE}" destId="{D1232956-F5B0-4F85-9D84-7B6E85FB6386}" srcOrd="2" destOrd="0" presId="urn:microsoft.com/office/officeart/2005/8/layout/hProcess9"/>
    <dgm:cxn modelId="{07559774-2A80-44CE-B0F1-A84466555C01}" type="presParOf" srcId="{34DA1259-F83B-4B51-BF4D-230AF82827CE}" destId="{A4B99B84-1653-409E-8495-D64DC0730065}" srcOrd="3" destOrd="0" presId="urn:microsoft.com/office/officeart/2005/8/layout/hProcess9"/>
    <dgm:cxn modelId="{A81BAA9A-6F04-4712-9219-033A928F041E}" type="presParOf" srcId="{34DA1259-F83B-4B51-BF4D-230AF82827CE}" destId="{51F8E1FE-B7CC-4C7A-96F7-58768C1CDAF1}" srcOrd="4" destOrd="0" presId="urn:microsoft.com/office/officeart/2005/8/layout/hProcess9"/>
    <dgm:cxn modelId="{F0E0735D-1A4B-4CE3-95E2-9FC03986ACA2}" type="presParOf" srcId="{34DA1259-F83B-4B51-BF4D-230AF82827CE}" destId="{C26A2A76-EF04-4272-856E-805864F02AA7}" srcOrd="5" destOrd="0" presId="urn:microsoft.com/office/officeart/2005/8/layout/hProcess9"/>
    <dgm:cxn modelId="{CA566660-3AFE-4E76-B72F-E1EAF022B08F}" type="presParOf" srcId="{34DA1259-F83B-4B51-BF4D-230AF82827CE}" destId="{87FB993F-A3E6-463D-B272-9074F43DC7D7}" srcOrd="6" destOrd="0" presId="urn:microsoft.com/office/officeart/2005/8/layout/hProcess9"/>
    <dgm:cxn modelId="{4B83A72B-C716-4DB2-8B94-BA34234DF714}" type="presParOf" srcId="{34DA1259-F83B-4B51-BF4D-230AF82827CE}" destId="{971C7C31-5611-4950-944B-11C1F5E14E7C}" srcOrd="7" destOrd="0" presId="urn:microsoft.com/office/officeart/2005/8/layout/hProcess9"/>
    <dgm:cxn modelId="{7EC49F5A-540E-4F04-86AF-7224A5E9AF86}" type="presParOf" srcId="{34DA1259-F83B-4B51-BF4D-230AF82827CE}" destId="{517B6713-F11E-4F96-8BEC-9629BAF45307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79EA4B-1FCE-4065-A41C-CF44A689435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827F4EF-BD6C-4BE9-8D6D-DB73BE80A8D3}">
      <dgm:prSet phldrT="[Text]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sz="3200" dirty="0" err="1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mdJSON</a:t>
          </a:r>
          <a:endParaRPr lang="en-US" sz="3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25594706-E6E3-4FBA-8026-6A9977401BB5}" type="parTrans" cxnId="{E3DFA369-FAE7-4E56-BD3A-062DC48F8571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E72E602F-F17A-4E32-8A96-BC81E4AEBFDD}" type="sibTrans" cxnId="{E3DFA369-FAE7-4E56-BD3A-062DC48F8571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27D8EFCA-06E0-4320-8B82-7EE1E902D7B2}">
      <dgm:prSet phldrT="[Text]" custT="1"/>
      <dgm:spPr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Version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9653317B-5E13-4D0D-A3F4-0B784B0AB0B3}" type="parTrans" cxnId="{FC4E25B7-777C-4F1D-932F-377C01332DBA}">
      <dgm:prSet custT="1"/>
      <dgm:spPr/>
      <dgm:t>
        <a:bodyPr/>
        <a:lstStyle/>
        <a:p>
          <a:endParaRPr lang="en-US" sz="6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6E07F396-F350-40CD-B2F2-7E8071C62CFF}" type="sibTrans" cxnId="{FC4E25B7-777C-4F1D-932F-377C01332DBA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6BB09DEA-7D21-4D84-81BA-B8DD63C8A45E}">
      <dgm:prSet phldrT="[Text]" custT="1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Contacts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DA358B86-8069-4E85-83C5-D4E127501397}" type="parTrans" cxnId="{B5BB88FE-DDD6-4EB5-9716-C89C9B70A5F2}">
      <dgm:prSet custT="1"/>
      <dgm:spPr/>
      <dgm:t>
        <a:bodyPr/>
        <a:lstStyle/>
        <a:p>
          <a:endParaRPr lang="en-US" sz="5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6FB1307D-A4D5-444F-A554-FF501EBB4A9F}" type="sibTrans" cxnId="{B5BB88FE-DDD6-4EB5-9716-C89C9B70A5F2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B7F1BD51-D76F-4EC9-8774-008A79A18FCB}">
      <dgm:prSet phldrT="[Text]" custT="1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Metadata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2F0D9B3A-3790-44DB-AB00-789A8AC9D6F7}" type="parTrans" cxnId="{8C8F22E4-AA59-454C-9BA4-07C8C8A43AC5}">
      <dgm:prSet custT="1"/>
      <dgm:spPr/>
      <dgm:t>
        <a:bodyPr/>
        <a:lstStyle/>
        <a:p>
          <a:endParaRPr lang="en-US" sz="5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FD3AC942-16FE-4713-B783-DC61C134C49C}" type="sibTrans" cxnId="{8C8F22E4-AA59-454C-9BA4-07C8C8A43AC5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37192674-C6CF-4B51-9414-52619F48D1A7}">
      <dgm:prSet phldrT="[Text]" custT="1"/>
      <dgm:spPr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Data Dictionary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E3D526ED-AFF5-492F-862D-B89C4C0ABA12}" type="parTrans" cxnId="{80657A4F-BD44-46A9-8EAE-E711171E0D9B}">
      <dgm:prSet custT="1"/>
      <dgm:spPr/>
      <dgm:t>
        <a:bodyPr/>
        <a:lstStyle/>
        <a:p>
          <a:endParaRPr lang="en-US" sz="6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2CFC68C7-FD15-4CF7-9FCC-3D456EC14A1F}" type="sibTrans" cxnId="{80657A4F-BD44-46A9-8EAE-E711171E0D9B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AC91E726-E191-4296-ACA3-3AF2428BA69B}">
      <dgm:prSet phldrT="[Text]" custT="1"/>
      <dgm:spPr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Individual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296AFADA-85CD-4182-B8AA-9582CC81A921}" type="parTrans" cxnId="{F59B7ED8-6498-449B-A71C-3188F21F9805}">
      <dgm:prSet custT="1"/>
      <dgm:spPr/>
      <dgm:t>
        <a:bodyPr/>
        <a:lstStyle/>
        <a:p>
          <a:endParaRPr lang="en-US" sz="5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33FA1311-B155-4DDB-BF00-71991B2357E6}" type="sibTrans" cxnId="{F59B7ED8-6498-449B-A71C-3188F21F9805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0B71CD23-265E-40AA-9D89-FE6CFCCCD986}">
      <dgm:prSet phldrT="[Text]" custT="1"/>
      <dgm:spPr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Organization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9A7D380C-670C-48C6-971D-007D5D3DD42E}" type="parTrans" cxnId="{14BB0306-6D5A-46D0-8A5B-8B38D852CD8A}">
      <dgm:prSet custT="1"/>
      <dgm:spPr/>
      <dgm:t>
        <a:bodyPr/>
        <a:lstStyle/>
        <a:p>
          <a:endParaRPr lang="en-US" sz="5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8FC7A74E-090F-4F39-9E9D-7801E1AD5719}" type="sibTrans" cxnId="{14BB0306-6D5A-46D0-8A5B-8B38D852CD8A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805561F5-EA83-4CDD-9CF2-C8AC95BEBCC3}">
      <dgm:prSet phldrT="[Text]" custT="1"/>
      <dgm:spPr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Citation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A5CC5D35-5DD5-46A6-A90F-ACD633ED9128}" type="parTrans" cxnId="{DDF3C273-1ABA-4E8D-B996-103F2E4823ED}">
      <dgm:prSet custT="1"/>
      <dgm:spPr/>
      <dgm:t>
        <a:bodyPr/>
        <a:lstStyle/>
        <a:p>
          <a:endParaRPr lang="en-US" sz="5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74444058-ED46-4203-9506-90E747459728}" type="sibTrans" cxnId="{DDF3C273-1ABA-4E8D-B996-103F2E4823ED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F098F2DE-E51C-42D1-B5BE-F8D52E8BA119}">
      <dgm:prSet phldrT="[Text]" custT="1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Distribution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B908E2DE-9EB5-419B-87D5-F642A90EDBD2}" type="parTrans" cxnId="{2B67D6BB-6E41-4055-ADE6-4148623ADCC4}">
      <dgm:prSet custT="1"/>
      <dgm:spPr>
        <a:ln>
          <a:solidFill>
            <a:schemeClr val="tx2"/>
          </a:solidFill>
        </a:ln>
      </dgm:spPr>
      <dgm:t>
        <a:bodyPr/>
        <a:lstStyle/>
        <a:p>
          <a:endParaRPr lang="en-US" sz="5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E94CB6D0-CDF6-45B2-AAB3-37E5AD98EADF}" type="sibTrans" cxnId="{2B67D6BB-6E41-4055-ADE6-4148623ADCC4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BED05BA1-13C4-44E6-9035-1009D70E0C8E}">
      <dgm:prSet phldrT="[Text]" custT="1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Associated Resources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5A708550-7102-4EC6-A86F-A695F79D4898}" type="parTrans" cxnId="{38978715-6044-4B73-BBB7-6B36BD699155}">
      <dgm:prSet custT="1"/>
      <dgm:spPr>
        <a:ln>
          <a:solidFill>
            <a:schemeClr val="tx2"/>
          </a:solidFill>
        </a:ln>
      </dgm:spPr>
      <dgm:t>
        <a:bodyPr/>
        <a:lstStyle/>
        <a:p>
          <a:endParaRPr lang="en-US" sz="5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00D9138A-CBD6-4B79-8F13-FC1B3DD84EB8}" type="sibTrans" cxnId="{38978715-6044-4B73-BBB7-6B36BD699155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26F8EAA7-8A97-4168-9AC8-481D16C272F9}">
      <dgm:prSet phldrT="[Text]" custT="1"/>
      <dgm:spPr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Keywords</a:t>
          </a:r>
        </a:p>
      </dgm:t>
    </dgm:pt>
    <dgm:pt modelId="{6E518202-013D-40D6-84E8-6614FFE34C4B}" type="parTrans" cxnId="{4864B257-9ABB-43A3-9B2E-DEA0D3C6470B}">
      <dgm:prSet custT="1"/>
      <dgm:spPr/>
      <dgm:t>
        <a:bodyPr/>
        <a:lstStyle/>
        <a:p>
          <a:endParaRPr lang="en-US" sz="5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704B49C1-F7EB-4884-921A-A2029778E4BC}" type="sibTrans" cxnId="{4864B257-9ABB-43A3-9B2E-DEA0D3C6470B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E5C50C8C-79EE-49AA-A17C-D80E2EA992EB}">
      <dgm:prSet phldrT="[Text]" custT="1"/>
      <dgm:spPr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Extents</a:t>
          </a:r>
        </a:p>
      </dgm:t>
    </dgm:pt>
    <dgm:pt modelId="{DEB14BC9-81A9-41B5-A294-78D12FE21B97}" type="parTrans" cxnId="{993B6AC0-00E2-45E2-9334-161E3F79233B}">
      <dgm:prSet custT="1"/>
      <dgm:spPr/>
      <dgm:t>
        <a:bodyPr/>
        <a:lstStyle/>
        <a:p>
          <a:endParaRPr lang="en-US" sz="5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FC1BDAA0-C220-4C56-93DC-1DBE820BF1EC}" type="sibTrans" cxnId="{993B6AC0-00E2-45E2-9334-161E3F79233B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24E27EC7-92B0-4CE6-B8D7-3DB318D077BA}">
      <dgm:prSet phldrT="[Text]" custT="1"/>
      <dgm:spPr>
        <a:solidFill>
          <a:schemeClr val="tx2"/>
        </a:solidFill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Resource Info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9D7C506E-35F9-4AB0-81F9-D6A7626609FC}" type="parTrans" cxnId="{D630F018-86A8-4109-91DD-F5702983F470}">
      <dgm:prSet custT="1"/>
      <dgm:spPr>
        <a:ln>
          <a:solidFill>
            <a:schemeClr val="tx2"/>
          </a:solidFill>
        </a:ln>
      </dgm:spPr>
      <dgm:t>
        <a:bodyPr/>
        <a:lstStyle/>
        <a:p>
          <a:endParaRPr lang="en-US" sz="5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31C79ECB-B4F6-47D4-90AF-72354C1EA8BF}" type="sibTrans" cxnId="{D630F018-86A8-4109-91DD-F5702983F470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BDA1D446-75C4-4754-BB03-DCA1B6C0C8A1}">
      <dgm:prSet phldrT="[Text]" custT="1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Metadata Info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0BACE3C3-1BC8-4F1E-B8E6-7E4600AA4B9F}" type="parTrans" cxnId="{396744AE-CD2D-4A8D-8FDE-646350FF556F}">
      <dgm:prSet custT="1"/>
      <dgm:spPr>
        <a:ln>
          <a:solidFill>
            <a:schemeClr val="tx2"/>
          </a:solidFill>
        </a:ln>
      </dgm:spPr>
      <dgm:t>
        <a:bodyPr/>
        <a:lstStyle/>
        <a:p>
          <a:endParaRPr lang="en-US" sz="5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F4D25D1A-7A97-4609-B8C0-CA514F2E5B51}" type="sibTrans" cxnId="{396744AE-CD2D-4A8D-8FDE-646350FF556F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0BB8C659-D374-4603-8DAE-A464A473CC46}">
      <dgm:prSet phldrT="[Text]" custT="1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Additional Docs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431E69D2-3E8F-447F-951C-9FBC6539F934}" type="parTrans" cxnId="{E67E1849-8D7C-4B3B-AB29-5B2EED3ECD26}">
      <dgm:prSet custT="1"/>
      <dgm:spPr>
        <a:ln>
          <a:solidFill>
            <a:schemeClr val="tx2"/>
          </a:solidFill>
        </a:ln>
      </dgm:spPr>
      <dgm:t>
        <a:bodyPr/>
        <a:lstStyle/>
        <a:p>
          <a:endParaRPr lang="en-US" sz="5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649D1F1E-C975-4EF7-AEA3-8BB8932CCF1B}" type="sibTrans" cxnId="{E67E1849-8D7C-4B3B-AB29-5B2EED3ECD26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35CE1790-33CE-414A-AB53-E06A052D2180}">
      <dgm:prSet phldrT="[Text]" custT="1"/>
      <dgm:spPr>
        <a:ln>
          <a:noFill/>
        </a:ln>
      </dgm:spPr>
      <dgm:t>
        <a:bodyPr/>
        <a:lstStyle/>
        <a:p>
          <a:r>
            <a:rPr lang="en-US" sz="4000" b="1" dirty="0" smtClean="0">
              <a:latin typeface="Arial Rounded MT Bold" panose="020F0704030504030204" pitchFamily="34" charset="0"/>
              <a:ea typeface="Verdana" panose="020B0604030504040204" pitchFamily="34" charset="0"/>
              <a:cs typeface="Verdana" panose="020B0604030504040204" pitchFamily="34" charset="0"/>
            </a:rPr>
            <a:t>...</a:t>
          </a:r>
        </a:p>
      </dgm:t>
    </dgm:pt>
    <dgm:pt modelId="{ED5C5DCC-C16D-42D4-B283-675E02019722}" type="parTrans" cxnId="{9A5ED20D-6E1F-4D11-88F7-F1448FF033B1}">
      <dgm:prSet custT="1"/>
      <dgm:spPr/>
      <dgm:t>
        <a:bodyPr/>
        <a:lstStyle/>
        <a:p>
          <a:endParaRPr lang="en-US" sz="5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C402CA80-BACA-4634-8391-4CC8B3FC298F}" type="sibTrans" cxnId="{9A5ED20D-6E1F-4D11-88F7-F1448FF033B1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F0E5050A-FFCB-429E-AD8C-2C5972027FD5}" type="pres">
      <dgm:prSet presAssocID="{0779EA4B-1FCE-4065-A41C-CF44A689435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0F52CA-533E-469B-9F0A-619030FDC88B}" type="pres">
      <dgm:prSet presAssocID="{A827F4EF-BD6C-4BE9-8D6D-DB73BE80A8D3}" presName="root1" presStyleCnt="0"/>
      <dgm:spPr/>
    </dgm:pt>
    <dgm:pt modelId="{E74A3418-F6A4-4222-BBF5-F875E3B88B15}" type="pres">
      <dgm:prSet presAssocID="{A827F4EF-BD6C-4BE9-8D6D-DB73BE80A8D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61250D-9308-4CA3-ACDC-5707F8C9DCEC}" type="pres">
      <dgm:prSet presAssocID="{A827F4EF-BD6C-4BE9-8D6D-DB73BE80A8D3}" presName="level2hierChild" presStyleCnt="0"/>
      <dgm:spPr/>
    </dgm:pt>
    <dgm:pt modelId="{AEBAC1DE-FC48-4C1D-B0AE-4FEC023F0F94}" type="pres">
      <dgm:prSet presAssocID="{9653317B-5E13-4D0D-A3F4-0B784B0AB0B3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402984F4-87B0-499F-B786-F87E5FD93086}" type="pres">
      <dgm:prSet presAssocID="{9653317B-5E13-4D0D-A3F4-0B784B0AB0B3}" presName="connTx" presStyleLbl="parChTrans1D2" presStyleIdx="0" presStyleCnt="4"/>
      <dgm:spPr/>
      <dgm:t>
        <a:bodyPr/>
        <a:lstStyle/>
        <a:p>
          <a:endParaRPr lang="en-US"/>
        </a:p>
      </dgm:t>
    </dgm:pt>
    <dgm:pt modelId="{46D383AA-D1F4-403B-BC45-FE9F99CD2F49}" type="pres">
      <dgm:prSet presAssocID="{27D8EFCA-06E0-4320-8B82-7EE1E902D7B2}" presName="root2" presStyleCnt="0"/>
      <dgm:spPr/>
    </dgm:pt>
    <dgm:pt modelId="{42893AAE-0C31-4A93-BC14-D41B06EC7FDE}" type="pres">
      <dgm:prSet presAssocID="{27D8EFCA-06E0-4320-8B82-7EE1E902D7B2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C6C5A2-29E4-45C3-83E6-8B1607396CE8}" type="pres">
      <dgm:prSet presAssocID="{27D8EFCA-06E0-4320-8B82-7EE1E902D7B2}" presName="level3hierChild" presStyleCnt="0"/>
      <dgm:spPr/>
    </dgm:pt>
    <dgm:pt modelId="{00A2BB97-97DF-4CF2-B94A-9D8B0EB4EA1B}" type="pres">
      <dgm:prSet presAssocID="{DA358B86-8069-4E85-83C5-D4E127501397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04A36C04-9455-4270-835B-07546AC2D83B}" type="pres">
      <dgm:prSet presAssocID="{DA358B86-8069-4E85-83C5-D4E127501397}" presName="connTx" presStyleLbl="parChTrans1D2" presStyleIdx="1" presStyleCnt="4"/>
      <dgm:spPr/>
      <dgm:t>
        <a:bodyPr/>
        <a:lstStyle/>
        <a:p>
          <a:endParaRPr lang="en-US"/>
        </a:p>
      </dgm:t>
    </dgm:pt>
    <dgm:pt modelId="{E6E50FB3-0E6B-4D3B-90FC-1A3FBBFAD08D}" type="pres">
      <dgm:prSet presAssocID="{6BB09DEA-7D21-4D84-81BA-B8DD63C8A45E}" presName="root2" presStyleCnt="0"/>
      <dgm:spPr/>
    </dgm:pt>
    <dgm:pt modelId="{511800D7-4CF4-4687-88BD-3491ABACCCB5}" type="pres">
      <dgm:prSet presAssocID="{6BB09DEA-7D21-4D84-81BA-B8DD63C8A45E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A5D171-8594-41E6-89C3-E6D80029C0E2}" type="pres">
      <dgm:prSet presAssocID="{6BB09DEA-7D21-4D84-81BA-B8DD63C8A45E}" presName="level3hierChild" presStyleCnt="0"/>
      <dgm:spPr/>
    </dgm:pt>
    <dgm:pt modelId="{CE5E57F2-344D-4135-BC79-1724957B2096}" type="pres">
      <dgm:prSet presAssocID="{296AFADA-85CD-4182-B8AA-9582CC81A921}" presName="conn2-1" presStyleLbl="parChTrans1D3" presStyleIdx="0" presStyleCnt="7"/>
      <dgm:spPr/>
      <dgm:t>
        <a:bodyPr/>
        <a:lstStyle/>
        <a:p>
          <a:endParaRPr lang="en-US"/>
        </a:p>
      </dgm:t>
    </dgm:pt>
    <dgm:pt modelId="{64A21A78-85F4-47E4-BB35-630B8DF6AB2F}" type="pres">
      <dgm:prSet presAssocID="{296AFADA-85CD-4182-B8AA-9582CC81A921}" presName="connTx" presStyleLbl="parChTrans1D3" presStyleIdx="0" presStyleCnt="7"/>
      <dgm:spPr/>
      <dgm:t>
        <a:bodyPr/>
        <a:lstStyle/>
        <a:p>
          <a:endParaRPr lang="en-US"/>
        </a:p>
      </dgm:t>
    </dgm:pt>
    <dgm:pt modelId="{ACA74F35-78F3-430A-B4D9-C28CC42BA127}" type="pres">
      <dgm:prSet presAssocID="{AC91E726-E191-4296-ACA3-3AF2428BA69B}" presName="root2" presStyleCnt="0"/>
      <dgm:spPr/>
    </dgm:pt>
    <dgm:pt modelId="{1C244A7F-13BC-44AC-8E16-3478B8E5D9F2}" type="pres">
      <dgm:prSet presAssocID="{AC91E726-E191-4296-ACA3-3AF2428BA69B}" presName="LevelTwoTextNode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776889-D1DD-4D29-A592-C818D7F68D7C}" type="pres">
      <dgm:prSet presAssocID="{AC91E726-E191-4296-ACA3-3AF2428BA69B}" presName="level3hierChild" presStyleCnt="0"/>
      <dgm:spPr/>
    </dgm:pt>
    <dgm:pt modelId="{F6CA0B86-9F02-4F91-9C18-E8A6366512CC}" type="pres">
      <dgm:prSet presAssocID="{9A7D380C-670C-48C6-971D-007D5D3DD42E}" presName="conn2-1" presStyleLbl="parChTrans1D3" presStyleIdx="1" presStyleCnt="7"/>
      <dgm:spPr/>
      <dgm:t>
        <a:bodyPr/>
        <a:lstStyle/>
        <a:p>
          <a:endParaRPr lang="en-US"/>
        </a:p>
      </dgm:t>
    </dgm:pt>
    <dgm:pt modelId="{869750FB-9FA8-43FB-B0AF-15C9FF1B89FC}" type="pres">
      <dgm:prSet presAssocID="{9A7D380C-670C-48C6-971D-007D5D3DD42E}" presName="connTx" presStyleLbl="parChTrans1D3" presStyleIdx="1" presStyleCnt="7"/>
      <dgm:spPr/>
      <dgm:t>
        <a:bodyPr/>
        <a:lstStyle/>
        <a:p>
          <a:endParaRPr lang="en-US"/>
        </a:p>
      </dgm:t>
    </dgm:pt>
    <dgm:pt modelId="{B085C630-B07A-4357-B754-892069737194}" type="pres">
      <dgm:prSet presAssocID="{0B71CD23-265E-40AA-9D89-FE6CFCCCD986}" presName="root2" presStyleCnt="0"/>
      <dgm:spPr/>
    </dgm:pt>
    <dgm:pt modelId="{FC976B38-A5DC-4949-B6A8-F9E7D4531E17}" type="pres">
      <dgm:prSet presAssocID="{0B71CD23-265E-40AA-9D89-FE6CFCCCD986}" presName="LevelTwoTextNode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C0A81E-3AC7-40FD-95C0-51AF7DD8472B}" type="pres">
      <dgm:prSet presAssocID="{0B71CD23-265E-40AA-9D89-FE6CFCCCD986}" presName="level3hierChild" presStyleCnt="0"/>
      <dgm:spPr/>
    </dgm:pt>
    <dgm:pt modelId="{E00D937A-E19A-4B84-B0CE-E4AEF94E8109}" type="pres">
      <dgm:prSet presAssocID="{2F0D9B3A-3790-44DB-AB00-789A8AC9D6F7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D21E36AD-D51B-4FFF-BB87-F7587F4B22BB}" type="pres">
      <dgm:prSet presAssocID="{2F0D9B3A-3790-44DB-AB00-789A8AC9D6F7}" presName="connTx" presStyleLbl="parChTrans1D2" presStyleIdx="2" presStyleCnt="4"/>
      <dgm:spPr/>
      <dgm:t>
        <a:bodyPr/>
        <a:lstStyle/>
        <a:p>
          <a:endParaRPr lang="en-US"/>
        </a:p>
      </dgm:t>
    </dgm:pt>
    <dgm:pt modelId="{5C3D8F9D-A5A4-4551-9D05-34486DB9BA80}" type="pres">
      <dgm:prSet presAssocID="{B7F1BD51-D76F-4EC9-8774-008A79A18FCB}" presName="root2" presStyleCnt="0"/>
      <dgm:spPr/>
    </dgm:pt>
    <dgm:pt modelId="{966632C5-AB2D-40AC-A1DF-AABD4EDDEEDB}" type="pres">
      <dgm:prSet presAssocID="{B7F1BD51-D76F-4EC9-8774-008A79A18FCB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4C9360-80F7-4429-B88E-52DA6D337B91}" type="pres">
      <dgm:prSet presAssocID="{B7F1BD51-D76F-4EC9-8774-008A79A18FCB}" presName="level3hierChild" presStyleCnt="0"/>
      <dgm:spPr/>
    </dgm:pt>
    <dgm:pt modelId="{8F52E345-5F9B-4160-A13F-E858C8C34CF9}" type="pres">
      <dgm:prSet presAssocID="{0BACE3C3-1BC8-4F1E-B8E6-7E4600AA4B9F}" presName="conn2-1" presStyleLbl="parChTrans1D3" presStyleIdx="2" presStyleCnt="7"/>
      <dgm:spPr/>
      <dgm:t>
        <a:bodyPr/>
        <a:lstStyle/>
        <a:p>
          <a:endParaRPr lang="en-US"/>
        </a:p>
      </dgm:t>
    </dgm:pt>
    <dgm:pt modelId="{5310CB01-E75E-4488-B6FD-9A3EB5098630}" type="pres">
      <dgm:prSet presAssocID="{0BACE3C3-1BC8-4F1E-B8E6-7E4600AA4B9F}" presName="connTx" presStyleLbl="parChTrans1D3" presStyleIdx="2" presStyleCnt="7"/>
      <dgm:spPr/>
      <dgm:t>
        <a:bodyPr/>
        <a:lstStyle/>
        <a:p>
          <a:endParaRPr lang="en-US"/>
        </a:p>
      </dgm:t>
    </dgm:pt>
    <dgm:pt modelId="{579B9ADB-97E1-4813-AA02-FB1CCB707574}" type="pres">
      <dgm:prSet presAssocID="{BDA1D446-75C4-4754-BB03-DCA1B6C0C8A1}" presName="root2" presStyleCnt="0"/>
      <dgm:spPr/>
    </dgm:pt>
    <dgm:pt modelId="{32243B4E-B4CB-4BDD-86BD-C2E01BF7D739}" type="pres">
      <dgm:prSet presAssocID="{BDA1D446-75C4-4754-BB03-DCA1B6C0C8A1}" presName="LevelTwoTextNode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56B46E-E8B1-46A5-8D0F-4D9C10FF6F00}" type="pres">
      <dgm:prSet presAssocID="{BDA1D446-75C4-4754-BB03-DCA1B6C0C8A1}" presName="level3hierChild" presStyleCnt="0"/>
      <dgm:spPr/>
    </dgm:pt>
    <dgm:pt modelId="{E7178DAB-C863-432D-8B35-CB2F141412A3}" type="pres">
      <dgm:prSet presAssocID="{9D7C506E-35F9-4AB0-81F9-D6A7626609FC}" presName="conn2-1" presStyleLbl="parChTrans1D3" presStyleIdx="3" presStyleCnt="7"/>
      <dgm:spPr/>
      <dgm:t>
        <a:bodyPr/>
        <a:lstStyle/>
        <a:p>
          <a:endParaRPr lang="en-US"/>
        </a:p>
      </dgm:t>
    </dgm:pt>
    <dgm:pt modelId="{1421F7B0-A549-4327-90B2-CD9C6AA92AAA}" type="pres">
      <dgm:prSet presAssocID="{9D7C506E-35F9-4AB0-81F9-D6A7626609FC}" presName="connTx" presStyleLbl="parChTrans1D3" presStyleIdx="3" presStyleCnt="7"/>
      <dgm:spPr/>
      <dgm:t>
        <a:bodyPr/>
        <a:lstStyle/>
        <a:p>
          <a:endParaRPr lang="en-US"/>
        </a:p>
      </dgm:t>
    </dgm:pt>
    <dgm:pt modelId="{AA9B393A-78F1-4ABF-812D-7621B6747A7B}" type="pres">
      <dgm:prSet presAssocID="{24E27EC7-92B0-4CE6-B8D7-3DB318D077BA}" presName="root2" presStyleCnt="0"/>
      <dgm:spPr/>
    </dgm:pt>
    <dgm:pt modelId="{970FB833-3199-4FC4-B156-45799EFAD2DB}" type="pres">
      <dgm:prSet presAssocID="{24E27EC7-92B0-4CE6-B8D7-3DB318D077BA}" presName="LevelTwoTextNode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A2773D-52BA-4AFA-9B29-43229290C2AB}" type="pres">
      <dgm:prSet presAssocID="{24E27EC7-92B0-4CE6-B8D7-3DB318D077BA}" presName="level3hierChild" presStyleCnt="0"/>
      <dgm:spPr/>
    </dgm:pt>
    <dgm:pt modelId="{410AA857-C0B6-4666-AD67-1E407A56C2E2}" type="pres">
      <dgm:prSet presAssocID="{A5CC5D35-5DD5-46A6-A90F-ACD633ED9128}" presName="conn2-1" presStyleLbl="parChTrans1D4" presStyleIdx="0" presStyleCnt="4"/>
      <dgm:spPr/>
      <dgm:t>
        <a:bodyPr/>
        <a:lstStyle/>
        <a:p>
          <a:endParaRPr lang="en-US"/>
        </a:p>
      </dgm:t>
    </dgm:pt>
    <dgm:pt modelId="{6C6EAEBF-C129-4736-ABCB-0D36A8FA035F}" type="pres">
      <dgm:prSet presAssocID="{A5CC5D35-5DD5-46A6-A90F-ACD633ED9128}" presName="connTx" presStyleLbl="parChTrans1D4" presStyleIdx="0" presStyleCnt="4"/>
      <dgm:spPr/>
      <dgm:t>
        <a:bodyPr/>
        <a:lstStyle/>
        <a:p>
          <a:endParaRPr lang="en-US"/>
        </a:p>
      </dgm:t>
    </dgm:pt>
    <dgm:pt modelId="{0C29856D-E39B-4A4F-A163-F7C21EAA1B24}" type="pres">
      <dgm:prSet presAssocID="{805561F5-EA83-4CDD-9CF2-C8AC95BEBCC3}" presName="root2" presStyleCnt="0"/>
      <dgm:spPr/>
    </dgm:pt>
    <dgm:pt modelId="{FD06ED58-D252-4312-873E-93FF3B8567E2}" type="pres">
      <dgm:prSet presAssocID="{805561F5-EA83-4CDD-9CF2-C8AC95BEBCC3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5230C1-2C55-4DB0-8CCC-125007A99980}" type="pres">
      <dgm:prSet presAssocID="{805561F5-EA83-4CDD-9CF2-C8AC95BEBCC3}" presName="level3hierChild" presStyleCnt="0"/>
      <dgm:spPr/>
    </dgm:pt>
    <dgm:pt modelId="{6692F967-7047-453F-9FB7-5BD0641F164A}" type="pres">
      <dgm:prSet presAssocID="{6E518202-013D-40D6-84E8-6614FFE34C4B}" presName="conn2-1" presStyleLbl="parChTrans1D4" presStyleIdx="1" presStyleCnt="4"/>
      <dgm:spPr/>
      <dgm:t>
        <a:bodyPr/>
        <a:lstStyle/>
        <a:p>
          <a:endParaRPr lang="en-US"/>
        </a:p>
      </dgm:t>
    </dgm:pt>
    <dgm:pt modelId="{E424DD18-86B0-44B3-85FE-951E0872E1D2}" type="pres">
      <dgm:prSet presAssocID="{6E518202-013D-40D6-84E8-6614FFE34C4B}" presName="connTx" presStyleLbl="parChTrans1D4" presStyleIdx="1" presStyleCnt="4"/>
      <dgm:spPr/>
      <dgm:t>
        <a:bodyPr/>
        <a:lstStyle/>
        <a:p>
          <a:endParaRPr lang="en-US"/>
        </a:p>
      </dgm:t>
    </dgm:pt>
    <dgm:pt modelId="{F1F050A8-76F6-4ABB-A6CD-DBFA239BC91B}" type="pres">
      <dgm:prSet presAssocID="{26F8EAA7-8A97-4168-9AC8-481D16C272F9}" presName="root2" presStyleCnt="0"/>
      <dgm:spPr/>
    </dgm:pt>
    <dgm:pt modelId="{193F399E-D4B1-477E-9F82-6A78E1C8B386}" type="pres">
      <dgm:prSet presAssocID="{26F8EAA7-8A97-4168-9AC8-481D16C272F9}" presName="LevelTwoTextNode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8D459E-CD43-4ED4-8321-3FFCEC1800A5}" type="pres">
      <dgm:prSet presAssocID="{26F8EAA7-8A97-4168-9AC8-481D16C272F9}" presName="level3hierChild" presStyleCnt="0"/>
      <dgm:spPr/>
    </dgm:pt>
    <dgm:pt modelId="{B6041E19-44BC-44D0-A478-5048EF244E61}" type="pres">
      <dgm:prSet presAssocID="{DEB14BC9-81A9-41B5-A294-78D12FE21B97}" presName="conn2-1" presStyleLbl="parChTrans1D4" presStyleIdx="2" presStyleCnt="4"/>
      <dgm:spPr/>
      <dgm:t>
        <a:bodyPr/>
        <a:lstStyle/>
        <a:p>
          <a:endParaRPr lang="en-US"/>
        </a:p>
      </dgm:t>
    </dgm:pt>
    <dgm:pt modelId="{FFADE67D-9853-42BB-B046-351CE2F3B1EF}" type="pres">
      <dgm:prSet presAssocID="{DEB14BC9-81A9-41B5-A294-78D12FE21B97}" presName="connTx" presStyleLbl="parChTrans1D4" presStyleIdx="2" presStyleCnt="4"/>
      <dgm:spPr/>
      <dgm:t>
        <a:bodyPr/>
        <a:lstStyle/>
        <a:p>
          <a:endParaRPr lang="en-US"/>
        </a:p>
      </dgm:t>
    </dgm:pt>
    <dgm:pt modelId="{E9529222-CF6C-4BB1-9DF5-A6ED289FBAD5}" type="pres">
      <dgm:prSet presAssocID="{E5C50C8C-79EE-49AA-A17C-D80E2EA992EB}" presName="root2" presStyleCnt="0"/>
      <dgm:spPr/>
    </dgm:pt>
    <dgm:pt modelId="{157A5D32-1A95-4E97-8647-F32C2FC1240E}" type="pres">
      <dgm:prSet presAssocID="{E5C50C8C-79EE-49AA-A17C-D80E2EA992EB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A08B6A-A674-400A-8703-62D5EC603E95}" type="pres">
      <dgm:prSet presAssocID="{E5C50C8C-79EE-49AA-A17C-D80E2EA992EB}" presName="level3hierChild" presStyleCnt="0"/>
      <dgm:spPr/>
    </dgm:pt>
    <dgm:pt modelId="{ABBB0174-0B58-48F9-A1AF-07EF065A9026}" type="pres">
      <dgm:prSet presAssocID="{ED5C5DCC-C16D-42D4-B283-675E02019722}" presName="conn2-1" presStyleLbl="parChTrans1D4" presStyleIdx="3" presStyleCnt="4"/>
      <dgm:spPr/>
      <dgm:t>
        <a:bodyPr/>
        <a:lstStyle/>
        <a:p>
          <a:endParaRPr lang="en-US"/>
        </a:p>
      </dgm:t>
    </dgm:pt>
    <dgm:pt modelId="{BFB309A6-F711-47A0-8183-D6D2E445C020}" type="pres">
      <dgm:prSet presAssocID="{ED5C5DCC-C16D-42D4-B283-675E02019722}" presName="connTx" presStyleLbl="parChTrans1D4" presStyleIdx="3" presStyleCnt="4"/>
      <dgm:spPr/>
      <dgm:t>
        <a:bodyPr/>
        <a:lstStyle/>
        <a:p>
          <a:endParaRPr lang="en-US"/>
        </a:p>
      </dgm:t>
    </dgm:pt>
    <dgm:pt modelId="{5A01EBD2-BC2C-4E0E-989C-83BC13B858C8}" type="pres">
      <dgm:prSet presAssocID="{35CE1790-33CE-414A-AB53-E06A052D2180}" presName="root2" presStyleCnt="0"/>
      <dgm:spPr/>
    </dgm:pt>
    <dgm:pt modelId="{0AF98EC6-9D79-46AC-9446-BD92FE9927F4}" type="pres">
      <dgm:prSet presAssocID="{35CE1790-33CE-414A-AB53-E06A052D2180}" presName="LevelTwoTextNode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7CDEF3-DFC5-4EED-A7DA-2F83235A1D94}" type="pres">
      <dgm:prSet presAssocID="{35CE1790-33CE-414A-AB53-E06A052D2180}" presName="level3hierChild" presStyleCnt="0"/>
      <dgm:spPr/>
    </dgm:pt>
    <dgm:pt modelId="{9CEBCCEE-73C8-4232-BFB1-B69D41A3ECA0}" type="pres">
      <dgm:prSet presAssocID="{B908E2DE-9EB5-419B-87D5-F642A90EDBD2}" presName="conn2-1" presStyleLbl="parChTrans1D3" presStyleIdx="4" presStyleCnt="7"/>
      <dgm:spPr/>
      <dgm:t>
        <a:bodyPr/>
        <a:lstStyle/>
        <a:p>
          <a:endParaRPr lang="en-US"/>
        </a:p>
      </dgm:t>
    </dgm:pt>
    <dgm:pt modelId="{24122BF0-2348-496F-BA89-AD8705FA5F65}" type="pres">
      <dgm:prSet presAssocID="{B908E2DE-9EB5-419B-87D5-F642A90EDBD2}" presName="connTx" presStyleLbl="parChTrans1D3" presStyleIdx="4" presStyleCnt="7"/>
      <dgm:spPr/>
      <dgm:t>
        <a:bodyPr/>
        <a:lstStyle/>
        <a:p>
          <a:endParaRPr lang="en-US"/>
        </a:p>
      </dgm:t>
    </dgm:pt>
    <dgm:pt modelId="{C49943F1-4C1F-4B97-AD84-4DBFBF574FBC}" type="pres">
      <dgm:prSet presAssocID="{F098F2DE-E51C-42D1-B5BE-F8D52E8BA119}" presName="root2" presStyleCnt="0"/>
      <dgm:spPr/>
    </dgm:pt>
    <dgm:pt modelId="{189CC0DD-2611-4219-B3B9-A48F59259D9F}" type="pres">
      <dgm:prSet presAssocID="{F098F2DE-E51C-42D1-B5BE-F8D52E8BA119}" presName="LevelTwoTextNode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F99998-BBDE-4D07-BC61-9D095CD8B488}" type="pres">
      <dgm:prSet presAssocID="{F098F2DE-E51C-42D1-B5BE-F8D52E8BA119}" presName="level3hierChild" presStyleCnt="0"/>
      <dgm:spPr/>
    </dgm:pt>
    <dgm:pt modelId="{454CB2DC-1F37-407D-8367-F17FE97AA411}" type="pres">
      <dgm:prSet presAssocID="{5A708550-7102-4EC6-A86F-A695F79D4898}" presName="conn2-1" presStyleLbl="parChTrans1D3" presStyleIdx="5" presStyleCnt="7"/>
      <dgm:spPr/>
      <dgm:t>
        <a:bodyPr/>
        <a:lstStyle/>
        <a:p>
          <a:endParaRPr lang="en-US"/>
        </a:p>
      </dgm:t>
    </dgm:pt>
    <dgm:pt modelId="{7E74DBE0-2717-4D35-9D3F-DBA696EA03F9}" type="pres">
      <dgm:prSet presAssocID="{5A708550-7102-4EC6-A86F-A695F79D4898}" presName="connTx" presStyleLbl="parChTrans1D3" presStyleIdx="5" presStyleCnt="7"/>
      <dgm:spPr/>
      <dgm:t>
        <a:bodyPr/>
        <a:lstStyle/>
        <a:p>
          <a:endParaRPr lang="en-US"/>
        </a:p>
      </dgm:t>
    </dgm:pt>
    <dgm:pt modelId="{1A25AA86-FA0F-4431-AB55-206EE8D11132}" type="pres">
      <dgm:prSet presAssocID="{BED05BA1-13C4-44E6-9035-1009D70E0C8E}" presName="root2" presStyleCnt="0"/>
      <dgm:spPr/>
    </dgm:pt>
    <dgm:pt modelId="{81A468B8-978A-4EA8-9952-D187AC888706}" type="pres">
      <dgm:prSet presAssocID="{BED05BA1-13C4-44E6-9035-1009D70E0C8E}" presName="LevelTwoTextNode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1E6BBB-F447-40F2-8540-80BD1E158E4F}" type="pres">
      <dgm:prSet presAssocID="{BED05BA1-13C4-44E6-9035-1009D70E0C8E}" presName="level3hierChild" presStyleCnt="0"/>
      <dgm:spPr/>
    </dgm:pt>
    <dgm:pt modelId="{2B7A151B-ED1C-4791-8233-374197140003}" type="pres">
      <dgm:prSet presAssocID="{431E69D2-3E8F-447F-951C-9FBC6539F934}" presName="conn2-1" presStyleLbl="parChTrans1D3" presStyleIdx="6" presStyleCnt="7"/>
      <dgm:spPr/>
      <dgm:t>
        <a:bodyPr/>
        <a:lstStyle/>
        <a:p>
          <a:endParaRPr lang="en-US"/>
        </a:p>
      </dgm:t>
    </dgm:pt>
    <dgm:pt modelId="{C5D3EBD0-B6B5-454C-BDA9-CE64345F96B1}" type="pres">
      <dgm:prSet presAssocID="{431E69D2-3E8F-447F-951C-9FBC6539F934}" presName="connTx" presStyleLbl="parChTrans1D3" presStyleIdx="6" presStyleCnt="7"/>
      <dgm:spPr/>
      <dgm:t>
        <a:bodyPr/>
        <a:lstStyle/>
        <a:p>
          <a:endParaRPr lang="en-US"/>
        </a:p>
      </dgm:t>
    </dgm:pt>
    <dgm:pt modelId="{2E834928-B3D3-4F53-BEED-8A28D8C5B2DB}" type="pres">
      <dgm:prSet presAssocID="{0BB8C659-D374-4603-8DAE-A464A473CC46}" presName="root2" presStyleCnt="0"/>
      <dgm:spPr/>
    </dgm:pt>
    <dgm:pt modelId="{00840B8B-FA04-42A6-A901-D1E31726B9D3}" type="pres">
      <dgm:prSet presAssocID="{0BB8C659-D374-4603-8DAE-A464A473CC46}" presName="LevelTwoTextNode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0BCA4D-776A-4D04-82CC-51A08B73ECC4}" type="pres">
      <dgm:prSet presAssocID="{0BB8C659-D374-4603-8DAE-A464A473CC46}" presName="level3hierChild" presStyleCnt="0"/>
      <dgm:spPr/>
    </dgm:pt>
    <dgm:pt modelId="{C1A3000D-9ACB-4FF4-A196-1491B080AC57}" type="pres">
      <dgm:prSet presAssocID="{E3D526ED-AFF5-492F-862D-B89C4C0ABA12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8751A30D-CB6E-4A1D-ABB9-1F206F272159}" type="pres">
      <dgm:prSet presAssocID="{E3D526ED-AFF5-492F-862D-B89C4C0ABA12}" presName="connTx" presStyleLbl="parChTrans1D2" presStyleIdx="3" presStyleCnt="4"/>
      <dgm:spPr/>
      <dgm:t>
        <a:bodyPr/>
        <a:lstStyle/>
        <a:p>
          <a:endParaRPr lang="en-US"/>
        </a:p>
      </dgm:t>
    </dgm:pt>
    <dgm:pt modelId="{CA9EE1B3-857F-4BD5-A540-6864D3D00E1D}" type="pres">
      <dgm:prSet presAssocID="{37192674-C6CF-4B51-9414-52619F48D1A7}" presName="root2" presStyleCnt="0"/>
      <dgm:spPr/>
    </dgm:pt>
    <dgm:pt modelId="{8334C992-E347-4CB1-8431-89D86E7A3B72}" type="pres">
      <dgm:prSet presAssocID="{37192674-C6CF-4B51-9414-52619F48D1A7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BA854D-EC29-40EB-82B9-C5EB43EA0832}" type="pres">
      <dgm:prSet presAssocID="{37192674-C6CF-4B51-9414-52619F48D1A7}" presName="level3hierChild" presStyleCnt="0"/>
      <dgm:spPr/>
    </dgm:pt>
  </dgm:ptLst>
  <dgm:cxnLst>
    <dgm:cxn modelId="{B034A612-818F-409B-AF1A-6BEC986B825C}" type="presOf" srcId="{6BB09DEA-7D21-4D84-81BA-B8DD63C8A45E}" destId="{511800D7-4CF4-4687-88BD-3491ABACCCB5}" srcOrd="0" destOrd="0" presId="urn:microsoft.com/office/officeart/2008/layout/HorizontalMultiLevelHierarchy"/>
    <dgm:cxn modelId="{8CC51E80-D694-42A4-BA82-75E2B7DE277C}" type="presOf" srcId="{A5CC5D35-5DD5-46A6-A90F-ACD633ED9128}" destId="{410AA857-C0B6-4666-AD67-1E407A56C2E2}" srcOrd="0" destOrd="0" presId="urn:microsoft.com/office/officeart/2008/layout/HorizontalMultiLevelHierarchy"/>
    <dgm:cxn modelId="{2FDDD97F-3AE4-439F-BB5F-8237D429C910}" type="presOf" srcId="{296AFADA-85CD-4182-B8AA-9582CC81A921}" destId="{64A21A78-85F4-47E4-BB35-630B8DF6AB2F}" srcOrd="1" destOrd="0" presId="urn:microsoft.com/office/officeart/2008/layout/HorizontalMultiLevelHierarchy"/>
    <dgm:cxn modelId="{BA14B77E-3A08-4DC6-9B19-27357B714C17}" type="presOf" srcId="{0779EA4B-1FCE-4065-A41C-CF44A689435B}" destId="{F0E5050A-FFCB-429E-AD8C-2C5972027FD5}" srcOrd="0" destOrd="0" presId="urn:microsoft.com/office/officeart/2008/layout/HorizontalMultiLevelHierarchy"/>
    <dgm:cxn modelId="{396744AE-CD2D-4A8D-8FDE-646350FF556F}" srcId="{B7F1BD51-D76F-4EC9-8774-008A79A18FCB}" destId="{BDA1D446-75C4-4754-BB03-DCA1B6C0C8A1}" srcOrd="0" destOrd="0" parTransId="{0BACE3C3-1BC8-4F1E-B8E6-7E4600AA4B9F}" sibTransId="{F4D25D1A-7A97-4609-B8C0-CA514F2E5B51}"/>
    <dgm:cxn modelId="{071B1BB7-8219-4DB4-8B4E-8149490DF709}" type="presOf" srcId="{5A708550-7102-4EC6-A86F-A695F79D4898}" destId="{7E74DBE0-2717-4D35-9D3F-DBA696EA03F9}" srcOrd="1" destOrd="0" presId="urn:microsoft.com/office/officeart/2008/layout/HorizontalMultiLevelHierarchy"/>
    <dgm:cxn modelId="{340D413C-AFDD-4B8D-A035-DEDEEABE53D9}" type="presOf" srcId="{6E518202-013D-40D6-84E8-6614FFE34C4B}" destId="{E424DD18-86B0-44B3-85FE-951E0872E1D2}" srcOrd="1" destOrd="0" presId="urn:microsoft.com/office/officeart/2008/layout/HorizontalMultiLevelHierarchy"/>
    <dgm:cxn modelId="{406C24F5-47E7-4BCF-A235-B63D569BC654}" type="presOf" srcId="{9D7C506E-35F9-4AB0-81F9-D6A7626609FC}" destId="{E7178DAB-C863-432D-8B35-CB2F141412A3}" srcOrd="0" destOrd="0" presId="urn:microsoft.com/office/officeart/2008/layout/HorizontalMultiLevelHierarchy"/>
    <dgm:cxn modelId="{DB1A5C22-DDE2-4548-BA1C-681A7AB53D9D}" type="presOf" srcId="{F098F2DE-E51C-42D1-B5BE-F8D52E8BA119}" destId="{189CC0DD-2611-4219-B3B9-A48F59259D9F}" srcOrd="0" destOrd="0" presId="urn:microsoft.com/office/officeart/2008/layout/HorizontalMultiLevelHierarchy"/>
    <dgm:cxn modelId="{536B143C-9CF7-4D2B-B7B7-5A20158486BF}" type="presOf" srcId="{A5CC5D35-5DD5-46A6-A90F-ACD633ED9128}" destId="{6C6EAEBF-C129-4736-ABCB-0D36A8FA035F}" srcOrd="1" destOrd="0" presId="urn:microsoft.com/office/officeart/2008/layout/HorizontalMultiLevelHierarchy"/>
    <dgm:cxn modelId="{FCF397E4-D318-4549-88B4-3D4C335ABB39}" type="presOf" srcId="{DA358B86-8069-4E85-83C5-D4E127501397}" destId="{04A36C04-9455-4270-835B-07546AC2D83B}" srcOrd="1" destOrd="0" presId="urn:microsoft.com/office/officeart/2008/layout/HorizontalMultiLevelHierarchy"/>
    <dgm:cxn modelId="{812E3110-23D3-4E31-8A5B-188AC181F9D7}" type="presOf" srcId="{26F8EAA7-8A97-4168-9AC8-481D16C272F9}" destId="{193F399E-D4B1-477E-9F82-6A78E1C8B386}" srcOrd="0" destOrd="0" presId="urn:microsoft.com/office/officeart/2008/layout/HorizontalMultiLevelHierarchy"/>
    <dgm:cxn modelId="{2B67D6BB-6E41-4055-ADE6-4148623ADCC4}" srcId="{B7F1BD51-D76F-4EC9-8774-008A79A18FCB}" destId="{F098F2DE-E51C-42D1-B5BE-F8D52E8BA119}" srcOrd="2" destOrd="0" parTransId="{B908E2DE-9EB5-419B-87D5-F642A90EDBD2}" sibTransId="{E94CB6D0-CDF6-45B2-AAB3-37E5AD98EADF}"/>
    <dgm:cxn modelId="{2BF4AA94-4957-4A88-A373-93B326F7FFDD}" type="presOf" srcId="{431E69D2-3E8F-447F-951C-9FBC6539F934}" destId="{2B7A151B-ED1C-4791-8233-374197140003}" srcOrd="0" destOrd="0" presId="urn:microsoft.com/office/officeart/2008/layout/HorizontalMultiLevelHierarchy"/>
    <dgm:cxn modelId="{DDF3C273-1ABA-4E8D-B996-103F2E4823ED}" srcId="{24E27EC7-92B0-4CE6-B8D7-3DB318D077BA}" destId="{805561F5-EA83-4CDD-9CF2-C8AC95BEBCC3}" srcOrd="0" destOrd="0" parTransId="{A5CC5D35-5DD5-46A6-A90F-ACD633ED9128}" sibTransId="{74444058-ED46-4203-9506-90E747459728}"/>
    <dgm:cxn modelId="{64989FEF-3F98-4F1C-9CDF-1F0B2B733C2C}" type="presOf" srcId="{2F0D9B3A-3790-44DB-AB00-789A8AC9D6F7}" destId="{D21E36AD-D51B-4FFF-BB87-F7587F4B22BB}" srcOrd="1" destOrd="0" presId="urn:microsoft.com/office/officeart/2008/layout/HorizontalMultiLevelHierarchy"/>
    <dgm:cxn modelId="{AB839FAF-F79B-4602-A93C-857039D22A49}" type="presOf" srcId="{ED5C5DCC-C16D-42D4-B283-675E02019722}" destId="{BFB309A6-F711-47A0-8183-D6D2E445C020}" srcOrd="1" destOrd="0" presId="urn:microsoft.com/office/officeart/2008/layout/HorizontalMultiLevelHierarchy"/>
    <dgm:cxn modelId="{D630F018-86A8-4109-91DD-F5702983F470}" srcId="{B7F1BD51-D76F-4EC9-8774-008A79A18FCB}" destId="{24E27EC7-92B0-4CE6-B8D7-3DB318D077BA}" srcOrd="1" destOrd="0" parTransId="{9D7C506E-35F9-4AB0-81F9-D6A7626609FC}" sibTransId="{31C79ECB-B4F6-47D4-90AF-72354C1EA8BF}"/>
    <dgm:cxn modelId="{66BFB89D-0258-4178-96EF-FBD951219E20}" type="presOf" srcId="{35CE1790-33CE-414A-AB53-E06A052D2180}" destId="{0AF98EC6-9D79-46AC-9446-BD92FE9927F4}" srcOrd="0" destOrd="0" presId="urn:microsoft.com/office/officeart/2008/layout/HorizontalMultiLevelHierarchy"/>
    <dgm:cxn modelId="{67EEF980-2F4E-4F56-8454-F8B837578150}" type="presOf" srcId="{9D7C506E-35F9-4AB0-81F9-D6A7626609FC}" destId="{1421F7B0-A549-4327-90B2-CD9C6AA92AAA}" srcOrd="1" destOrd="0" presId="urn:microsoft.com/office/officeart/2008/layout/HorizontalMultiLevelHierarchy"/>
    <dgm:cxn modelId="{DA269DEB-85F2-425D-A8E0-7803EA5E8CCA}" type="presOf" srcId="{B7F1BD51-D76F-4EC9-8774-008A79A18FCB}" destId="{966632C5-AB2D-40AC-A1DF-AABD4EDDEEDB}" srcOrd="0" destOrd="0" presId="urn:microsoft.com/office/officeart/2008/layout/HorizontalMultiLevelHierarchy"/>
    <dgm:cxn modelId="{15A87A16-5F23-4D97-AC85-03A2D88C337F}" type="presOf" srcId="{BED05BA1-13C4-44E6-9035-1009D70E0C8E}" destId="{81A468B8-978A-4EA8-9952-D187AC888706}" srcOrd="0" destOrd="0" presId="urn:microsoft.com/office/officeart/2008/layout/HorizontalMultiLevelHierarchy"/>
    <dgm:cxn modelId="{14BB0306-6D5A-46D0-8A5B-8B38D852CD8A}" srcId="{6BB09DEA-7D21-4D84-81BA-B8DD63C8A45E}" destId="{0B71CD23-265E-40AA-9D89-FE6CFCCCD986}" srcOrd="1" destOrd="0" parTransId="{9A7D380C-670C-48C6-971D-007D5D3DD42E}" sibTransId="{8FC7A74E-090F-4F39-9E9D-7801E1AD5719}"/>
    <dgm:cxn modelId="{FC4E25B7-777C-4F1D-932F-377C01332DBA}" srcId="{A827F4EF-BD6C-4BE9-8D6D-DB73BE80A8D3}" destId="{27D8EFCA-06E0-4320-8B82-7EE1E902D7B2}" srcOrd="0" destOrd="0" parTransId="{9653317B-5E13-4D0D-A3F4-0B784B0AB0B3}" sibTransId="{6E07F396-F350-40CD-B2F2-7E8071C62CFF}"/>
    <dgm:cxn modelId="{838C48CA-FC78-40AE-A253-364C174D5808}" type="presOf" srcId="{5A708550-7102-4EC6-A86F-A695F79D4898}" destId="{454CB2DC-1F37-407D-8367-F17FE97AA411}" srcOrd="0" destOrd="0" presId="urn:microsoft.com/office/officeart/2008/layout/HorizontalMultiLevelHierarchy"/>
    <dgm:cxn modelId="{B5BB88FE-DDD6-4EB5-9716-C89C9B70A5F2}" srcId="{A827F4EF-BD6C-4BE9-8D6D-DB73BE80A8D3}" destId="{6BB09DEA-7D21-4D84-81BA-B8DD63C8A45E}" srcOrd="1" destOrd="0" parTransId="{DA358B86-8069-4E85-83C5-D4E127501397}" sibTransId="{6FB1307D-A4D5-444F-A554-FF501EBB4A9F}"/>
    <dgm:cxn modelId="{088DBA15-A79C-4C48-8074-2BDBDEF03743}" type="presOf" srcId="{431E69D2-3E8F-447F-951C-9FBC6539F934}" destId="{C5D3EBD0-B6B5-454C-BDA9-CE64345F96B1}" srcOrd="1" destOrd="0" presId="urn:microsoft.com/office/officeart/2008/layout/HorizontalMultiLevelHierarchy"/>
    <dgm:cxn modelId="{52D87E00-F424-4AC0-B8F8-16866B7F95BF}" type="presOf" srcId="{9653317B-5E13-4D0D-A3F4-0B784B0AB0B3}" destId="{AEBAC1DE-FC48-4C1D-B0AE-4FEC023F0F94}" srcOrd="0" destOrd="0" presId="urn:microsoft.com/office/officeart/2008/layout/HorizontalMultiLevelHierarchy"/>
    <dgm:cxn modelId="{D0D37D50-8CD0-4E04-A0E6-15AC7FBA292C}" type="presOf" srcId="{6E518202-013D-40D6-84E8-6614FFE34C4B}" destId="{6692F967-7047-453F-9FB7-5BD0641F164A}" srcOrd="0" destOrd="0" presId="urn:microsoft.com/office/officeart/2008/layout/HorizontalMultiLevelHierarchy"/>
    <dgm:cxn modelId="{D35E0D79-AE2D-4D76-B074-DDEC8F87C4BC}" type="presOf" srcId="{296AFADA-85CD-4182-B8AA-9582CC81A921}" destId="{CE5E57F2-344D-4135-BC79-1724957B2096}" srcOrd="0" destOrd="0" presId="urn:microsoft.com/office/officeart/2008/layout/HorizontalMultiLevelHierarchy"/>
    <dgm:cxn modelId="{9A5ED20D-6E1F-4D11-88F7-F1448FF033B1}" srcId="{24E27EC7-92B0-4CE6-B8D7-3DB318D077BA}" destId="{35CE1790-33CE-414A-AB53-E06A052D2180}" srcOrd="3" destOrd="0" parTransId="{ED5C5DCC-C16D-42D4-B283-675E02019722}" sibTransId="{C402CA80-BACA-4634-8391-4CC8B3FC298F}"/>
    <dgm:cxn modelId="{993B6AC0-00E2-45E2-9334-161E3F79233B}" srcId="{24E27EC7-92B0-4CE6-B8D7-3DB318D077BA}" destId="{E5C50C8C-79EE-49AA-A17C-D80E2EA992EB}" srcOrd="2" destOrd="0" parTransId="{DEB14BC9-81A9-41B5-A294-78D12FE21B97}" sibTransId="{FC1BDAA0-C220-4C56-93DC-1DBE820BF1EC}"/>
    <dgm:cxn modelId="{0209E24B-BE77-4CF3-B0F4-0FA28AA644D5}" type="presOf" srcId="{DEB14BC9-81A9-41B5-A294-78D12FE21B97}" destId="{FFADE67D-9853-42BB-B046-351CE2F3B1EF}" srcOrd="1" destOrd="0" presId="urn:microsoft.com/office/officeart/2008/layout/HorizontalMultiLevelHierarchy"/>
    <dgm:cxn modelId="{DE7BE7EB-CCE5-46BD-9E2B-CEAE28CCD5BB}" type="presOf" srcId="{0BACE3C3-1BC8-4F1E-B8E6-7E4600AA4B9F}" destId="{5310CB01-E75E-4488-B6FD-9A3EB5098630}" srcOrd="1" destOrd="0" presId="urn:microsoft.com/office/officeart/2008/layout/HorizontalMultiLevelHierarchy"/>
    <dgm:cxn modelId="{BF148486-FB87-46A2-B973-BF660CE4DC66}" type="presOf" srcId="{9A7D380C-670C-48C6-971D-007D5D3DD42E}" destId="{F6CA0B86-9F02-4F91-9C18-E8A6366512CC}" srcOrd="0" destOrd="0" presId="urn:microsoft.com/office/officeart/2008/layout/HorizontalMultiLevelHierarchy"/>
    <dgm:cxn modelId="{C47A7A52-3738-4244-9312-53CA7B6A8AE3}" type="presOf" srcId="{ED5C5DCC-C16D-42D4-B283-675E02019722}" destId="{ABBB0174-0B58-48F9-A1AF-07EF065A9026}" srcOrd="0" destOrd="0" presId="urn:microsoft.com/office/officeart/2008/layout/HorizontalMultiLevelHierarchy"/>
    <dgm:cxn modelId="{0E55FFFE-4895-4E17-815D-2A436D42F19A}" type="presOf" srcId="{9A7D380C-670C-48C6-971D-007D5D3DD42E}" destId="{869750FB-9FA8-43FB-B0AF-15C9FF1B89FC}" srcOrd="1" destOrd="0" presId="urn:microsoft.com/office/officeart/2008/layout/HorizontalMultiLevelHierarchy"/>
    <dgm:cxn modelId="{27A9394D-A46C-46C3-A49A-6D975DAD10D0}" type="presOf" srcId="{9653317B-5E13-4D0D-A3F4-0B784B0AB0B3}" destId="{402984F4-87B0-499F-B786-F87E5FD93086}" srcOrd="1" destOrd="0" presId="urn:microsoft.com/office/officeart/2008/layout/HorizontalMultiLevelHierarchy"/>
    <dgm:cxn modelId="{21BCA54E-272B-43D0-AECE-13701F7BDFEE}" type="presOf" srcId="{805561F5-EA83-4CDD-9CF2-C8AC95BEBCC3}" destId="{FD06ED58-D252-4312-873E-93FF3B8567E2}" srcOrd="0" destOrd="0" presId="urn:microsoft.com/office/officeart/2008/layout/HorizontalMultiLevelHierarchy"/>
    <dgm:cxn modelId="{76220689-1040-456D-8C50-D5AC543B5865}" type="presOf" srcId="{27D8EFCA-06E0-4320-8B82-7EE1E902D7B2}" destId="{42893AAE-0C31-4A93-BC14-D41B06EC7FDE}" srcOrd="0" destOrd="0" presId="urn:microsoft.com/office/officeart/2008/layout/HorizontalMultiLevelHierarchy"/>
    <dgm:cxn modelId="{73FD9D1F-F602-4578-91C4-DAA346840841}" type="presOf" srcId="{E3D526ED-AFF5-492F-862D-B89C4C0ABA12}" destId="{8751A30D-CB6E-4A1D-ABB9-1F206F272159}" srcOrd="1" destOrd="0" presId="urn:microsoft.com/office/officeart/2008/layout/HorizontalMultiLevelHierarchy"/>
    <dgm:cxn modelId="{E3DFA369-FAE7-4E56-BD3A-062DC48F8571}" srcId="{0779EA4B-1FCE-4065-A41C-CF44A689435B}" destId="{A827F4EF-BD6C-4BE9-8D6D-DB73BE80A8D3}" srcOrd="0" destOrd="0" parTransId="{25594706-E6E3-4FBA-8026-6A9977401BB5}" sibTransId="{E72E602F-F17A-4E32-8A96-BC81E4AEBFDD}"/>
    <dgm:cxn modelId="{F25A22C5-DDB2-4D0B-B770-CAF18F4D9480}" type="presOf" srcId="{AC91E726-E191-4296-ACA3-3AF2428BA69B}" destId="{1C244A7F-13BC-44AC-8E16-3478B8E5D9F2}" srcOrd="0" destOrd="0" presId="urn:microsoft.com/office/officeart/2008/layout/HorizontalMultiLevelHierarchy"/>
    <dgm:cxn modelId="{A53A9E5A-75BE-4673-BBF4-A9895F1CBB76}" type="presOf" srcId="{0BB8C659-D374-4603-8DAE-A464A473CC46}" destId="{00840B8B-FA04-42A6-A901-D1E31726B9D3}" srcOrd="0" destOrd="0" presId="urn:microsoft.com/office/officeart/2008/layout/HorizontalMultiLevelHierarchy"/>
    <dgm:cxn modelId="{80657A4F-BD44-46A9-8EAE-E711171E0D9B}" srcId="{A827F4EF-BD6C-4BE9-8D6D-DB73BE80A8D3}" destId="{37192674-C6CF-4B51-9414-52619F48D1A7}" srcOrd="3" destOrd="0" parTransId="{E3D526ED-AFF5-492F-862D-B89C4C0ABA12}" sibTransId="{2CFC68C7-FD15-4CF7-9FCC-3D456EC14A1F}"/>
    <dgm:cxn modelId="{E67E1849-8D7C-4B3B-AB29-5B2EED3ECD26}" srcId="{B7F1BD51-D76F-4EC9-8774-008A79A18FCB}" destId="{0BB8C659-D374-4603-8DAE-A464A473CC46}" srcOrd="4" destOrd="0" parTransId="{431E69D2-3E8F-447F-951C-9FBC6539F934}" sibTransId="{649D1F1E-C975-4EF7-AEA3-8BB8932CCF1B}"/>
    <dgm:cxn modelId="{FB12003D-229F-42CC-AF33-6C72BFD95024}" type="presOf" srcId="{E5C50C8C-79EE-49AA-A17C-D80E2EA992EB}" destId="{157A5D32-1A95-4E97-8647-F32C2FC1240E}" srcOrd="0" destOrd="0" presId="urn:microsoft.com/office/officeart/2008/layout/HorizontalMultiLevelHierarchy"/>
    <dgm:cxn modelId="{72FE2E7C-C6E7-4165-8B7B-F2E03F367B18}" type="presOf" srcId="{BDA1D446-75C4-4754-BB03-DCA1B6C0C8A1}" destId="{32243B4E-B4CB-4BDD-86BD-C2E01BF7D739}" srcOrd="0" destOrd="0" presId="urn:microsoft.com/office/officeart/2008/layout/HorizontalMultiLevelHierarchy"/>
    <dgm:cxn modelId="{57581334-679D-4ECA-8216-D5CE14D9DFEE}" type="presOf" srcId="{DA358B86-8069-4E85-83C5-D4E127501397}" destId="{00A2BB97-97DF-4CF2-B94A-9D8B0EB4EA1B}" srcOrd="0" destOrd="0" presId="urn:microsoft.com/office/officeart/2008/layout/HorizontalMultiLevelHierarchy"/>
    <dgm:cxn modelId="{8C8F22E4-AA59-454C-9BA4-07C8C8A43AC5}" srcId="{A827F4EF-BD6C-4BE9-8D6D-DB73BE80A8D3}" destId="{B7F1BD51-D76F-4EC9-8774-008A79A18FCB}" srcOrd="2" destOrd="0" parTransId="{2F0D9B3A-3790-44DB-AB00-789A8AC9D6F7}" sibTransId="{FD3AC942-16FE-4713-B783-DC61C134C49C}"/>
    <dgm:cxn modelId="{4864B257-9ABB-43A3-9B2E-DEA0D3C6470B}" srcId="{24E27EC7-92B0-4CE6-B8D7-3DB318D077BA}" destId="{26F8EAA7-8A97-4168-9AC8-481D16C272F9}" srcOrd="1" destOrd="0" parTransId="{6E518202-013D-40D6-84E8-6614FFE34C4B}" sibTransId="{704B49C1-F7EB-4884-921A-A2029778E4BC}"/>
    <dgm:cxn modelId="{F59B7ED8-6498-449B-A71C-3188F21F9805}" srcId="{6BB09DEA-7D21-4D84-81BA-B8DD63C8A45E}" destId="{AC91E726-E191-4296-ACA3-3AF2428BA69B}" srcOrd="0" destOrd="0" parTransId="{296AFADA-85CD-4182-B8AA-9582CC81A921}" sibTransId="{33FA1311-B155-4DDB-BF00-71991B2357E6}"/>
    <dgm:cxn modelId="{AAF50D13-47F5-4567-9F21-81B4A6255202}" type="presOf" srcId="{2F0D9B3A-3790-44DB-AB00-789A8AC9D6F7}" destId="{E00D937A-E19A-4B84-B0CE-E4AEF94E8109}" srcOrd="0" destOrd="0" presId="urn:microsoft.com/office/officeart/2008/layout/HorizontalMultiLevelHierarchy"/>
    <dgm:cxn modelId="{7577F485-9A53-4AC9-9537-76FE1BA5BFC2}" type="presOf" srcId="{E3D526ED-AFF5-492F-862D-B89C4C0ABA12}" destId="{C1A3000D-9ACB-4FF4-A196-1491B080AC57}" srcOrd="0" destOrd="0" presId="urn:microsoft.com/office/officeart/2008/layout/HorizontalMultiLevelHierarchy"/>
    <dgm:cxn modelId="{C9241199-F9F4-4DF6-9C4A-5F84800FE3A1}" type="presOf" srcId="{0BACE3C3-1BC8-4F1E-B8E6-7E4600AA4B9F}" destId="{8F52E345-5F9B-4160-A13F-E858C8C34CF9}" srcOrd="0" destOrd="0" presId="urn:microsoft.com/office/officeart/2008/layout/HorizontalMultiLevelHierarchy"/>
    <dgm:cxn modelId="{492DC572-AA0A-4A75-9D1A-FE07EB658FD5}" type="presOf" srcId="{37192674-C6CF-4B51-9414-52619F48D1A7}" destId="{8334C992-E347-4CB1-8431-89D86E7A3B72}" srcOrd="0" destOrd="0" presId="urn:microsoft.com/office/officeart/2008/layout/HorizontalMultiLevelHierarchy"/>
    <dgm:cxn modelId="{0A943645-2A49-47F0-9A14-1DF528AFC626}" type="presOf" srcId="{B908E2DE-9EB5-419B-87D5-F642A90EDBD2}" destId="{9CEBCCEE-73C8-4232-BFB1-B69D41A3ECA0}" srcOrd="0" destOrd="0" presId="urn:microsoft.com/office/officeart/2008/layout/HorizontalMultiLevelHierarchy"/>
    <dgm:cxn modelId="{E2ABDFBC-D136-4E98-B40C-F5C6BDE49B21}" type="presOf" srcId="{24E27EC7-92B0-4CE6-B8D7-3DB318D077BA}" destId="{970FB833-3199-4FC4-B156-45799EFAD2DB}" srcOrd="0" destOrd="0" presId="urn:microsoft.com/office/officeart/2008/layout/HorizontalMultiLevelHierarchy"/>
    <dgm:cxn modelId="{A62CCC58-5521-4942-A370-6DBA1F8007E6}" type="presOf" srcId="{A827F4EF-BD6C-4BE9-8D6D-DB73BE80A8D3}" destId="{E74A3418-F6A4-4222-BBF5-F875E3B88B15}" srcOrd="0" destOrd="0" presId="urn:microsoft.com/office/officeart/2008/layout/HorizontalMultiLevelHierarchy"/>
    <dgm:cxn modelId="{38978715-6044-4B73-BBB7-6B36BD699155}" srcId="{B7F1BD51-D76F-4EC9-8774-008A79A18FCB}" destId="{BED05BA1-13C4-44E6-9035-1009D70E0C8E}" srcOrd="3" destOrd="0" parTransId="{5A708550-7102-4EC6-A86F-A695F79D4898}" sibTransId="{00D9138A-CBD6-4B79-8F13-FC1B3DD84EB8}"/>
    <dgm:cxn modelId="{B5D134BF-8D47-4E73-B8D7-1503EB20866A}" type="presOf" srcId="{0B71CD23-265E-40AA-9D89-FE6CFCCCD986}" destId="{FC976B38-A5DC-4949-B6A8-F9E7D4531E17}" srcOrd="0" destOrd="0" presId="urn:microsoft.com/office/officeart/2008/layout/HorizontalMultiLevelHierarchy"/>
    <dgm:cxn modelId="{326AC925-5CE4-4750-8E8D-9C08664C3B78}" type="presOf" srcId="{DEB14BC9-81A9-41B5-A294-78D12FE21B97}" destId="{B6041E19-44BC-44D0-A478-5048EF244E61}" srcOrd="0" destOrd="0" presId="urn:microsoft.com/office/officeart/2008/layout/HorizontalMultiLevelHierarchy"/>
    <dgm:cxn modelId="{E062A5D8-DC36-4E5F-99C2-C1A84F44AE0F}" type="presOf" srcId="{B908E2DE-9EB5-419B-87D5-F642A90EDBD2}" destId="{24122BF0-2348-496F-BA89-AD8705FA5F65}" srcOrd="1" destOrd="0" presId="urn:microsoft.com/office/officeart/2008/layout/HorizontalMultiLevelHierarchy"/>
    <dgm:cxn modelId="{7F7CAAAF-86D8-4689-9ABE-B4FB7A0AD179}" type="presParOf" srcId="{F0E5050A-FFCB-429E-AD8C-2C5972027FD5}" destId="{140F52CA-533E-469B-9F0A-619030FDC88B}" srcOrd="0" destOrd="0" presId="urn:microsoft.com/office/officeart/2008/layout/HorizontalMultiLevelHierarchy"/>
    <dgm:cxn modelId="{1714850E-50A5-4B1E-A08D-AEE8A3940514}" type="presParOf" srcId="{140F52CA-533E-469B-9F0A-619030FDC88B}" destId="{E74A3418-F6A4-4222-BBF5-F875E3B88B15}" srcOrd="0" destOrd="0" presId="urn:microsoft.com/office/officeart/2008/layout/HorizontalMultiLevelHierarchy"/>
    <dgm:cxn modelId="{B368F75B-DBF8-4B9E-AECD-F204B8E56DBB}" type="presParOf" srcId="{140F52CA-533E-469B-9F0A-619030FDC88B}" destId="{EF61250D-9308-4CA3-ACDC-5707F8C9DCEC}" srcOrd="1" destOrd="0" presId="urn:microsoft.com/office/officeart/2008/layout/HorizontalMultiLevelHierarchy"/>
    <dgm:cxn modelId="{63764E78-09C0-4AC9-B425-D183D25C95B5}" type="presParOf" srcId="{EF61250D-9308-4CA3-ACDC-5707F8C9DCEC}" destId="{AEBAC1DE-FC48-4C1D-B0AE-4FEC023F0F94}" srcOrd="0" destOrd="0" presId="urn:microsoft.com/office/officeart/2008/layout/HorizontalMultiLevelHierarchy"/>
    <dgm:cxn modelId="{6A8BFC25-CF16-4977-B6A6-C370BC8B27CC}" type="presParOf" srcId="{AEBAC1DE-FC48-4C1D-B0AE-4FEC023F0F94}" destId="{402984F4-87B0-499F-B786-F87E5FD93086}" srcOrd="0" destOrd="0" presId="urn:microsoft.com/office/officeart/2008/layout/HorizontalMultiLevelHierarchy"/>
    <dgm:cxn modelId="{AF341F11-315C-484F-A904-4D86B6E068F3}" type="presParOf" srcId="{EF61250D-9308-4CA3-ACDC-5707F8C9DCEC}" destId="{46D383AA-D1F4-403B-BC45-FE9F99CD2F49}" srcOrd="1" destOrd="0" presId="urn:microsoft.com/office/officeart/2008/layout/HorizontalMultiLevelHierarchy"/>
    <dgm:cxn modelId="{A5A54D6F-C116-4A3D-95AA-3DF839A05A64}" type="presParOf" srcId="{46D383AA-D1F4-403B-BC45-FE9F99CD2F49}" destId="{42893AAE-0C31-4A93-BC14-D41B06EC7FDE}" srcOrd="0" destOrd="0" presId="urn:microsoft.com/office/officeart/2008/layout/HorizontalMultiLevelHierarchy"/>
    <dgm:cxn modelId="{C0334904-01FD-41FD-8B79-39709C7A1776}" type="presParOf" srcId="{46D383AA-D1F4-403B-BC45-FE9F99CD2F49}" destId="{0CC6C5A2-29E4-45C3-83E6-8B1607396CE8}" srcOrd="1" destOrd="0" presId="urn:microsoft.com/office/officeart/2008/layout/HorizontalMultiLevelHierarchy"/>
    <dgm:cxn modelId="{692040BB-12CB-42AE-97A0-2C2232ED6132}" type="presParOf" srcId="{EF61250D-9308-4CA3-ACDC-5707F8C9DCEC}" destId="{00A2BB97-97DF-4CF2-B94A-9D8B0EB4EA1B}" srcOrd="2" destOrd="0" presId="urn:microsoft.com/office/officeart/2008/layout/HorizontalMultiLevelHierarchy"/>
    <dgm:cxn modelId="{C0210C37-7492-4984-9C1A-E8DF4DC140C4}" type="presParOf" srcId="{00A2BB97-97DF-4CF2-B94A-9D8B0EB4EA1B}" destId="{04A36C04-9455-4270-835B-07546AC2D83B}" srcOrd="0" destOrd="0" presId="urn:microsoft.com/office/officeart/2008/layout/HorizontalMultiLevelHierarchy"/>
    <dgm:cxn modelId="{A7EC0286-C8AF-4296-8E6F-A382AA7C58E3}" type="presParOf" srcId="{EF61250D-9308-4CA3-ACDC-5707F8C9DCEC}" destId="{E6E50FB3-0E6B-4D3B-90FC-1A3FBBFAD08D}" srcOrd="3" destOrd="0" presId="urn:microsoft.com/office/officeart/2008/layout/HorizontalMultiLevelHierarchy"/>
    <dgm:cxn modelId="{7E7943A1-9A9F-473D-96A2-6F5B1B5D35C2}" type="presParOf" srcId="{E6E50FB3-0E6B-4D3B-90FC-1A3FBBFAD08D}" destId="{511800D7-4CF4-4687-88BD-3491ABACCCB5}" srcOrd="0" destOrd="0" presId="urn:microsoft.com/office/officeart/2008/layout/HorizontalMultiLevelHierarchy"/>
    <dgm:cxn modelId="{EEDAE594-D3E7-4441-B997-BEDFE014F12D}" type="presParOf" srcId="{E6E50FB3-0E6B-4D3B-90FC-1A3FBBFAD08D}" destId="{45A5D171-8594-41E6-89C3-E6D80029C0E2}" srcOrd="1" destOrd="0" presId="urn:microsoft.com/office/officeart/2008/layout/HorizontalMultiLevelHierarchy"/>
    <dgm:cxn modelId="{AE506A83-AD29-4544-89E3-051FB0B1E612}" type="presParOf" srcId="{45A5D171-8594-41E6-89C3-E6D80029C0E2}" destId="{CE5E57F2-344D-4135-BC79-1724957B2096}" srcOrd="0" destOrd="0" presId="urn:microsoft.com/office/officeart/2008/layout/HorizontalMultiLevelHierarchy"/>
    <dgm:cxn modelId="{239BD800-F8FB-45AB-B345-5905CE8C487A}" type="presParOf" srcId="{CE5E57F2-344D-4135-BC79-1724957B2096}" destId="{64A21A78-85F4-47E4-BB35-630B8DF6AB2F}" srcOrd="0" destOrd="0" presId="urn:microsoft.com/office/officeart/2008/layout/HorizontalMultiLevelHierarchy"/>
    <dgm:cxn modelId="{2DA82929-9D46-4F00-91C1-D31D4FA6BE3A}" type="presParOf" srcId="{45A5D171-8594-41E6-89C3-E6D80029C0E2}" destId="{ACA74F35-78F3-430A-B4D9-C28CC42BA127}" srcOrd="1" destOrd="0" presId="urn:microsoft.com/office/officeart/2008/layout/HorizontalMultiLevelHierarchy"/>
    <dgm:cxn modelId="{B60069B2-8ED7-4CD1-85B6-CE1B5B11531C}" type="presParOf" srcId="{ACA74F35-78F3-430A-B4D9-C28CC42BA127}" destId="{1C244A7F-13BC-44AC-8E16-3478B8E5D9F2}" srcOrd="0" destOrd="0" presId="urn:microsoft.com/office/officeart/2008/layout/HorizontalMultiLevelHierarchy"/>
    <dgm:cxn modelId="{4F5285F7-B3B7-42D9-BFE7-8220641A1FBD}" type="presParOf" srcId="{ACA74F35-78F3-430A-B4D9-C28CC42BA127}" destId="{12776889-D1DD-4D29-A592-C818D7F68D7C}" srcOrd="1" destOrd="0" presId="urn:microsoft.com/office/officeart/2008/layout/HorizontalMultiLevelHierarchy"/>
    <dgm:cxn modelId="{21EB74DF-7CC2-45DF-AF3A-720D664DCCEB}" type="presParOf" srcId="{45A5D171-8594-41E6-89C3-E6D80029C0E2}" destId="{F6CA0B86-9F02-4F91-9C18-E8A6366512CC}" srcOrd="2" destOrd="0" presId="urn:microsoft.com/office/officeart/2008/layout/HorizontalMultiLevelHierarchy"/>
    <dgm:cxn modelId="{9F98C605-94EE-4B48-A0BB-81DB58DCE6E7}" type="presParOf" srcId="{F6CA0B86-9F02-4F91-9C18-E8A6366512CC}" destId="{869750FB-9FA8-43FB-B0AF-15C9FF1B89FC}" srcOrd="0" destOrd="0" presId="urn:microsoft.com/office/officeart/2008/layout/HorizontalMultiLevelHierarchy"/>
    <dgm:cxn modelId="{B555B937-E418-41B9-9326-E3278B22A83A}" type="presParOf" srcId="{45A5D171-8594-41E6-89C3-E6D80029C0E2}" destId="{B085C630-B07A-4357-B754-892069737194}" srcOrd="3" destOrd="0" presId="urn:microsoft.com/office/officeart/2008/layout/HorizontalMultiLevelHierarchy"/>
    <dgm:cxn modelId="{B6FAAE85-1E59-40E4-A61C-77121FD7467D}" type="presParOf" srcId="{B085C630-B07A-4357-B754-892069737194}" destId="{FC976B38-A5DC-4949-B6A8-F9E7D4531E17}" srcOrd="0" destOrd="0" presId="urn:microsoft.com/office/officeart/2008/layout/HorizontalMultiLevelHierarchy"/>
    <dgm:cxn modelId="{FD95B0CA-55DE-4516-A7AE-3E4F81290592}" type="presParOf" srcId="{B085C630-B07A-4357-B754-892069737194}" destId="{ECC0A81E-3AC7-40FD-95C0-51AF7DD8472B}" srcOrd="1" destOrd="0" presId="urn:microsoft.com/office/officeart/2008/layout/HorizontalMultiLevelHierarchy"/>
    <dgm:cxn modelId="{776179CF-34EB-4D15-B26F-FEDEBFD87A90}" type="presParOf" srcId="{EF61250D-9308-4CA3-ACDC-5707F8C9DCEC}" destId="{E00D937A-E19A-4B84-B0CE-E4AEF94E8109}" srcOrd="4" destOrd="0" presId="urn:microsoft.com/office/officeart/2008/layout/HorizontalMultiLevelHierarchy"/>
    <dgm:cxn modelId="{2A9F59AA-88FB-4C98-AB5E-695F8A393138}" type="presParOf" srcId="{E00D937A-E19A-4B84-B0CE-E4AEF94E8109}" destId="{D21E36AD-D51B-4FFF-BB87-F7587F4B22BB}" srcOrd="0" destOrd="0" presId="urn:microsoft.com/office/officeart/2008/layout/HorizontalMultiLevelHierarchy"/>
    <dgm:cxn modelId="{31D5D8E4-EAE9-4D46-8390-3C43AE30D340}" type="presParOf" srcId="{EF61250D-9308-4CA3-ACDC-5707F8C9DCEC}" destId="{5C3D8F9D-A5A4-4551-9D05-34486DB9BA80}" srcOrd="5" destOrd="0" presId="urn:microsoft.com/office/officeart/2008/layout/HorizontalMultiLevelHierarchy"/>
    <dgm:cxn modelId="{35C260A2-17E7-43F7-9F23-F3115BE9BA94}" type="presParOf" srcId="{5C3D8F9D-A5A4-4551-9D05-34486DB9BA80}" destId="{966632C5-AB2D-40AC-A1DF-AABD4EDDEEDB}" srcOrd="0" destOrd="0" presId="urn:microsoft.com/office/officeart/2008/layout/HorizontalMultiLevelHierarchy"/>
    <dgm:cxn modelId="{0BD696C1-162A-411B-8B85-1F0C4A02D932}" type="presParOf" srcId="{5C3D8F9D-A5A4-4551-9D05-34486DB9BA80}" destId="{C24C9360-80F7-4429-B88E-52DA6D337B91}" srcOrd="1" destOrd="0" presId="urn:microsoft.com/office/officeart/2008/layout/HorizontalMultiLevelHierarchy"/>
    <dgm:cxn modelId="{AF081728-4AC9-425B-91EC-A635C201BF62}" type="presParOf" srcId="{C24C9360-80F7-4429-B88E-52DA6D337B91}" destId="{8F52E345-5F9B-4160-A13F-E858C8C34CF9}" srcOrd="0" destOrd="0" presId="urn:microsoft.com/office/officeart/2008/layout/HorizontalMultiLevelHierarchy"/>
    <dgm:cxn modelId="{3CAEB8E8-9014-4447-80BA-F45AA9701B01}" type="presParOf" srcId="{8F52E345-5F9B-4160-A13F-E858C8C34CF9}" destId="{5310CB01-E75E-4488-B6FD-9A3EB5098630}" srcOrd="0" destOrd="0" presId="urn:microsoft.com/office/officeart/2008/layout/HorizontalMultiLevelHierarchy"/>
    <dgm:cxn modelId="{85F9E6AC-850C-406D-8A4B-CCDA5C8B697A}" type="presParOf" srcId="{C24C9360-80F7-4429-B88E-52DA6D337B91}" destId="{579B9ADB-97E1-4813-AA02-FB1CCB707574}" srcOrd="1" destOrd="0" presId="urn:microsoft.com/office/officeart/2008/layout/HorizontalMultiLevelHierarchy"/>
    <dgm:cxn modelId="{1DDFF56B-5B51-455F-901A-26A17DCE7AC4}" type="presParOf" srcId="{579B9ADB-97E1-4813-AA02-FB1CCB707574}" destId="{32243B4E-B4CB-4BDD-86BD-C2E01BF7D739}" srcOrd="0" destOrd="0" presId="urn:microsoft.com/office/officeart/2008/layout/HorizontalMultiLevelHierarchy"/>
    <dgm:cxn modelId="{5AF81AEB-5D59-45A9-A40D-603BAB837B20}" type="presParOf" srcId="{579B9ADB-97E1-4813-AA02-FB1CCB707574}" destId="{C056B46E-E8B1-46A5-8D0F-4D9C10FF6F00}" srcOrd="1" destOrd="0" presId="urn:microsoft.com/office/officeart/2008/layout/HorizontalMultiLevelHierarchy"/>
    <dgm:cxn modelId="{447E74DC-677B-4BEA-BB9B-2A5EBA177436}" type="presParOf" srcId="{C24C9360-80F7-4429-B88E-52DA6D337B91}" destId="{E7178DAB-C863-432D-8B35-CB2F141412A3}" srcOrd="2" destOrd="0" presId="urn:microsoft.com/office/officeart/2008/layout/HorizontalMultiLevelHierarchy"/>
    <dgm:cxn modelId="{5315C3F1-1691-4CE9-900A-EAAAC8CA8407}" type="presParOf" srcId="{E7178DAB-C863-432D-8B35-CB2F141412A3}" destId="{1421F7B0-A549-4327-90B2-CD9C6AA92AAA}" srcOrd="0" destOrd="0" presId="urn:microsoft.com/office/officeart/2008/layout/HorizontalMultiLevelHierarchy"/>
    <dgm:cxn modelId="{81F20769-412F-4EDA-A9EA-05C3881792A4}" type="presParOf" srcId="{C24C9360-80F7-4429-B88E-52DA6D337B91}" destId="{AA9B393A-78F1-4ABF-812D-7621B6747A7B}" srcOrd="3" destOrd="0" presId="urn:microsoft.com/office/officeart/2008/layout/HorizontalMultiLevelHierarchy"/>
    <dgm:cxn modelId="{DC5BB9A3-3C4A-48D1-8184-9A540C3B794A}" type="presParOf" srcId="{AA9B393A-78F1-4ABF-812D-7621B6747A7B}" destId="{970FB833-3199-4FC4-B156-45799EFAD2DB}" srcOrd="0" destOrd="0" presId="urn:microsoft.com/office/officeart/2008/layout/HorizontalMultiLevelHierarchy"/>
    <dgm:cxn modelId="{0CA1D722-906F-4333-B5A0-C1391778703C}" type="presParOf" srcId="{AA9B393A-78F1-4ABF-812D-7621B6747A7B}" destId="{D7A2773D-52BA-4AFA-9B29-43229290C2AB}" srcOrd="1" destOrd="0" presId="urn:microsoft.com/office/officeart/2008/layout/HorizontalMultiLevelHierarchy"/>
    <dgm:cxn modelId="{F7C35CBC-61D4-4159-A8A7-F64609E8C067}" type="presParOf" srcId="{D7A2773D-52BA-4AFA-9B29-43229290C2AB}" destId="{410AA857-C0B6-4666-AD67-1E407A56C2E2}" srcOrd="0" destOrd="0" presId="urn:microsoft.com/office/officeart/2008/layout/HorizontalMultiLevelHierarchy"/>
    <dgm:cxn modelId="{D74EB4C0-C6B0-4825-A23D-9FD96D082B7C}" type="presParOf" srcId="{410AA857-C0B6-4666-AD67-1E407A56C2E2}" destId="{6C6EAEBF-C129-4736-ABCB-0D36A8FA035F}" srcOrd="0" destOrd="0" presId="urn:microsoft.com/office/officeart/2008/layout/HorizontalMultiLevelHierarchy"/>
    <dgm:cxn modelId="{644E5A87-CCA9-4558-8EF3-70429A1B94F7}" type="presParOf" srcId="{D7A2773D-52BA-4AFA-9B29-43229290C2AB}" destId="{0C29856D-E39B-4A4F-A163-F7C21EAA1B24}" srcOrd="1" destOrd="0" presId="urn:microsoft.com/office/officeart/2008/layout/HorizontalMultiLevelHierarchy"/>
    <dgm:cxn modelId="{52FED333-ECB5-4A47-BEFF-F60113AA1E56}" type="presParOf" srcId="{0C29856D-E39B-4A4F-A163-F7C21EAA1B24}" destId="{FD06ED58-D252-4312-873E-93FF3B8567E2}" srcOrd="0" destOrd="0" presId="urn:microsoft.com/office/officeart/2008/layout/HorizontalMultiLevelHierarchy"/>
    <dgm:cxn modelId="{1FC468D4-2B45-4CC0-BA60-60BCB8FC1612}" type="presParOf" srcId="{0C29856D-E39B-4A4F-A163-F7C21EAA1B24}" destId="{9C5230C1-2C55-4DB0-8CCC-125007A99980}" srcOrd="1" destOrd="0" presId="urn:microsoft.com/office/officeart/2008/layout/HorizontalMultiLevelHierarchy"/>
    <dgm:cxn modelId="{EDDF49FD-AD86-4EB9-90C8-F319CE298D70}" type="presParOf" srcId="{D7A2773D-52BA-4AFA-9B29-43229290C2AB}" destId="{6692F967-7047-453F-9FB7-5BD0641F164A}" srcOrd="2" destOrd="0" presId="urn:microsoft.com/office/officeart/2008/layout/HorizontalMultiLevelHierarchy"/>
    <dgm:cxn modelId="{B91F3F13-D1D3-474C-9E19-4DFABDA7CC09}" type="presParOf" srcId="{6692F967-7047-453F-9FB7-5BD0641F164A}" destId="{E424DD18-86B0-44B3-85FE-951E0872E1D2}" srcOrd="0" destOrd="0" presId="urn:microsoft.com/office/officeart/2008/layout/HorizontalMultiLevelHierarchy"/>
    <dgm:cxn modelId="{A8664D59-2F0D-4A8A-B046-ED8E49270FAF}" type="presParOf" srcId="{D7A2773D-52BA-4AFA-9B29-43229290C2AB}" destId="{F1F050A8-76F6-4ABB-A6CD-DBFA239BC91B}" srcOrd="3" destOrd="0" presId="urn:microsoft.com/office/officeart/2008/layout/HorizontalMultiLevelHierarchy"/>
    <dgm:cxn modelId="{FD442210-6517-4979-8132-EDD2D9371CD0}" type="presParOf" srcId="{F1F050A8-76F6-4ABB-A6CD-DBFA239BC91B}" destId="{193F399E-D4B1-477E-9F82-6A78E1C8B386}" srcOrd="0" destOrd="0" presId="urn:microsoft.com/office/officeart/2008/layout/HorizontalMultiLevelHierarchy"/>
    <dgm:cxn modelId="{9DA58551-1E56-4972-B6E3-86664F3433CB}" type="presParOf" srcId="{F1F050A8-76F6-4ABB-A6CD-DBFA239BC91B}" destId="{F18D459E-CD43-4ED4-8321-3FFCEC1800A5}" srcOrd="1" destOrd="0" presId="urn:microsoft.com/office/officeart/2008/layout/HorizontalMultiLevelHierarchy"/>
    <dgm:cxn modelId="{DB15AE06-71CE-4056-B6B6-FD5F088C04DB}" type="presParOf" srcId="{D7A2773D-52BA-4AFA-9B29-43229290C2AB}" destId="{B6041E19-44BC-44D0-A478-5048EF244E61}" srcOrd="4" destOrd="0" presId="urn:microsoft.com/office/officeart/2008/layout/HorizontalMultiLevelHierarchy"/>
    <dgm:cxn modelId="{3F13C29F-DDCC-4C9A-A2FF-2DB6BFEC1831}" type="presParOf" srcId="{B6041E19-44BC-44D0-A478-5048EF244E61}" destId="{FFADE67D-9853-42BB-B046-351CE2F3B1EF}" srcOrd="0" destOrd="0" presId="urn:microsoft.com/office/officeart/2008/layout/HorizontalMultiLevelHierarchy"/>
    <dgm:cxn modelId="{1A4CA738-C5F9-4E77-AF74-AE3A12D63DF9}" type="presParOf" srcId="{D7A2773D-52BA-4AFA-9B29-43229290C2AB}" destId="{E9529222-CF6C-4BB1-9DF5-A6ED289FBAD5}" srcOrd="5" destOrd="0" presId="urn:microsoft.com/office/officeart/2008/layout/HorizontalMultiLevelHierarchy"/>
    <dgm:cxn modelId="{8827F942-A2E7-4EA1-B5BA-161A6731F656}" type="presParOf" srcId="{E9529222-CF6C-4BB1-9DF5-A6ED289FBAD5}" destId="{157A5D32-1A95-4E97-8647-F32C2FC1240E}" srcOrd="0" destOrd="0" presId="urn:microsoft.com/office/officeart/2008/layout/HorizontalMultiLevelHierarchy"/>
    <dgm:cxn modelId="{2047D8CE-44B6-4E22-879F-D39306EDE833}" type="presParOf" srcId="{E9529222-CF6C-4BB1-9DF5-A6ED289FBAD5}" destId="{69A08B6A-A674-400A-8703-62D5EC603E95}" srcOrd="1" destOrd="0" presId="urn:microsoft.com/office/officeart/2008/layout/HorizontalMultiLevelHierarchy"/>
    <dgm:cxn modelId="{B187EE77-D62F-4F3E-9C85-C739B3CCF350}" type="presParOf" srcId="{D7A2773D-52BA-4AFA-9B29-43229290C2AB}" destId="{ABBB0174-0B58-48F9-A1AF-07EF065A9026}" srcOrd="6" destOrd="0" presId="urn:microsoft.com/office/officeart/2008/layout/HorizontalMultiLevelHierarchy"/>
    <dgm:cxn modelId="{C5FC15D5-7505-41FB-AD7E-D6F29D296FDD}" type="presParOf" srcId="{ABBB0174-0B58-48F9-A1AF-07EF065A9026}" destId="{BFB309A6-F711-47A0-8183-D6D2E445C020}" srcOrd="0" destOrd="0" presId="urn:microsoft.com/office/officeart/2008/layout/HorizontalMultiLevelHierarchy"/>
    <dgm:cxn modelId="{1F38205F-B8A3-4C04-9F44-9FE6FCF753FA}" type="presParOf" srcId="{D7A2773D-52BA-4AFA-9B29-43229290C2AB}" destId="{5A01EBD2-BC2C-4E0E-989C-83BC13B858C8}" srcOrd="7" destOrd="0" presId="urn:microsoft.com/office/officeart/2008/layout/HorizontalMultiLevelHierarchy"/>
    <dgm:cxn modelId="{783349F4-C25F-4EDB-8FFA-8351EC46AD2B}" type="presParOf" srcId="{5A01EBD2-BC2C-4E0E-989C-83BC13B858C8}" destId="{0AF98EC6-9D79-46AC-9446-BD92FE9927F4}" srcOrd="0" destOrd="0" presId="urn:microsoft.com/office/officeart/2008/layout/HorizontalMultiLevelHierarchy"/>
    <dgm:cxn modelId="{B45027C5-59DF-4134-8FD5-4BC0CD48A564}" type="presParOf" srcId="{5A01EBD2-BC2C-4E0E-989C-83BC13B858C8}" destId="{F17CDEF3-DFC5-4EED-A7DA-2F83235A1D94}" srcOrd="1" destOrd="0" presId="urn:microsoft.com/office/officeart/2008/layout/HorizontalMultiLevelHierarchy"/>
    <dgm:cxn modelId="{8CD01F30-FE5F-446C-A899-55DDCFF52F94}" type="presParOf" srcId="{C24C9360-80F7-4429-B88E-52DA6D337B91}" destId="{9CEBCCEE-73C8-4232-BFB1-B69D41A3ECA0}" srcOrd="4" destOrd="0" presId="urn:microsoft.com/office/officeart/2008/layout/HorizontalMultiLevelHierarchy"/>
    <dgm:cxn modelId="{38DDEE0D-6344-4DB9-B1EF-9D80FD7E9462}" type="presParOf" srcId="{9CEBCCEE-73C8-4232-BFB1-B69D41A3ECA0}" destId="{24122BF0-2348-496F-BA89-AD8705FA5F65}" srcOrd="0" destOrd="0" presId="urn:microsoft.com/office/officeart/2008/layout/HorizontalMultiLevelHierarchy"/>
    <dgm:cxn modelId="{EBF832FE-DBF6-4B1E-ACBA-2ADA8BF23D21}" type="presParOf" srcId="{C24C9360-80F7-4429-B88E-52DA6D337B91}" destId="{C49943F1-4C1F-4B97-AD84-4DBFBF574FBC}" srcOrd="5" destOrd="0" presId="urn:microsoft.com/office/officeart/2008/layout/HorizontalMultiLevelHierarchy"/>
    <dgm:cxn modelId="{7A24519D-7193-4449-BA3D-95DBAD022267}" type="presParOf" srcId="{C49943F1-4C1F-4B97-AD84-4DBFBF574FBC}" destId="{189CC0DD-2611-4219-B3B9-A48F59259D9F}" srcOrd="0" destOrd="0" presId="urn:microsoft.com/office/officeart/2008/layout/HorizontalMultiLevelHierarchy"/>
    <dgm:cxn modelId="{EA89C4D3-AB29-4F3F-85A6-80E372773ED0}" type="presParOf" srcId="{C49943F1-4C1F-4B97-AD84-4DBFBF574FBC}" destId="{DCF99998-BBDE-4D07-BC61-9D095CD8B488}" srcOrd="1" destOrd="0" presId="urn:microsoft.com/office/officeart/2008/layout/HorizontalMultiLevelHierarchy"/>
    <dgm:cxn modelId="{E19A7AC8-5A5D-44E8-9764-357ED07EA1B3}" type="presParOf" srcId="{C24C9360-80F7-4429-B88E-52DA6D337B91}" destId="{454CB2DC-1F37-407D-8367-F17FE97AA411}" srcOrd="6" destOrd="0" presId="urn:microsoft.com/office/officeart/2008/layout/HorizontalMultiLevelHierarchy"/>
    <dgm:cxn modelId="{87641E71-D887-40E1-A98A-581968150A5C}" type="presParOf" srcId="{454CB2DC-1F37-407D-8367-F17FE97AA411}" destId="{7E74DBE0-2717-4D35-9D3F-DBA696EA03F9}" srcOrd="0" destOrd="0" presId="urn:microsoft.com/office/officeart/2008/layout/HorizontalMultiLevelHierarchy"/>
    <dgm:cxn modelId="{EC918E0F-3C87-4BD2-9ABB-B6F6AC8A64DD}" type="presParOf" srcId="{C24C9360-80F7-4429-B88E-52DA6D337B91}" destId="{1A25AA86-FA0F-4431-AB55-206EE8D11132}" srcOrd="7" destOrd="0" presId="urn:microsoft.com/office/officeart/2008/layout/HorizontalMultiLevelHierarchy"/>
    <dgm:cxn modelId="{A1D907F1-F066-4C55-84AD-390B861A3095}" type="presParOf" srcId="{1A25AA86-FA0F-4431-AB55-206EE8D11132}" destId="{81A468B8-978A-4EA8-9952-D187AC888706}" srcOrd="0" destOrd="0" presId="urn:microsoft.com/office/officeart/2008/layout/HorizontalMultiLevelHierarchy"/>
    <dgm:cxn modelId="{C87959C5-986E-4A17-90A8-B7893ADF533D}" type="presParOf" srcId="{1A25AA86-FA0F-4431-AB55-206EE8D11132}" destId="{471E6BBB-F447-40F2-8540-80BD1E158E4F}" srcOrd="1" destOrd="0" presId="urn:microsoft.com/office/officeart/2008/layout/HorizontalMultiLevelHierarchy"/>
    <dgm:cxn modelId="{731D8C66-9F33-4CB1-A3D1-A341F7E03D12}" type="presParOf" srcId="{C24C9360-80F7-4429-B88E-52DA6D337B91}" destId="{2B7A151B-ED1C-4791-8233-374197140003}" srcOrd="8" destOrd="0" presId="urn:microsoft.com/office/officeart/2008/layout/HorizontalMultiLevelHierarchy"/>
    <dgm:cxn modelId="{AFF4D758-3F12-426A-9614-A174CFE60C7A}" type="presParOf" srcId="{2B7A151B-ED1C-4791-8233-374197140003}" destId="{C5D3EBD0-B6B5-454C-BDA9-CE64345F96B1}" srcOrd="0" destOrd="0" presId="urn:microsoft.com/office/officeart/2008/layout/HorizontalMultiLevelHierarchy"/>
    <dgm:cxn modelId="{1FD89262-CF25-4FD9-BAB1-36D9C93AFC19}" type="presParOf" srcId="{C24C9360-80F7-4429-B88E-52DA6D337B91}" destId="{2E834928-B3D3-4F53-BEED-8A28D8C5B2DB}" srcOrd="9" destOrd="0" presId="urn:microsoft.com/office/officeart/2008/layout/HorizontalMultiLevelHierarchy"/>
    <dgm:cxn modelId="{D5E859F4-491D-4BD3-9FBC-D8F146698F8C}" type="presParOf" srcId="{2E834928-B3D3-4F53-BEED-8A28D8C5B2DB}" destId="{00840B8B-FA04-42A6-A901-D1E31726B9D3}" srcOrd="0" destOrd="0" presId="urn:microsoft.com/office/officeart/2008/layout/HorizontalMultiLevelHierarchy"/>
    <dgm:cxn modelId="{1529EF2F-1F17-49C1-BEFE-0BB07236FA19}" type="presParOf" srcId="{2E834928-B3D3-4F53-BEED-8A28D8C5B2DB}" destId="{090BCA4D-776A-4D04-82CC-51A08B73ECC4}" srcOrd="1" destOrd="0" presId="urn:microsoft.com/office/officeart/2008/layout/HorizontalMultiLevelHierarchy"/>
    <dgm:cxn modelId="{91B752C3-C3E6-4E00-BFCE-EB0EA184FCC2}" type="presParOf" srcId="{EF61250D-9308-4CA3-ACDC-5707F8C9DCEC}" destId="{C1A3000D-9ACB-4FF4-A196-1491B080AC57}" srcOrd="6" destOrd="0" presId="urn:microsoft.com/office/officeart/2008/layout/HorizontalMultiLevelHierarchy"/>
    <dgm:cxn modelId="{FC2742AC-197F-484F-8FCE-087D2D4ADFC1}" type="presParOf" srcId="{C1A3000D-9ACB-4FF4-A196-1491B080AC57}" destId="{8751A30D-CB6E-4A1D-ABB9-1F206F272159}" srcOrd="0" destOrd="0" presId="urn:microsoft.com/office/officeart/2008/layout/HorizontalMultiLevelHierarchy"/>
    <dgm:cxn modelId="{748B3130-F382-401B-A135-5D0971CC1653}" type="presParOf" srcId="{EF61250D-9308-4CA3-ACDC-5707F8C9DCEC}" destId="{CA9EE1B3-857F-4BD5-A540-6864D3D00E1D}" srcOrd="7" destOrd="0" presId="urn:microsoft.com/office/officeart/2008/layout/HorizontalMultiLevelHierarchy"/>
    <dgm:cxn modelId="{D71C9DA5-5CFF-477E-B70C-25FA4C23E150}" type="presParOf" srcId="{CA9EE1B3-857F-4BD5-A540-6864D3D00E1D}" destId="{8334C992-E347-4CB1-8431-89D86E7A3B72}" srcOrd="0" destOrd="0" presId="urn:microsoft.com/office/officeart/2008/layout/HorizontalMultiLevelHierarchy"/>
    <dgm:cxn modelId="{008963B2-A0DD-47B5-AAE6-225915039574}" type="presParOf" srcId="{CA9EE1B3-857F-4BD5-A540-6864D3D00E1D}" destId="{BDBA854D-EC29-40EB-82B9-C5EB43EA083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B2BEC53-6885-4779-B31C-4B6E068797E9}" type="doc">
      <dgm:prSet loTypeId="urn:microsoft.com/office/officeart/2008/layout/AlternatingPictureCircles" loCatId="picture" qsTypeId="urn:microsoft.com/office/officeart/2005/8/quickstyle/simple1" qsCatId="simple" csTypeId="urn:microsoft.com/office/officeart/2005/8/colors/accent0_3" csCatId="mainScheme" phldr="1"/>
      <dgm:spPr/>
    </dgm:pt>
    <dgm:pt modelId="{40A1BAC4-76B5-417E-8F05-1F478E33B032}">
      <dgm:prSet phldrT="[Text]"/>
      <dgm:spPr/>
      <dgm:t>
        <a:bodyPr/>
        <a:lstStyle/>
        <a:p>
          <a:r>
            <a:rPr lang="en-US" dirty="0" smtClean="0"/>
            <a:t>Discussion?</a:t>
          </a:r>
          <a:endParaRPr lang="en-US" dirty="0"/>
        </a:p>
      </dgm:t>
    </dgm:pt>
    <dgm:pt modelId="{7691AE96-0682-4969-B4A0-70BF094AB789}" type="parTrans" cxnId="{D38D83D8-24BD-48DC-9E09-86F58036D4C9}">
      <dgm:prSet/>
      <dgm:spPr/>
      <dgm:t>
        <a:bodyPr/>
        <a:lstStyle/>
        <a:p>
          <a:endParaRPr lang="en-US"/>
        </a:p>
      </dgm:t>
    </dgm:pt>
    <dgm:pt modelId="{EEAE361C-8056-485B-BC1B-3EF4A0F2C79F}" type="sibTrans" cxnId="{D38D83D8-24BD-48DC-9E09-86F58036D4C9}">
      <dgm:prSet/>
      <dgm:spPr/>
      <dgm:t>
        <a:bodyPr/>
        <a:lstStyle/>
        <a:p>
          <a:endParaRPr lang="en-US"/>
        </a:p>
      </dgm:t>
    </dgm:pt>
    <dgm:pt modelId="{AB2785D8-E269-4033-A7AD-73FC7DC015A2}" type="pres">
      <dgm:prSet presAssocID="{CB2BEC53-6885-4779-B31C-4B6E068797E9}" presName="Name0" presStyleCnt="0">
        <dgm:presLayoutVars>
          <dgm:chMax/>
          <dgm:chPref/>
          <dgm:dir/>
        </dgm:presLayoutVars>
      </dgm:prSet>
      <dgm:spPr/>
    </dgm:pt>
    <dgm:pt modelId="{04B4BF85-B073-4F0D-90B8-B05052A1C8B6}" type="pres">
      <dgm:prSet presAssocID="{40A1BAC4-76B5-417E-8F05-1F478E33B032}" presName="composite" presStyleCnt="0"/>
      <dgm:spPr/>
    </dgm:pt>
    <dgm:pt modelId="{EEABF6C4-8225-4D5D-927C-F303C290B1F2}" type="pres">
      <dgm:prSet presAssocID="{40A1BAC4-76B5-417E-8F05-1F478E33B032}" presName="Accent" presStyleLbl="alignNode1" presStyleIdx="0" presStyleCnt="1" custLinFactNeighborX="23467" custLinFactNeighborY="-620">
        <dgm:presLayoutVars>
          <dgm:chMax val="0"/>
          <dgm:chPref val="0"/>
        </dgm:presLayoutVars>
      </dgm:prSet>
      <dgm:spPr/>
    </dgm:pt>
    <dgm:pt modelId="{2397C4DF-DB7B-4F50-830E-5D4587003BCA}" type="pres">
      <dgm:prSet presAssocID="{40A1BAC4-76B5-417E-8F05-1F478E33B032}" presName="Image" presStyleLbl="bgImgPlace1" presStyleIdx="0" presStyleCnt="1">
        <dgm:presLayoutVars>
          <dgm:chMax val="0"/>
          <dgm:chPref val="0"/>
          <dgm:bulletEnabled val="1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</dgm:spPr>
      <dgm:extLst>
        <a:ext uri="{E40237B7-FDA0-4F09-8148-C483321AD2D9}">
          <dgm14:cNvPr xmlns:dgm14="http://schemas.microsoft.com/office/drawing/2010/diagram" id="0" name="" descr="C:\Users\stansmith\AppData\Local\Microsoft\Windows\Temporary Internet Files\Content.IE5\4739N7I8\MC900358967[1].wmf"/>
        </a:ext>
      </dgm:extLst>
    </dgm:pt>
    <dgm:pt modelId="{CD27130B-FFCF-4E83-83D9-EB721D50A772}" type="pres">
      <dgm:prSet presAssocID="{40A1BAC4-76B5-417E-8F05-1F478E33B032}" presName="Parent" presStyleLbl="fgAccFollow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0F30EE-DE0D-4EE2-98E2-DB39C2834E8D}" type="pres">
      <dgm:prSet presAssocID="{40A1BAC4-76B5-417E-8F05-1F478E33B032}" presName="Space" presStyleCnt="0">
        <dgm:presLayoutVars>
          <dgm:chMax val="0"/>
          <dgm:chPref val="0"/>
        </dgm:presLayoutVars>
      </dgm:prSet>
      <dgm:spPr/>
    </dgm:pt>
  </dgm:ptLst>
  <dgm:cxnLst>
    <dgm:cxn modelId="{D38D83D8-24BD-48DC-9E09-86F58036D4C9}" srcId="{CB2BEC53-6885-4779-B31C-4B6E068797E9}" destId="{40A1BAC4-76B5-417E-8F05-1F478E33B032}" srcOrd="0" destOrd="0" parTransId="{7691AE96-0682-4969-B4A0-70BF094AB789}" sibTransId="{EEAE361C-8056-485B-BC1B-3EF4A0F2C79F}"/>
    <dgm:cxn modelId="{A3F74799-5C7C-4BC8-AF62-682511EC2221}" type="presOf" srcId="{40A1BAC4-76B5-417E-8F05-1F478E33B032}" destId="{CD27130B-FFCF-4E83-83D9-EB721D50A772}" srcOrd="0" destOrd="0" presId="urn:microsoft.com/office/officeart/2008/layout/AlternatingPictureCircles"/>
    <dgm:cxn modelId="{11D580AB-ADA8-44B4-8608-6A3DC983E731}" type="presOf" srcId="{CB2BEC53-6885-4779-B31C-4B6E068797E9}" destId="{AB2785D8-E269-4033-A7AD-73FC7DC015A2}" srcOrd="0" destOrd="0" presId="urn:microsoft.com/office/officeart/2008/layout/AlternatingPictureCircles"/>
    <dgm:cxn modelId="{90EA68F9-7C20-40C0-BB7C-DD8352908969}" type="presParOf" srcId="{AB2785D8-E269-4033-A7AD-73FC7DC015A2}" destId="{04B4BF85-B073-4F0D-90B8-B05052A1C8B6}" srcOrd="0" destOrd="0" presId="urn:microsoft.com/office/officeart/2008/layout/AlternatingPictureCircles"/>
    <dgm:cxn modelId="{94EC677B-B21A-485C-A0C5-F2864A70FA1D}" type="presParOf" srcId="{04B4BF85-B073-4F0D-90B8-B05052A1C8B6}" destId="{EEABF6C4-8225-4D5D-927C-F303C290B1F2}" srcOrd="0" destOrd="0" presId="urn:microsoft.com/office/officeart/2008/layout/AlternatingPictureCircles"/>
    <dgm:cxn modelId="{D79A1CD9-EBDD-4D31-B4B0-73328875161A}" type="presParOf" srcId="{04B4BF85-B073-4F0D-90B8-B05052A1C8B6}" destId="{2397C4DF-DB7B-4F50-830E-5D4587003BCA}" srcOrd="1" destOrd="0" presId="urn:microsoft.com/office/officeart/2008/layout/AlternatingPictureCircles"/>
    <dgm:cxn modelId="{767C8E83-DAC6-452E-B6B7-04B2960AC7F3}" type="presParOf" srcId="{04B4BF85-B073-4F0D-90B8-B05052A1C8B6}" destId="{CD27130B-FFCF-4E83-83D9-EB721D50A772}" srcOrd="2" destOrd="0" presId="urn:microsoft.com/office/officeart/2008/layout/AlternatingPictureCircles"/>
    <dgm:cxn modelId="{0F46ED08-ABBE-43DD-83D0-AE5821685700}" type="presParOf" srcId="{04B4BF85-B073-4F0D-90B8-B05052A1C8B6}" destId="{B40F30EE-DE0D-4EE2-98E2-DB39C2834E8D}" srcOrd="3" destOrd="0" presId="urn:microsoft.com/office/officeart/2008/layout/AlternatingPictureCircle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4B5F19-3FA0-4A0A-A96B-DB1DE476F9BC}">
      <dsp:nvSpPr>
        <dsp:cNvPr id="0" name=""/>
        <dsp:cNvSpPr/>
      </dsp:nvSpPr>
      <dsp:spPr>
        <a:xfrm>
          <a:off x="1020730" y="-22083"/>
          <a:ext cx="4054539" cy="4054539"/>
        </a:xfrm>
        <a:prstGeom prst="circularArrow">
          <a:avLst>
            <a:gd name="adj1" fmla="val 5544"/>
            <a:gd name="adj2" fmla="val 330680"/>
            <a:gd name="adj3" fmla="val 13815233"/>
            <a:gd name="adj4" fmla="val 17362087"/>
            <a:gd name="adj5" fmla="val 5757"/>
          </a:avLst>
        </a:prstGeom>
        <a:solidFill>
          <a:schemeClr val="accent5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FF976F-16EA-4DAD-9679-9556C13E4B4B}">
      <dsp:nvSpPr>
        <dsp:cNvPr id="0" name=""/>
        <dsp:cNvSpPr/>
      </dsp:nvSpPr>
      <dsp:spPr>
        <a:xfrm>
          <a:off x="2114847" y="1515"/>
          <a:ext cx="1866304" cy="933152"/>
        </a:xfrm>
        <a:prstGeom prst="roundRect">
          <a:avLst/>
        </a:prstGeom>
        <a:solidFill>
          <a:schemeClr val="accent3"/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Review Standards</a:t>
          </a:r>
          <a:endParaRPr lang="en-US" sz="1800" kern="1200" dirty="0"/>
        </a:p>
      </dsp:txBody>
      <dsp:txXfrm>
        <a:off x="2160400" y="47068"/>
        <a:ext cx="1775198" cy="842046"/>
      </dsp:txXfrm>
    </dsp:sp>
    <dsp:sp modelId="{92081C2B-D72B-47C2-A8C7-623D6B309EE0}">
      <dsp:nvSpPr>
        <dsp:cNvPr id="0" name=""/>
        <dsp:cNvSpPr/>
      </dsp:nvSpPr>
      <dsp:spPr>
        <a:xfrm>
          <a:off x="3759238" y="1196235"/>
          <a:ext cx="1866304" cy="933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Adopt</a:t>
          </a:r>
          <a:endParaRPr lang="en-US" sz="1800" kern="1200" dirty="0"/>
        </a:p>
      </dsp:txBody>
      <dsp:txXfrm>
        <a:off x="3804791" y="1241788"/>
        <a:ext cx="1775198" cy="842046"/>
      </dsp:txXfrm>
    </dsp:sp>
    <dsp:sp modelId="{373524A5-5C9B-4788-8F5A-C6B334A90AB9}">
      <dsp:nvSpPr>
        <dsp:cNvPr id="0" name=""/>
        <dsp:cNvSpPr/>
      </dsp:nvSpPr>
      <dsp:spPr>
        <a:xfrm>
          <a:off x="3131137" y="3129332"/>
          <a:ext cx="1866304" cy="933152"/>
        </a:xfrm>
        <a:prstGeom prst="roundRect">
          <a:avLst/>
        </a:prstGeom>
        <a:solidFill>
          <a:schemeClr val="accent4"/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800" kern="1200" dirty="0" smtClean="0"/>
            <a:t>Learning Curve</a:t>
          </a:r>
        </a:p>
      </dsp:txBody>
      <dsp:txXfrm>
        <a:off x="3176690" y="3174885"/>
        <a:ext cx="1775198" cy="842046"/>
      </dsp:txXfrm>
    </dsp:sp>
    <dsp:sp modelId="{E73293FA-D670-4206-BEAD-C8B6C5A2FBE9}">
      <dsp:nvSpPr>
        <dsp:cNvPr id="0" name=""/>
        <dsp:cNvSpPr/>
      </dsp:nvSpPr>
      <dsp:spPr>
        <a:xfrm>
          <a:off x="1098558" y="3129332"/>
          <a:ext cx="1866304" cy="933152"/>
        </a:xfrm>
        <a:prstGeom prst="roundRect">
          <a:avLst/>
        </a:prstGeom>
        <a:solidFill>
          <a:schemeClr val="accent5"/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Adapt/Build Tools</a:t>
          </a:r>
          <a:endParaRPr lang="en-US" sz="1800" kern="1200" dirty="0"/>
        </a:p>
      </dsp:txBody>
      <dsp:txXfrm>
        <a:off x="1144111" y="3174885"/>
        <a:ext cx="1775198" cy="842046"/>
      </dsp:txXfrm>
    </dsp:sp>
    <dsp:sp modelId="{BC9732CB-7893-4E39-ABC7-058D537784B4}">
      <dsp:nvSpPr>
        <dsp:cNvPr id="0" name=""/>
        <dsp:cNvSpPr/>
      </dsp:nvSpPr>
      <dsp:spPr>
        <a:xfrm>
          <a:off x="470456" y="1196235"/>
          <a:ext cx="1866304" cy="933152"/>
        </a:xfrm>
        <a:prstGeom prst="roundRect">
          <a:avLst/>
        </a:prstGeom>
        <a:solidFill>
          <a:schemeClr val="accent6"/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Output Metadata</a:t>
          </a:r>
          <a:endParaRPr lang="en-US" sz="1800" kern="1200" dirty="0"/>
        </a:p>
      </dsp:txBody>
      <dsp:txXfrm>
        <a:off x="516009" y="1241788"/>
        <a:ext cx="1775198" cy="8420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5D16C4-C1D5-4A0E-B5AD-985A44048AE3}">
      <dsp:nvSpPr>
        <dsp:cNvPr id="0" name=""/>
        <dsp:cNvSpPr/>
      </dsp:nvSpPr>
      <dsp:spPr>
        <a:xfrm>
          <a:off x="574686" y="0"/>
          <a:ext cx="6513110" cy="4876799"/>
        </a:xfrm>
        <a:prstGeom prst="rightArrow">
          <a:avLst/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D590FA-4387-4778-889C-F1B474EB5CF3}">
      <dsp:nvSpPr>
        <dsp:cNvPr id="0" name=""/>
        <dsp:cNvSpPr/>
      </dsp:nvSpPr>
      <dsp:spPr>
        <a:xfrm>
          <a:off x="3367" y="1463039"/>
          <a:ext cx="1472259" cy="1950719"/>
        </a:xfrm>
        <a:prstGeom prst="roundRect">
          <a:avLst/>
        </a:prstGeom>
        <a:solidFill>
          <a:schemeClr val="accent1"/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Adopt Single Standard</a:t>
          </a:r>
          <a:endParaRPr lang="en-US" sz="1800" kern="1200" dirty="0"/>
        </a:p>
      </dsp:txBody>
      <dsp:txXfrm>
        <a:off x="75237" y="1534909"/>
        <a:ext cx="1328519" cy="1806979"/>
      </dsp:txXfrm>
    </dsp:sp>
    <dsp:sp modelId="{D1232956-F5B0-4F85-9D84-7B6E85FB6386}">
      <dsp:nvSpPr>
        <dsp:cNvPr id="0" name=""/>
        <dsp:cNvSpPr/>
      </dsp:nvSpPr>
      <dsp:spPr>
        <a:xfrm>
          <a:off x="1549239" y="1463039"/>
          <a:ext cx="1472259" cy="1950719"/>
        </a:xfrm>
        <a:prstGeom prst="roundRect">
          <a:avLst/>
        </a:prstGeom>
        <a:solidFill>
          <a:schemeClr val="accent4"/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800" kern="1200" dirty="0" smtClean="0"/>
            <a:t>Learning Curve</a:t>
          </a:r>
        </a:p>
      </dsp:txBody>
      <dsp:txXfrm>
        <a:off x="1621109" y="1534909"/>
        <a:ext cx="1328519" cy="1806979"/>
      </dsp:txXfrm>
    </dsp:sp>
    <dsp:sp modelId="{51F8E1FE-B7CC-4C7A-96F7-58768C1CDAF1}">
      <dsp:nvSpPr>
        <dsp:cNvPr id="0" name=""/>
        <dsp:cNvSpPr/>
      </dsp:nvSpPr>
      <dsp:spPr>
        <a:xfrm>
          <a:off x="3095111" y="1463039"/>
          <a:ext cx="1472259" cy="1950719"/>
        </a:xfrm>
        <a:prstGeom prst="roundRect">
          <a:avLst/>
        </a:prstGeom>
        <a:solidFill>
          <a:schemeClr val="accent5"/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800" kern="1200" dirty="0" smtClean="0"/>
            <a:t>Adapt/</a:t>
          </a:r>
          <a:br>
            <a:rPr lang="en-US" sz="1800" kern="1200" dirty="0" smtClean="0"/>
          </a:br>
          <a:r>
            <a:rPr lang="en-US" sz="1800" kern="1200" dirty="0" smtClean="0"/>
            <a:t>Build Tools</a:t>
          </a:r>
        </a:p>
      </dsp:txBody>
      <dsp:txXfrm>
        <a:off x="3166981" y="1534909"/>
        <a:ext cx="1328519" cy="1806979"/>
      </dsp:txXfrm>
    </dsp:sp>
    <dsp:sp modelId="{87FB993F-A3E6-463D-B272-9074F43DC7D7}">
      <dsp:nvSpPr>
        <dsp:cNvPr id="0" name=""/>
        <dsp:cNvSpPr/>
      </dsp:nvSpPr>
      <dsp:spPr>
        <a:xfrm>
          <a:off x="4640984" y="1463039"/>
          <a:ext cx="1472259" cy="1950719"/>
        </a:xfrm>
        <a:prstGeom prst="roundRect">
          <a:avLst/>
        </a:prstGeom>
        <a:solidFill>
          <a:schemeClr val="accent3"/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800" b="1" u="sng" kern="1200" dirty="0" smtClean="0"/>
            <a:t>Translate </a:t>
          </a:r>
          <a:r>
            <a:rPr lang="en-US" sz="1800" b="0" u="none" kern="1200" dirty="0" smtClean="0"/>
            <a:t>to</a:t>
          </a:r>
          <a:r>
            <a:rPr lang="en-US" sz="1800" b="1" u="sng" kern="1200" dirty="0" smtClean="0"/>
            <a:t> </a:t>
          </a:r>
          <a:r>
            <a:rPr lang="en-US" sz="1800" b="0" u="none" kern="1200" dirty="0" smtClean="0"/>
            <a:t>Supported Standards</a:t>
          </a:r>
        </a:p>
      </dsp:txBody>
      <dsp:txXfrm>
        <a:off x="4712854" y="1534909"/>
        <a:ext cx="1328519" cy="1806979"/>
      </dsp:txXfrm>
    </dsp:sp>
    <dsp:sp modelId="{517B6713-F11E-4F96-8BEC-9629BAF45307}">
      <dsp:nvSpPr>
        <dsp:cNvPr id="0" name=""/>
        <dsp:cNvSpPr/>
      </dsp:nvSpPr>
      <dsp:spPr>
        <a:xfrm>
          <a:off x="6186856" y="1463039"/>
          <a:ext cx="1472259" cy="1950719"/>
        </a:xfrm>
        <a:prstGeom prst="roundRect">
          <a:avLst/>
        </a:prstGeom>
        <a:solidFill>
          <a:schemeClr val="accent6"/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Output Metadata</a:t>
          </a:r>
          <a:endParaRPr lang="en-US" sz="1800" kern="1200" dirty="0"/>
        </a:p>
      </dsp:txBody>
      <dsp:txXfrm>
        <a:off x="6258726" y="1534909"/>
        <a:ext cx="1328519" cy="18069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A3000D-9ACB-4FF4-A196-1491B080AC57}">
      <dsp:nvSpPr>
        <dsp:cNvPr id="0" name=""/>
        <dsp:cNvSpPr/>
      </dsp:nvSpPr>
      <dsp:spPr>
        <a:xfrm>
          <a:off x="826156" y="2510325"/>
          <a:ext cx="417713" cy="2188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856" y="0"/>
              </a:lnTo>
              <a:lnTo>
                <a:pt x="208856" y="2188857"/>
              </a:lnTo>
              <a:lnTo>
                <a:pt x="417713" y="2188857"/>
              </a:lnTo>
            </a:path>
          </a:pathLst>
        </a:custGeom>
        <a:noFill/>
        <a:ln w="285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979304" y="3549045"/>
        <a:ext cx="111417" cy="111417"/>
      </dsp:txXfrm>
    </dsp:sp>
    <dsp:sp modelId="{2B7A151B-ED1C-4791-8233-374197140003}">
      <dsp:nvSpPr>
        <dsp:cNvPr id="0" name=""/>
        <dsp:cNvSpPr/>
      </dsp:nvSpPr>
      <dsp:spPr>
        <a:xfrm>
          <a:off x="3332438" y="3903235"/>
          <a:ext cx="417713" cy="15918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856" y="0"/>
              </a:lnTo>
              <a:lnTo>
                <a:pt x="208856" y="1591896"/>
              </a:lnTo>
              <a:lnTo>
                <a:pt x="417713" y="1591896"/>
              </a:lnTo>
            </a:path>
          </a:pathLst>
        </a:custGeom>
        <a:noFill/>
        <a:ln w="2857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500150" y="4658038"/>
        <a:ext cx="82289" cy="82289"/>
      </dsp:txXfrm>
    </dsp:sp>
    <dsp:sp modelId="{454CB2DC-1F37-407D-8367-F17FE97AA411}">
      <dsp:nvSpPr>
        <dsp:cNvPr id="0" name=""/>
        <dsp:cNvSpPr/>
      </dsp:nvSpPr>
      <dsp:spPr>
        <a:xfrm>
          <a:off x="3332438" y="3903235"/>
          <a:ext cx="417713" cy="795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856" y="0"/>
              </a:lnTo>
              <a:lnTo>
                <a:pt x="208856" y="795948"/>
              </a:lnTo>
              <a:lnTo>
                <a:pt x="417713" y="795948"/>
              </a:lnTo>
            </a:path>
          </a:pathLst>
        </a:custGeom>
        <a:noFill/>
        <a:ln w="2857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518822" y="4278737"/>
        <a:ext cx="44944" cy="44944"/>
      </dsp:txXfrm>
    </dsp:sp>
    <dsp:sp modelId="{9CEBCCEE-73C8-4232-BFB1-B69D41A3ECA0}">
      <dsp:nvSpPr>
        <dsp:cNvPr id="0" name=""/>
        <dsp:cNvSpPr/>
      </dsp:nvSpPr>
      <dsp:spPr>
        <a:xfrm>
          <a:off x="3332438" y="3857515"/>
          <a:ext cx="4177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7713" y="45720"/>
              </a:lnTo>
            </a:path>
          </a:pathLst>
        </a:custGeom>
        <a:noFill/>
        <a:ln w="2857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530852" y="3892792"/>
        <a:ext cx="20885" cy="20885"/>
      </dsp:txXfrm>
    </dsp:sp>
    <dsp:sp modelId="{ABBB0174-0B58-48F9-A1AF-07EF065A9026}">
      <dsp:nvSpPr>
        <dsp:cNvPr id="0" name=""/>
        <dsp:cNvSpPr/>
      </dsp:nvSpPr>
      <dsp:spPr>
        <a:xfrm>
          <a:off x="5838720" y="3107287"/>
          <a:ext cx="417713" cy="1193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856" y="0"/>
              </a:lnTo>
              <a:lnTo>
                <a:pt x="208856" y="1193922"/>
              </a:lnTo>
              <a:lnTo>
                <a:pt x="417713" y="1193922"/>
              </a:lnTo>
            </a:path>
          </a:pathLst>
        </a:custGeom>
        <a:noFill/>
        <a:ln w="285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6015955" y="3672626"/>
        <a:ext cx="63244" cy="63244"/>
      </dsp:txXfrm>
    </dsp:sp>
    <dsp:sp modelId="{B6041E19-44BC-44D0-A478-5048EF244E61}">
      <dsp:nvSpPr>
        <dsp:cNvPr id="0" name=""/>
        <dsp:cNvSpPr/>
      </dsp:nvSpPr>
      <dsp:spPr>
        <a:xfrm>
          <a:off x="5838720" y="3107287"/>
          <a:ext cx="417713" cy="397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856" y="0"/>
              </a:lnTo>
              <a:lnTo>
                <a:pt x="208856" y="397974"/>
              </a:lnTo>
              <a:lnTo>
                <a:pt x="417713" y="397974"/>
              </a:lnTo>
            </a:path>
          </a:pathLst>
        </a:custGeom>
        <a:noFill/>
        <a:ln w="285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6033153" y="3291850"/>
        <a:ext cx="28847" cy="28847"/>
      </dsp:txXfrm>
    </dsp:sp>
    <dsp:sp modelId="{6692F967-7047-453F-9FB7-5BD0641F164A}">
      <dsp:nvSpPr>
        <dsp:cNvPr id="0" name=""/>
        <dsp:cNvSpPr/>
      </dsp:nvSpPr>
      <dsp:spPr>
        <a:xfrm>
          <a:off x="5838720" y="2709312"/>
          <a:ext cx="417713" cy="397974"/>
        </a:xfrm>
        <a:custGeom>
          <a:avLst/>
          <a:gdLst/>
          <a:ahLst/>
          <a:cxnLst/>
          <a:rect l="0" t="0" r="0" b="0"/>
          <a:pathLst>
            <a:path>
              <a:moveTo>
                <a:pt x="0" y="397974"/>
              </a:moveTo>
              <a:lnTo>
                <a:pt x="208856" y="397974"/>
              </a:lnTo>
              <a:lnTo>
                <a:pt x="208856" y="0"/>
              </a:lnTo>
              <a:lnTo>
                <a:pt x="417713" y="0"/>
              </a:lnTo>
            </a:path>
          </a:pathLst>
        </a:custGeom>
        <a:noFill/>
        <a:ln w="285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6033153" y="2893876"/>
        <a:ext cx="28847" cy="28847"/>
      </dsp:txXfrm>
    </dsp:sp>
    <dsp:sp modelId="{410AA857-C0B6-4666-AD67-1E407A56C2E2}">
      <dsp:nvSpPr>
        <dsp:cNvPr id="0" name=""/>
        <dsp:cNvSpPr/>
      </dsp:nvSpPr>
      <dsp:spPr>
        <a:xfrm>
          <a:off x="5838720" y="1913364"/>
          <a:ext cx="417713" cy="1193922"/>
        </a:xfrm>
        <a:custGeom>
          <a:avLst/>
          <a:gdLst/>
          <a:ahLst/>
          <a:cxnLst/>
          <a:rect l="0" t="0" r="0" b="0"/>
          <a:pathLst>
            <a:path>
              <a:moveTo>
                <a:pt x="0" y="1193922"/>
              </a:moveTo>
              <a:lnTo>
                <a:pt x="208856" y="1193922"/>
              </a:lnTo>
              <a:lnTo>
                <a:pt x="208856" y="0"/>
              </a:lnTo>
              <a:lnTo>
                <a:pt x="417713" y="0"/>
              </a:lnTo>
            </a:path>
          </a:pathLst>
        </a:custGeom>
        <a:noFill/>
        <a:ln w="285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6015955" y="2478703"/>
        <a:ext cx="63244" cy="63244"/>
      </dsp:txXfrm>
    </dsp:sp>
    <dsp:sp modelId="{E7178DAB-C863-432D-8B35-CB2F141412A3}">
      <dsp:nvSpPr>
        <dsp:cNvPr id="0" name=""/>
        <dsp:cNvSpPr/>
      </dsp:nvSpPr>
      <dsp:spPr>
        <a:xfrm>
          <a:off x="3332438" y="3107287"/>
          <a:ext cx="417713" cy="795948"/>
        </a:xfrm>
        <a:custGeom>
          <a:avLst/>
          <a:gdLst/>
          <a:ahLst/>
          <a:cxnLst/>
          <a:rect l="0" t="0" r="0" b="0"/>
          <a:pathLst>
            <a:path>
              <a:moveTo>
                <a:pt x="0" y="795948"/>
              </a:moveTo>
              <a:lnTo>
                <a:pt x="208856" y="795948"/>
              </a:lnTo>
              <a:lnTo>
                <a:pt x="208856" y="0"/>
              </a:lnTo>
              <a:lnTo>
                <a:pt x="417713" y="0"/>
              </a:lnTo>
            </a:path>
          </a:pathLst>
        </a:custGeom>
        <a:noFill/>
        <a:ln w="2857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518822" y="3482788"/>
        <a:ext cx="44944" cy="44944"/>
      </dsp:txXfrm>
    </dsp:sp>
    <dsp:sp modelId="{8F52E345-5F9B-4160-A13F-E858C8C34CF9}">
      <dsp:nvSpPr>
        <dsp:cNvPr id="0" name=""/>
        <dsp:cNvSpPr/>
      </dsp:nvSpPr>
      <dsp:spPr>
        <a:xfrm>
          <a:off x="3332438" y="2311338"/>
          <a:ext cx="417713" cy="1591896"/>
        </a:xfrm>
        <a:custGeom>
          <a:avLst/>
          <a:gdLst/>
          <a:ahLst/>
          <a:cxnLst/>
          <a:rect l="0" t="0" r="0" b="0"/>
          <a:pathLst>
            <a:path>
              <a:moveTo>
                <a:pt x="0" y="1591896"/>
              </a:moveTo>
              <a:lnTo>
                <a:pt x="208856" y="1591896"/>
              </a:lnTo>
              <a:lnTo>
                <a:pt x="208856" y="0"/>
              </a:lnTo>
              <a:lnTo>
                <a:pt x="417713" y="0"/>
              </a:lnTo>
            </a:path>
          </a:pathLst>
        </a:custGeom>
        <a:noFill/>
        <a:ln w="2857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500150" y="3066142"/>
        <a:ext cx="82289" cy="82289"/>
      </dsp:txXfrm>
    </dsp:sp>
    <dsp:sp modelId="{E00D937A-E19A-4B84-B0CE-E4AEF94E8109}">
      <dsp:nvSpPr>
        <dsp:cNvPr id="0" name=""/>
        <dsp:cNvSpPr/>
      </dsp:nvSpPr>
      <dsp:spPr>
        <a:xfrm>
          <a:off x="826156" y="2510325"/>
          <a:ext cx="417713" cy="1392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856" y="0"/>
              </a:lnTo>
              <a:lnTo>
                <a:pt x="208856" y="1392909"/>
              </a:lnTo>
              <a:lnTo>
                <a:pt x="417713" y="1392909"/>
              </a:lnTo>
            </a:path>
          </a:pathLst>
        </a:custGeom>
        <a:noFill/>
        <a:ln w="285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998658" y="3170425"/>
        <a:ext cx="72709" cy="72709"/>
      </dsp:txXfrm>
    </dsp:sp>
    <dsp:sp modelId="{F6CA0B86-9F02-4F91-9C18-E8A6366512CC}">
      <dsp:nvSpPr>
        <dsp:cNvPr id="0" name=""/>
        <dsp:cNvSpPr/>
      </dsp:nvSpPr>
      <dsp:spPr>
        <a:xfrm>
          <a:off x="3332438" y="1117416"/>
          <a:ext cx="417713" cy="397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856" y="0"/>
              </a:lnTo>
              <a:lnTo>
                <a:pt x="208856" y="397974"/>
              </a:lnTo>
              <a:lnTo>
                <a:pt x="417713" y="397974"/>
              </a:lnTo>
            </a:path>
          </a:pathLst>
        </a:custGeom>
        <a:noFill/>
        <a:ln w="285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526871" y="1301979"/>
        <a:ext cx="28847" cy="28847"/>
      </dsp:txXfrm>
    </dsp:sp>
    <dsp:sp modelId="{CE5E57F2-344D-4135-BC79-1724957B2096}">
      <dsp:nvSpPr>
        <dsp:cNvPr id="0" name=""/>
        <dsp:cNvSpPr/>
      </dsp:nvSpPr>
      <dsp:spPr>
        <a:xfrm>
          <a:off x="3332438" y="719442"/>
          <a:ext cx="417713" cy="397974"/>
        </a:xfrm>
        <a:custGeom>
          <a:avLst/>
          <a:gdLst/>
          <a:ahLst/>
          <a:cxnLst/>
          <a:rect l="0" t="0" r="0" b="0"/>
          <a:pathLst>
            <a:path>
              <a:moveTo>
                <a:pt x="0" y="397974"/>
              </a:moveTo>
              <a:lnTo>
                <a:pt x="208856" y="397974"/>
              </a:lnTo>
              <a:lnTo>
                <a:pt x="208856" y="0"/>
              </a:lnTo>
              <a:lnTo>
                <a:pt x="417713" y="0"/>
              </a:lnTo>
            </a:path>
          </a:pathLst>
        </a:custGeom>
        <a:noFill/>
        <a:ln w="285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526871" y="904005"/>
        <a:ext cx="28847" cy="28847"/>
      </dsp:txXfrm>
    </dsp:sp>
    <dsp:sp modelId="{00A2BB97-97DF-4CF2-B94A-9D8B0EB4EA1B}">
      <dsp:nvSpPr>
        <dsp:cNvPr id="0" name=""/>
        <dsp:cNvSpPr/>
      </dsp:nvSpPr>
      <dsp:spPr>
        <a:xfrm>
          <a:off x="826156" y="1117416"/>
          <a:ext cx="417713" cy="1392909"/>
        </a:xfrm>
        <a:custGeom>
          <a:avLst/>
          <a:gdLst/>
          <a:ahLst/>
          <a:cxnLst/>
          <a:rect l="0" t="0" r="0" b="0"/>
          <a:pathLst>
            <a:path>
              <a:moveTo>
                <a:pt x="0" y="1392909"/>
              </a:moveTo>
              <a:lnTo>
                <a:pt x="208856" y="1392909"/>
              </a:lnTo>
              <a:lnTo>
                <a:pt x="208856" y="0"/>
              </a:lnTo>
              <a:lnTo>
                <a:pt x="417713" y="0"/>
              </a:lnTo>
            </a:path>
          </a:pathLst>
        </a:custGeom>
        <a:noFill/>
        <a:ln w="285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998658" y="1777516"/>
        <a:ext cx="72709" cy="72709"/>
      </dsp:txXfrm>
    </dsp:sp>
    <dsp:sp modelId="{AEBAC1DE-FC48-4C1D-B0AE-4FEC023F0F94}">
      <dsp:nvSpPr>
        <dsp:cNvPr id="0" name=""/>
        <dsp:cNvSpPr/>
      </dsp:nvSpPr>
      <dsp:spPr>
        <a:xfrm>
          <a:off x="826156" y="321467"/>
          <a:ext cx="417713" cy="2188857"/>
        </a:xfrm>
        <a:custGeom>
          <a:avLst/>
          <a:gdLst/>
          <a:ahLst/>
          <a:cxnLst/>
          <a:rect l="0" t="0" r="0" b="0"/>
          <a:pathLst>
            <a:path>
              <a:moveTo>
                <a:pt x="0" y="2188857"/>
              </a:moveTo>
              <a:lnTo>
                <a:pt x="208856" y="2188857"/>
              </a:lnTo>
              <a:lnTo>
                <a:pt x="208856" y="0"/>
              </a:lnTo>
              <a:lnTo>
                <a:pt x="417713" y="0"/>
              </a:lnTo>
            </a:path>
          </a:pathLst>
        </a:custGeom>
        <a:noFill/>
        <a:ln w="285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979304" y="1360187"/>
        <a:ext cx="111417" cy="111417"/>
      </dsp:txXfrm>
    </dsp:sp>
    <dsp:sp modelId="{E74A3418-F6A4-4222-BBF5-F875E3B88B15}">
      <dsp:nvSpPr>
        <dsp:cNvPr id="0" name=""/>
        <dsp:cNvSpPr/>
      </dsp:nvSpPr>
      <dsp:spPr>
        <a:xfrm rot="16200000">
          <a:off x="-1167903" y="2191946"/>
          <a:ext cx="3351361" cy="636758"/>
        </a:xfrm>
        <a:prstGeom prst="rect">
          <a:avLst/>
        </a:prstGeom>
        <a:solidFill>
          <a:schemeClr val="accent2"/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mdJSON</a:t>
          </a:r>
          <a:endParaRPr lang="en-US" sz="32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-1167903" y="2191946"/>
        <a:ext cx="3351361" cy="636758"/>
      </dsp:txXfrm>
    </dsp:sp>
    <dsp:sp modelId="{42893AAE-0C31-4A93-BC14-D41B06EC7FDE}">
      <dsp:nvSpPr>
        <dsp:cNvPr id="0" name=""/>
        <dsp:cNvSpPr/>
      </dsp:nvSpPr>
      <dsp:spPr>
        <a:xfrm>
          <a:off x="1243869" y="3088"/>
          <a:ext cx="2088568" cy="6367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Version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1243869" y="3088"/>
        <a:ext cx="2088568" cy="636758"/>
      </dsp:txXfrm>
    </dsp:sp>
    <dsp:sp modelId="{511800D7-4CF4-4687-88BD-3491ABACCCB5}">
      <dsp:nvSpPr>
        <dsp:cNvPr id="0" name=""/>
        <dsp:cNvSpPr/>
      </dsp:nvSpPr>
      <dsp:spPr>
        <a:xfrm>
          <a:off x="1243869" y="799036"/>
          <a:ext cx="2088568" cy="636758"/>
        </a:xfrm>
        <a:prstGeom prst="rect">
          <a:avLst/>
        </a:prstGeom>
        <a:solidFill>
          <a:schemeClr val="accent3"/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Contacts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1243869" y="799036"/>
        <a:ext cx="2088568" cy="636758"/>
      </dsp:txXfrm>
    </dsp:sp>
    <dsp:sp modelId="{1C244A7F-13BC-44AC-8E16-3478B8E5D9F2}">
      <dsp:nvSpPr>
        <dsp:cNvPr id="0" name=""/>
        <dsp:cNvSpPr/>
      </dsp:nvSpPr>
      <dsp:spPr>
        <a:xfrm>
          <a:off x="3750151" y="401062"/>
          <a:ext cx="2088568" cy="6367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Individual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750151" y="401062"/>
        <a:ext cx="2088568" cy="636758"/>
      </dsp:txXfrm>
    </dsp:sp>
    <dsp:sp modelId="{FC976B38-A5DC-4949-B6A8-F9E7D4531E17}">
      <dsp:nvSpPr>
        <dsp:cNvPr id="0" name=""/>
        <dsp:cNvSpPr/>
      </dsp:nvSpPr>
      <dsp:spPr>
        <a:xfrm>
          <a:off x="3750151" y="1197011"/>
          <a:ext cx="2088568" cy="6367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Organization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750151" y="1197011"/>
        <a:ext cx="2088568" cy="636758"/>
      </dsp:txXfrm>
    </dsp:sp>
    <dsp:sp modelId="{966632C5-AB2D-40AC-A1DF-AABD4EDDEEDB}">
      <dsp:nvSpPr>
        <dsp:cNvPr id="0" name=""/>
        <dsp:cNvSpPr/>
      </dsp:nvSpPr>
      <dsp:spPr>
        <a:xfrm>
          <a:off x="1243869" y="3584856"/>
          <a:ext cx="2088568" cy="636758"/>
        </a:xfrm>
        <a:prstGeom prst="rect">
          <a:avLst/>
        </a:prstGeom>
        <a:solidFill>
          <a:schemeClr val="accent3"/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Metadata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1243869" y="3584856"/>
        <a:ext cx="2088568" cy="636758"/>
      </dsp:txXfrm>
    </dsp:sp>
    <dsp:sp modelId="{32243B4E-B4CB-4BDD-86BD-C2E01BF7D739}">
      <dsp:nvSpPr>
        <dsp:cNvPr id="0" name=""/>
        <dsp:cNvSpPr/>
      </dsp:nvSpPr>
      <dsp:spPr>
        <a:xfrm>
          <a:off x="3750151" y="1992959"/>
          <a:ext cx="2088568" cy="636758"/>
        </a:xfrm>
        <a:prstGeom prst="rect">
          <a:avLst/>
        </a:prstGeom>
        <a:solidFill>
          <a:schemeClr val="accent1">
            <a:lumMod val="7500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Metadata Info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750151" y="1992959"/>
        <a:ext cx="2088568" cy="636758"/>
      </dsp:txXfrm>
    </dsp:sp>
    <dsp:sp modelId="{970FB833-3199-4FC4-B156-45799EFAD2DB}">
      <dsp:nvSpPr>
        <dsp:cNvPr id="0" name=""/>
        <dsp:cNvSpPr/>
      </dsp:nvSpPr>
      <dsp:spPr>
        <a:xfrm>
          <a:off x="3750151" y="2788907"/>
          <a:ext cx="2088568" cy="636758"/>
        </a:xfrm>
        <a:prstGeom prst="rect">
          <a:avLst/>
        </a:prstGeom>
        <a:solidFill>
          <a:schemeClr val="tx2"/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Resource Info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750151" y="2788907"/>
        <a:ext cx="2088568" cy="636758"/>
      </dsp:txXfrm>
    </dsp:sp>
    <dsp:sp modelId="{FD06ED58-D252-4312-873E-93FF3B8567E2}">
      <dsp:nvSpPr>
        <dsp:cNvPr id="0" name=""/>
        <dsp:cNvSpPr/>
      </dsp:nvSpPr>
      <dsp:spPr>
        <a:xfrm>
          <a:off x="6256434" y="1594985"/>
          <a:ext cx="2088568" cy="6367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Citation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6256434" y="1594985"/>
        <a:ext cx="2088568" cy="636758"/>
      </dsp:txXfrm>
    </dsp:sp>
    <dsp:sp modelId="{193F399E-D4B1-477E-9F82-6A78E1C8B386}">
      <dsp:nvSpPr>
        <dsp:cNvPr id="0" name=""/>
        <dsp:cNvSpPr/>
      </dsp:nvSpPr>
      <dsp:spPr>
        <a:xfrm>
          <a:off x="6256434" y="2390933"/>
          <a:ext cx="2088568" cy="6367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Keywords</a:t>
          </a:r>
        </a:p>
      </dsp:txBody>
      <dsp:txXfrm>
        <a:off x="6256434" y="2390933"/>
        <a:ext cx="2088568" cy="636758"/>
      </dsp:txXfrm>
    </dsp:sp>
    <dsp:sp modelId="{157A5D32-1A95-4E97-8647-F32C2FC1240E}">
      <dsp:nvSpPr>
        <dsp:cNvPr id="0" name=""/>
        <dsp:cNvSpPr/>
      </dsp:nvSpPr>
      <dsp:spPr>
        <a:xfrm>
          <a:off x="6256434" y="3186881"/>
          <a:ext cx="2088568" cy="6367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Extents</a:t>
          </a:r>
        </a:p>
      </dsp:txBody>
      <dsp:txXfrm>
        <a:off x="6256434" y="3186881"/>
        <a:ext cx="2088568" cy="636758"/>
      </dsp:txXfrm>
    </dsp:sp>
    <dsp:sp modelId="{0AF98EC6-9D79-46AC-9446-BD92FE9927F4}">
      <dsp:nvSpPr>
        <dsp:cNvPr id="0" name=""/>
        <dsp:cNvSpPr/>
      </dsp:nvSpPr>
      <dsp:spPr>
        <a:xfrm>
          <a:off x="6256434" y="3982830"/>
          <a:ext cx="2088568" cy="6367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latin typeface="Arial Rounded MT Bold" panose="020F0704030504030204" pitchFamily="34" charset="0"/>
              <a:ea typeface="Verdana" panose="020B0604030504040204" pitchFamily="34" charset="0"/>
              <a:cs typeface="Verdana" panose="020B0604030504040204" pitchFamily="34" charset="0"/>
            </a:rPr>
            <a:t>...</a:t>
          </a:r>
        </a:p>
      </dsp:txBody>
      <dsp:txXfrm>
        <a:off x="6256434" y="3982830"/>
        <a:ext cx="2088568" cy="636758"/>
      </dsp:txXfrm>
    </dsp:sp>
    <dsp:sp modelId="{189CC0DD-2611-4219-B3B9-A48F59259D9F}">
      <dsp:nvSpPr>
        <dsp:cNvPr id="0" name=""/>
        <dsp:cNvSpPr/>
      </dsp:nvSpPr>
      <dsp:spPr>
        <a:xfrm>
          <a:off x="3750151" y="3584856"/>
          <a:ext cx="2088568" cy="636758"/>
        </a:xfrm>
        <a:prstGeom prst="rect">
          <a:avLst/>
        </a:prstGeom>
        <a:solidFill>
          <a:schemeClr val="accent1">
            <a:lumMod val="7500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Distribution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750151" y="3584856"/>
        <a:ext cx="2088568" cy="636758"/>
      </dsp:txXfrm>
    </dsp:sp>
    <dsp:sp modelId="{81A468B8-978A-4EA8-9952-D187AC888706}">
      <dsp:nvSpPr>
        <dsp:cNvPr id="0" name=""/>
        <dsp:cNvSpPr/>
      </dsp:nvSpPr>
      <dsp:spPr>
        <a:xfrm>
          <a:off x="3750151" y="4380804"/>
          <a:ext cx="2088568" cy="636758"/>
        </a:xfrm>
        <a:prstGeom prst="rect">
          <a:avLst/>
        </a:prstGeom>
        <a:solidFill>
          <a:schemeClr val="accent1">
            <a:lumMod val="7500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Associated Resources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750151" y="4380804"/>
        <a:ext cx="2088568" cy="636758"/>
      </dsp:txXfrm>
    </dsp:sp>
    <dsp:sp modelId="{00840B8B-FA04-42A6-A901-D1E31726B9D3}">
      <dsp:nvSpPr>
        <dsp:cNvPr id="0" name=""/>
        <dsp:cNvSpPr/>
      </dsp:nvSpPr>
      <dsp:spPr>
        <a:xfrm>
          <a:off x="3750151" y="5176752"/>
          <a:ext cx="2088568" cy="636758"/>
        </a:xfrm>
        <a:prstGeom prst="rect">
          <a:avLst/>
        </a:prstGeom>
        <a:solidFill>
          <a:schemeClr val="accent1">
            <a:lumMod val="7500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Additional Docs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750151" y="5176752"/>
        <a:ext cx="2088568" cy="636758"/>
      </dsp:txXfrm>
    </dsp:sp>
    <dsp:sp modelId="{8334C992-E347-4CB1-8431-89D86E7A3B72}">
      <dsp:nvSpPr>
        <dsp:cNvPr id="0" name=""/>
        <dsp:cNvSpPr/>
      </dsp:nvSpPr>
      <dsp:spPr>
        <a:xfrm>
          <a:off x="1243869" y="4380804"/>
          <a:ext cx="2088568" cy="6367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Data Dictionary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1243869" y="4380804"/>
        <a:ext cx="2088568" cy="6367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BF6C4-8225-4D5D-927C-F303C290B1F2}">
      <dsp:nvSpPr>
        <dsp:cNvPr id="0" name=""/>
        <dsp:cNvSpPr/>
      </dsp:nvSpPr>
      <dsp:spPr>
        <a:xfrm>
          <a:off x="3009913" y="533391"/>
          <a:ext cx="3086086" cy="3085951"/>
        </a:xfrm>
        <a:prstGeom prst="donut">
          <a:avLst>
            <a:gd name="adj" fmla="val 110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97C4DF-DB7B-4F50-830E-5D4587003BCA}">
      <dsp:nvSpPr>
        <dsp:cNvPr id="0" name=""/>
        <dsp:cNvSpPr/>
      </dsp:nvSpPr>
      <dsp:spPr>
        <a:xfrm>
          <a:off x="314" y="660527"/>
          <a:ext cx="3795587" cy="28698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  <a:ln w="285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27130B-FFCF-4E83-83D9-EB721D50A772}">
      <dsp:nvSpPr>
        <dsp:cNvPr id="0" name=""/>
        <dsp:cNvSpPr/>
      </dsp:nvSpPr>
      <dsp:spPr>
        <a:xfrm>
          <a:off x="3349111" y="891964"/>
          <a:ext cx="2407061" cy="2406956"/>
        </a:xfrm>
        <a:prstGeom prst="ellipse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Discussion?</a:t>
          </a:r>
          <a:endParaRPr lang="en-US" sz="2300" kern="1200" dirty="0"/>
        </a:p>
      </dsp:txBody>
      <dsp:txXfrm>
        <a:off x="3701617" y="1244455"/>
        <a:ext cx="1702049" cy="17019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PictureCircles">
  <dgm:title val=""/>
  <dgm:desc val=""/>
  <dgm:catLst>
    <dgm:cat type="picture" pri="17000"/>
    <dgm:cat type="pictureconvert" pri="1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3" destOrd="0"/>
      </dgm:cxnLst>
      <dgm:bg/>
      <dgm:whole/>
    </dgm:dataModel>
  </dgm:clrData>
  <dgm:layoutNode name="Name0">
    <dgm:varLst>
      <dgm:chMax/>
      <dgm:chPref/>
      <dgm:dir/>
    </dgm:varLst>
    <dgm:alg type="lin">
      <dgm:param type="linDir" val="fromT"/>
      <dgm:param type="fallback" val="2D"/>
      <dgm:param type="horzAlign" val="ctr"/>
      <dgm:param type="nodeVertAlign" val="t"/>
    </dgm:alg>
    <dgm:shape xmlns:r="http://schemas.openxmlformats.org/officeDocument/2006/relationships" r:blip="">
      <dgm:adjLst/>
    </dgm:shape>
    <dgm:choose name="Name1">
      <dgm:if name="Name2" axis="ch" ptType="node" func="cnt" op="gte" val="2">
        <dgm:constrLst>
          <dgm:constr type="primFontSz" for="des" ptType="node" op="equ" val="65"/>
          <dgm:constr type="w" for="ch" forName="composite" refType="h" refFor="ch" refForName="composite" fact="2.9499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if>
      <dgm:else name="Name3">
        <dgm:constrLst>
          <dgm:constr type="primFontSz" for="des" ptType="node" op="equ" val="65"/>
          <dgm:constr type="w" for="ch" forName="composite" refType="h" refFor="ch" refForName="composite" fact="1.9752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else>
    </dgm:choose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4">
          <dgm:if name="Name5" axis="precedSib" ptType="sibTrans" func="cnt" op="lte" val="0">
            <dgm:choose name="Name6">
              <dgm:if name="Name7" axis="followSib" ptType="sibTrans" func="cnt" op="lte" val="0">
                <dgm:choose name="Name8">
                  <dgm:if name="Name9" func="var" arg="dir" op="equ" val="norm">
                    <dgm:constrLst>
                      <dgm:constr type="l" for="ch" forName="Accent" refType="w" fact="0.4937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5494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if>
                  <dgm:else name="Name10">
                    <dgm:constrLst>
                      <dgm:constr type="l" for="ch" forName="Accent" refType="w" fact="0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0557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.3773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else>
                </dgm:choose>
              </dgm:if>
              <dgm:else name="Name11">
                <dgm:choose name="Name12">
                  <dgm:if name="Name13" func="var" arg="dir" op="equ" val="norm">
                    <dgm:choose name="Name14">
                      <dgm:if name="Name15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16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if>
                  <dgm:else name="Name17">
                    <dgm:choose name="Name18">
                      <dgm:if name="Name19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20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else>
                </dgm:choose>
              </dgm:else>
            </dgm:choose>
          </dgm:if>
          <dgm:else name="Name21">
            <dgm:choose name="Name22">
              <dgm:if name="Name23" func="var" arg="dir" op="equ" val="norm">
                <dgm:choose name="Name24">
                  <dgm:if name="Name25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26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if>
              <dgm:else name="Name27">
                <dgm:choose name="Name28">
                  <dgm:if name="Name29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30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else>
            </dgm:choose>
          </dgm:else>
        </dgm:choose>
        <dgm:layoutNode name="Accent" styleLbl="alignNode1">
          <dgm:varLst>
            <dgm:chMax val="0"/>
            <dgm:chPref val="0"/>
          </dgm:varLst>
          <dgm:alg type="sp"/>
          <dgm:shape xmlns:r="http://schemas.openxmlformats.org/officeDocument/2006/relationships" type="donut" r:blip="">
            <dgm:adjLst>
              <dgm:adj idx="1" val="0.1101"/>
            </dgm:adjLst>
          </dgm:shape>
          <dgm:presOf/>
        </dgm:layoutNode>
        <dgm:layoutNode name="Image" styleLbl="bgImgPlace1">
          <dgm:varLst>
            <dgm:chMax val="0"/>
            <dgm:chPref val="0"/>
            <dgm:bulletEnabled val="1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fgAccFollowNode1">
          <dgm:varLst>
            <dgm:chMax val="0"/>
            <dgm:chPref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Space">
          <dgm:varLst>
            <dgm:chMax val="0"/>
            <dgm:chPref val="0"/>
          </dgm:varLst>
          <dgm:alg type="sp"/>
          <dgm:shape xmlns:r="http://schemas.openxmlformats.org/officeDocument/2006/relationships" r:blip="">
            <dgm:adjLst/>
          </dgm:shape>
          <dgm:presOf/>
        </dgm:layoutNode>
      </dgm:layoutNode>
      <dgm:forEach name="Name31" axis="followSib" ptType="sibTrans" cnt="1">
        <dgm:layoutNode name="ConnectorComposite">
          <dgm:alg type="composite">
            <dgm:param type="ar" val=".4"/>
          </dgm:alg>
          <dgm:shape xmlns:r="http://schemas.openxmlformats.org/officeDocument/2006/relationships" r:blip="">
            <dgm:adjLst/>
          </dgm:shape>
          <dgm:constrLst>
            <dgm:constr type="l" for="ch" forName="TopSpacing" refType="w" fact="0"/>
            <dgm:constr type="t" for="ch" forName="TopSpacing" refType="h" fact="0"/>
            <dgm:constr type="h" for="ch" forName="TopSpacing" refType="h" fact="0.3"/>
            <dgm:constr type="w" for="ch" forName="TopSpacing" refType="w"/>
            <dgm:constr type="l" for="ch" forName="Connector" refType="w" fact="0"/>
            <dgm:constr type="t" for="ch" forName="Connector" refType="h" fact="0.3"/>
            <dgm:constr type="h" for="ch" forName="Connector" refType="h" fact="0.4"/>
            <dgm:constr type="w" for="ch" forName="Connector" refType="h" refFor="ch" refForName="Connector"/>
            <dgm:constr type="l" for="ch" forName="BottomSpacing" refType="w" fact="0"/>
            <dgm:constr type="t" for="ch" forName="BottomSpacing" refType="h" fact="0.7"/>
            <dgm:constr type="h" for="ch" forName="BottomSpacing" refType="h" fact="0.3"/>
            <dgm:constr type="w" for="ch" forName="BottomSpacing" refType="w"/>
          </dgm:constrLst>
          <dgm:layoutNode name="TopSpacing">
            <dgm:alg type="sp"/>
            <dgm:shape xmlns:r="http://schemas.openxmlformats.org/officeDocument/2006/relationships" r:blip="">
              <dgm:adjLst/>
            </dgm:shape>
          </dgm:layoutNode>
          <dgm:layoutNode name="Connector" styleLbl="alignNode1">
            <dgm:alg type="sp"/>
            <dgm:shape xmlns:r="http://schemas.openxmlformats.org/officeDocument/2006/relationships" type="flowChartConnector" r:blip="">
              <dgm:adjLst/>
            </dgm:shape>
            <dgm:presOf/>
          </dgm:layoutNode>
          <dgm:layoutNode name="BottomSpacing">
            <dgm:alg type="sp"/>
            <dgm:shape xmlns:r="http://schemas.openxmlformats.org/officeDocument/2006/relationships" r:blip="">
              <dgm:adjLst/>
            </dgm:shape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91474-20C6-416B-BF81-CF08791BD5CC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EEFCA-6987-491B-A759-2A6922AC3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14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spcBef>
                <a:spcPct val="0"/>
              </a:spcBef>
              <a:buFont typeface="Wingdings"/>
              <a:buChar char="Ø"/>
            </a:pPr>
            <a:endParaRPr lang="en-US" sz="1600" dirty="0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8762F3-5896-4A19-9B9F-3164E0228679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sz="1600" baseline="0" dirty="0" smtClean="0"/>
              <a:t>Primary focus is on top three bullets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080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approach we started from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Examples of tool are databases, editors, web applications.</a:t>
            </a:r>
          </a:p>
          <a:p>
            <a:r>
              <a:rPr lang="en-US" baseline="0" dirty="0" smtClean="0"/>
              <a:t>Typically, this process results in tools and workflows that support a single primary standard or format.</a:t>
            </a:r>
          </a:p>
          <a:p>
            <a:r>
              <a:rPr lang="en-US" baseline="0" dirty="0" smtClean="0"/>
              <a:t>Secondary standards typically don’t get first class treatment.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589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step is choosing a “standard”</a:t>
            </a:r>
          </a:p>
          <a:p>
            <a:r>
              <a:rPr lang="en-US" dirty="0" smtClean="0"/>
              <a:t>ISO 19115 can be written</a:t>
            </a:r>
            <a:r>
              <a:rPr lang="en-US" baseline="0" dirty="0" smtClean="0"/>
              <a:t> many ways with varying degrees of support for the full standard, hence “profiles”.</a:t>
            </a:r>
            <a:endParaRPr lang="en-US" dirty="0" smtClean="0"/>
          </a:p>
          <a:p>
            <a:r>
              <a:rPr lang="en-US" dirty="0" smtClean="0"/>
              <a:t>ISO/TC 211  - Geographic information/</a:t>
            </a:r>
            <a:r>
              <a:rPr lang="en-US" dirty="0" err="1" smtClean="0"/>
              <a:t>Geomatics</a:t>
            </a:r>
            <a:r>
              <a:rPr lang="en-US" dirty="0" smtClean="0"/>
              <a:t>: http://www.iso.org/iso/home/store/catalogue_tc/catalogue_tc_browse.htm?commid=54904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059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ISO standards must be purchased,</a:t>
            </a:r>
            <a:r>
              <a:rPr lang="en-US" baseline="0" dirty="0" smtClean="0"/>
              <a:t> NOAA produces the XSDs.</a:t>
            </a:r>
          </a:p>
          <a:p>
            <a:r>
              <a:rPr lang="en-US" baseline="0" dirty="0" smtClean="0"/>
              <a:t>To really work efficiently with XSDs, proprietary software is needed.</a:t>
            </a:r>
          </a:p>
          <a:p>
            <a:r>
              <a:rPr lang="en-US" baseline="0" dirty="0" err="1" smtClean="0"/>
              <a:t>ADIwg</a:t>
            </a:r>
            <a:r>
              <a:rPr lang="en-US" baseline="0" dirty="0" smtClean="0"/>
              <a:t> decided to focus on 19115-2, with a plan to eventually support 19115-1.</a:t>
            </a:r>
            <a:endParaRPr lang="en-US" dirty="0" smtClean="0"/>
          </a:p>
          <a:p>
            <a:r>
              <a:rPr lang="en-US" dirty="0" err="1" smtClean="0"/>
              <a:t>ADIwg</a:t>
            </a:r>
            <a:r>
              <a:rPr lang="en-US" dirty="0" smtClean="0"/>
              <a:t>(mostly Stan) spent several months reviewing</a:t>
            </a:r>
            <a:r>
              <a:rPr lang="en-US" baseline="0" dirty="0" smtClean="0"/>
              <a:t> the ISO standard(s).</a:t>
            </a:r>
          </a:p>
          <a:p>
            <a:r>
              <a:rPr lang="en-US" baseline="0" dirty="0" smtClean="0"/>
              <a:t>A class diagram and data dictionary were created.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922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Goal is to support a single standard that can be translated to other standards.</a:t>
            </a:r>
          </a:p>
          <a:p>
            <a:r>
              <a:rPr lang="en-US" baseline="0" dirty="0" smtClean="0"/>
              <a:t>Organizations may build or adopt internal tools to support the adopted standard, but translation tools are jointly developed.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9363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New standard allows efficient communication among supporting organizations, translation allows for communication with external entities.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4890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Needed to pick a</a:t>
            </a:r>
            <a:r>
              <a:rPr lang="en-US" baseline="0" dirty="0" smtClean="0"/>
              <a:t> format to encode the metadata.</a:t>
            </a:r>
          </a:p>
          <a:p>
            <a:r>
              <a:rPr lang="en-US" dirty="0" smtClean="0"/>
              <a:t>Looked at multiple options: XML,</a:t>
            </a:r>
            <a:r>
              <a:rPr lang="en-US" baseline="0" dirty="0" smtClean="0"/>
              <a:t> JSON, </a:t>
            </a:r>
            <a:r>
              <a:rPr lang="en-US" baseline="0" dirty="0" err="1" smtClean="0"/>
              <a:t>yaml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JSON was the winner.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2941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Easy</a:t>
            </a:r>
            <a:r>
              <a:rPr lang="en-US" baseline="0" dirty="0" smtClean="0"/>
              <a:t> to serialize, compact, ignores whitespace.</a:t>
            </a:r>
          </a:p>
          <a:p>
            <a:r>
              <a:rPr lang="en-US" baseline="0" dirty="0" smtClean="0"/>
              <a:t>Good basic IDE support, but not for JSON schema (no equivalent to XML Schema support in Oxygen and XML Spy).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878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KISS</a:t>
            </a:r>
            <a:r>
              <a:rPr lang="en-US" baseline="0" dirty="0" smtClean="0"/>
              <a:t> philosophy applies.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2053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developing standard was named </a:t>
            </a:r>
            <a:r>
              <a:rPr lang="en-US" baseline="0" dirty="0" err="1" smtClean="0"/>
              <a:t>mdJSON</a:t>
            </a:r>
            <a:r>
              <a:rPr lang="en-US" baseline="0" dirty="0" smtClean="0"/>
              <a:t>(metadata JSON).</a:t>
            </a:r>
          </a:p>
          <a:p>
            <a:r>
              <a:rPr lang="en-US" baseline="0" dirty="0" smtClean="0"/>
              <a:t>While some naming conventions and structures were inherited, </a:t>
            </a:r>
            <a:r>
              <a:rPr lang="en-US" baseline="0" dirty="0" err="1" smtClean="0"/>
              <a:t>mdJSON</a:t>
            </a:r>
            <a:r>
              <a:rPr lang="en-US" baseline="0" dirty="0" smtClean="0"/>
              <a:t> freely deviates from ISO in the interest of clarity and efficiency.</a:t>
            </a:r>
          </a:p>
          <a:p>
            <a:r>
              <a:rPr lang="en-US" baseline="0" dirty="0" smtClean="0"/>
              <a:t>Mapped to FGDC to ensure similar compatibility.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80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0801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High-level overview of </a:t>
            </a:r>
            <a:r>
              <a:rPr lang="en-US" dirty="0" err="1" smtClean="0"/>
              <a:t>mdJSON</a:t>
            </a:r>
            <a:r>
              <a:rPr lang="en-US" baseline="0" dirty="0" smtClean="0"/>
              <a:t> hierarchical structure.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5213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Tools needed to be developed to support the standard.</a:t>
            </a:r>
          </a:p>
          <a:p>
            <a:r>
              <a:rPr lang="en-US" baseline="0" dirty="0" smtClean="0"/>
              <a:t>Tools assist with both education and development, making adoption easier.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7257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 typeface="Wingdings"/>
              <a:buNone/>
            </a:pPr>
            <a:r>
              <a:rPr lang="en-US" sz="1600" dirty="0" smtClean="0"/>
              <a:t>-- Into to ISO Developer’s Toolkit</a:t>
            </a:r>
            <a:r>
              <a:rPr lang="en-US" sz="1600" baseline="0" dirty="0" smtClean="0"/>
              <a:t> in pictures </a:t>
            </a:r>
          </a:p>
          <a:p>
            <a:pPr marL="0" indent="0">
              <a:spcBef>
                <a:spcPct val="0"/>
              </a:spcBef>
              <a:buFont typeface="Wingdings"/>
              <a:buNone/>
            </a:pPr>
            <a:r>
              <a:rPr lang="en-US" sz="1600" baseline="0" dirty="0" smtClean="0"/>
              <a:t>-- Talk about all the tools in the Toolkit and how they relate </a:t>
            </a:r>
          </a:p>
          <a:p>
            <a:pPr marL="0" indent="0">
              <a:spcBef>
                <a:spcPct val="0"/>
              </a:spcBef>
              <a:buFont typeface="Wingdings"/>
              <a:buNone/>
            </a:pPr>
            <a:r>
              <a:rPr lang="en-US" sz="1600" baseline="0" dirty="0" smtClean="0"/>
              <a:t>-- Some will be discussed in more detail in later segments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8762F3-5896-4A19-9B9F-3164E0228679}" type="slidenum">
              <a:rPr lang="en-US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</a:t>
            </a:r>
            <a:r>
              <a:rPr lang="en-US" baseline="0" dirty="0" smtClean="0"/>
              <a:t> 8 components of the ISO Developer’s Toolkit</a:t>
            </a:r>
          </a:p>
          <a:p>
            <a:r>
              <a:rPr lang="en-US" baseline="0" dirty="0" smtClean="0"/>
              <a:t>-- each has its own GitHub repository</a:t>
            </a:r>
          </a:p>
          <a:p>
            <a:r>
              <a:rPr lang="en-US" baseline="0" dirty="0" smtClean="0"/>
              <a:t>-- all are open source</a:t>
            </a:r>
          </a:p>
          <a:p>
            <a:r>
              <a:rPr lang="en-US" baseline="0" dirty="0" smtClean="0"/>
              <a:t>-- those with public exposure get nice icons</a:t>
            </a:r>
          </a:p>
          <a:p>
            <a:r>
              <a:rPr lang="en-US" baseline="0" dirty="0" smtClean="0"/>
              <a:t>-- all components will be covered during the workshop to varying degrees</a:t>
            </a:r>
          </a:p>
          <a:p>
            <a:r>
              <a:rPr lang="en-US" baseline="0" dirty="0" smtClean="0"/>
              <a:t>-- mention each tool </a:t>
            </a:r>
          </a:p>
          <a:p>
            <a:r>
              <a:rPr lang="en-US" baseline="0" dirty="0" smtClean="0"/>
              <a:t>-- also mdWorkshop repository has all our workshop presentation materials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7939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mdTranslator</a:t>
            </a:r>
            <a:r>
              <a:rPr lang="en-US" baseline="0" dirty="0" smtClean="0"/>
              <a:t> is the core of the ISO Developer’s Toolkit </a:t>
            </a:r>
          </a:p>
          <a:p>
            <a:r>
              <a:rPr lang="en-US" baseline="0" dirty="0" smtClean="0"/>
              <a:t>-- accepts input in any supported format (mdJson for now)</a:t>
            </a:r>
          </a:p>
          <a:p>
            <a:r>
              <a:rPr lang="en-US" baseline="0" dirty="0" smtClean="0"/>
              <a:t>-- input is validated using the toolkit component ‘mdJson-schemas’ </a:t>
            </a:r>
          </a:p>
          <a:p>
            <a:r>
              <a:rPr lang="en-US" baseline="0" dirty="0" smtClean="0"/>
              <a:t>-- if passes validation, sent to mdJson reader to write the metadata content to the ‘internal data store’</a:t>
            </a:r>
          </a:p>
          <a:p>
            <a:r>
              <a:rPr lang="en-US" baseline="0" dirty="0" smtClean="0"/>
              <a:t>-- if the write succeeds, control passes to the requested writer (ISO 19115-2 in example)</a:t>
            </a:r>
          </a:p>
          <a:p>
            <a:r>
              <a:rPr lang="en-US" baseline="0" dirty="0" smtClean="0"/>
              <a:t>-- other supported metadata writer standards in blue</a:t>
            </a:r>
          </a:p>
          <a:p>
            <a:r>
              <a:rPr lang="en-US" baseline="0" dirty="0" smtClean="0"/>
              <a:t>-- planned metadata writer standards in aqua</a:t>
            </a:r>
          </a:p>
          <a:p>
            <a:r>
              <a:rPr lang="en-US" baseline="0" dirty="0" smtClean="0"/>
              <a:t>-- newly structured metadata passed back to requestor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6143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mdTranslator</a:t>
            </a:r>
            <a:r>
              <a:rPr lang="en-US" baseline="0" dirty="0" smtClean="0"/>
              <a:t> is the core of the ISO Developer’s Toolkit </a:t>
            </a:r>
          </a:p>
          <a:p>
            <a:r>
              <a:rPr lang="en-US" baseline="0" dirty="0" smtClean="0"/>
              <a:t>-- accepts input in any supported format (mdJson for now)</a:t>
            </a:r>
          </a:p>
          <a:p>
            <a:r>
              <a:rPr lang="en-US" baseline="0" dirty="0" smtClean="0"/>
              <a:t>-- input is validated using the toolkit component ‘mdJson-schemas’ </a:t>
            </a:r>
          </a:p>
          <a:p>
            <a:r>
              <a:rPr lang="en-US" baseline="0" dirty="0" smtClean="0"/>
              <a:t>-- if passes validation, sent to mdJson reader to write the metadata content to the ‘internal data store’</a:t>
            </a:r>
          </a:p>
          <a:p>
            <a:r>
              <a:rPr lang="en-US" baseline="0" dirty="0" smtClean="0"/>
              <a:t>-- if the write succeeds, control passes to the requested writer (ISO 19115-2 in example)</a:t>
            </a:r>
          </a:p>
          <a:p>
            <a:r>
              <a:rPr lang="en-US" baseline="0" dirty="0" smtClean="0"/>
              <a:t>-- other supported metadata writer standards in blue</a:t>
            </a:r>
          </a:p>
          <a:p>
            <a:r>
              <a:rPr lang="en-US" baseline="0" dirty="0" smtClean="0"/>
              <a:t>-- planned metadata writer standards in aqua</a:t>
            </a:r>
          </a:p>
          <a:p>
            <a:r>
              <a:rPr lang="en-US" baseline="0" dirty="0" smtClean="0"/>
              <a:t>-- newly structured metadata passed back to requestor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6143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Install</a:t>
            </a:r>
            <a:r>
              <a:rPr lang="en-US" baseline="0" dirty="0" smtClean="0"/>
              <a:t> a local Ruby environment</a:t>
            </a:r>
            <a:endParaRPr lang="en-US" dirty="0" smtClean="0"/>
          </a:p>
          <a:p>
            <a:r>
              <a:rPr lang="en-US" dirty="0" smtClean="0"/>
              <a:t>-- download mdTranslator code repository from GitHub</a:t>
            </a:r>
          </a:p>
          <a:p>
            <a:r>
              <a:rPr lang="en-US" dirty="0" smtClean="0"/>
              <a:t>-- write a program or use the mdTranslator CLI to pass your mdJson to the Ruby code and catch the result</a:t>
            </a:r>
          </a:p>
          <a:p>
            <a:r>
              <a:rPr lang="en-US" dirty="0" smtClean="0"/>
              <a:t>-- using</a:t>
            </a:r>
            <a:r>
              <a:rPr lang="en-US" baseline="0" dirty="0" smtClean="0"/>
              <a:t> the GitHub repository code means:</a:t>
            </a:r>
          </a:p>
          <a:p>
            <a:r>
              <a:rPr lang="en-US" baseline="0" dirty="0" smtClean="0"/>
              <a:t>---- you can modify the mdTranslator behavior</a:t>
            </a:r>
          </a:p>
          <a:p>
            <a:r>
              <a:rPr lang="en-US" baseline="0" dirty="0" smtClean="0"/>
              <a:t>---- all the maintenance is yours</a:t>
            </a:r>
          </a:p>
          <a:p>
            <a:r>
              <a:rPr lang="en-US" baseline="0" dirty="0" smtClean="0"/>
              <a:t>---- updates to the repository will have to carefully merged into your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5427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Install</a:t>
            </a:r>
            <a:r>
              <a:rPr lang="en-US" baseline="0" dirty="0" smtClean="0"/>
              <a:t> a local Ruby environment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install ‘adiwg-mdtranslator’ gem from rubygems.org</a:t>
            </a:r>
          </a:p>
          <a:p>
            <a:r>
              <a:rPr lang="en-US" baseline="0" dirty="0" smtClean="0"/>
              <a:t>-- write program </a:t>
            </a:r>
            <a:r>
              <a:rPr lang="en-US" dirty="0" smtClean="0"/>
              <a:t>to pass your mdJson to the Ruby code and catch the result</a:t>
            </a:r>
          </a:p>
          <a:p>
            <a:r>
              <a:rPr lang="en-US" dirty="0" smtClean="0"/>
              <a:t>-- using</a:t>
            </a:r>
            <a:r>
              <a:rPr lang="en-US" baseline="0" dirty="0" smtClean="0"/>
              <a:t> the RubyGem means:</a:t>
            </a:r>
          </a:p>
          <a:p>
            <a:r>
              <a:rPr lang="en-US" baseline="0" dirty="0" smtClean="0"/>
              <a:t>---- write a simpler program to interface with mdTranslator</a:t>
            </a:r>
          </a:p>
          <a:p>
            <a:r>
              <a:rPr lang="en-US" baseline="0" dirty="0" smtClean="0"/>
              <a:t>---- all dependent code is automatically installed by the gem installer</a:t>
            </a:r>
          </a:p>
          <a:p>
            <a:r>
              <a:rPr lang="en-US" baseline="0" dirty="0" smtClean="0"/>
              <a:t>---- all updates and enhancements to adiwg-mdtranslator are merged by a single command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0281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No</a:t>
            </a:r>
            <a:r>
              <a:rPr lang="en-US" baseline="0" dirty="0" smtClean="0"/>
              <a:t> local Ruby environment needed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mdTranslator is hosted at </a:t>
            </a:r>
            <a:r>
              <a:rPr lang="en-US" u="sng" baseline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http://mdtranslator.adiwg.org</a:t>
            </a:r>
            <a:r>
              <a:rPr lang="en-US" baseline="0" dirty="0" smtClean="0"/>
              <a:t>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write simple web application </a:t>
            </a:r>
            <a:r>
              <a:rPr lang="en-US" dirty="0" smtClean="0"/>
              <a:t>to POST your mdJson to the Ruby code and catch the result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use POST to avoid</a:t>
            </a:r>
            <a:r>
              <a:rPr lang="en-US" baseline="0" dirty="0" smtClean="0"/>
              <a:t> the limitations browsers place on GET (2K)</a:t>
            </a:r>
            <a:endParaRPr lang="en-US" dirty="0" smtClean="0"/>
          </a:p>
          <a:p>
            <a:r>
              <a:rPr lang="en-US" dirty="0" smtClean="0"/>
              <a:t>-- using</a:t>
            </a:r>
            <a:r>
              <a:rPr lang="en-US" baseline="0" dirty="0" smtClean="0"/>
              <a:t> the hosted web service means:</a:t>
            </a:r>
          </a:p>
          <a:p>
            <a:r>
              <a:rPr lang="en-US" baseline="0" dirty="0" smtClean="0"/>
              <a:t>---- write a simple web application to interface with mdTranslator API </a:t>
            </a:r>
          </a:p>
          <a:p>
            <a:r>
              <a:rPr lang="en-US" baseline="0" dirty="0" smtClean="0"/>
              <a:t>---- no local dev environment</a:t>
            </a:r>
          </a:p>
          <a:p>
            <a:r>
              <a:rPr lang="en-US" baseline="0" dirty="0" smtClean="0"/>
              <a:t>---- always current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3613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No</a:t>
            </a:r>
            <a:r>
              <a:rPr lang="en-US" baseline="0" dirty="0" smtClean="0"/>
              <a:t> local Ruby environment needed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mdTranslator is hosted at </a:t>
            </a:r>
            <a:r>
              <a:rPr lang="en-US" u="sng" baseline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http://mdtranslator.adiwg.org</a:t>
            </a:r>
            <a:r>
              <a:rPr lang="en-US" baseline="0" dirty="0" smtClean="0"/>
              <a:t>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write simple web application </a:t>
            </a:r>
            <a:r>
              <a:rPr lang="en-US" dirty="0" smtClean="0"/>
              <a:t>to POST your mdJson to the Ruby code and catch the result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use POST to avoid</a:t>
            </a:r>
            <a:r>
              <a:rPr lang="en-US" baseline="0" dirty="0" smtClean="0"/>
              <a:t> the limitations browsers place on GET (2K)</a:t>
            </a:r>
            <a:endParaRPr lang="en-US" dirty="0" smtClean="0"/>
          </a:p>
          <a:p>
            <a:r>
              <a:rPr lang="en-US" dirty="0" smtClean="0"/>
              <a:t>-- using</a:t>
            </a:r>
            <a:r>
              <a:rPr lang="en-US" baseline="0" dirty="0" smtClean="0"/>
              <a:t> the hosted web service means:</a:t>
            </a:r>
          </a:p>
          <a:p>
            <a:r>
              <a:rPr lang="en-US" baseline="0" dirty="0" smtClean="0"/>
              <a:t>---- write a simple web application to interface with mdTranslator API </a:t>
            </a:r>
          </a:p>
          <a:p>
            <a:r>
              <a:rPr lang="en-US" baseline="0" dirty="0" smtClean="0"/>
              <a:t>---- no local dev environment</a:t>
            </a:r>
          </a:p>
          <a:p>
            <a:r>
              <a:rPr lang="en-US" baseline="0" dirty="0" smtClean="0"/>
              <a:t>---- always current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361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0801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No</a:t>
            </a:r>
            <a:r>
              <a:rPr lang="en-US" baseline="0" dirty="0" smtClean="0"/>
              <a:t> local Ruby or web application environment needed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mdTranslator is hosted at </a:t>
            </a:r>
            <a:r>
              <a:rPr lang="en-US" u="sng" baseline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http://mdtranslator.adiwg.org</a:t>
            </a:r>
            <a:r>
              <a:rPr lang="en-US" baseline="0" dirty="0" smtClean="0"/>
              <a:t>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mdTools is hosted at </a:t>
            </a:r>
            <a:r>
              <a:rPr lang="en-US" u="sng" baseline="0" dirty="0" smtClean="0"/>
              <a:t>http://www.adiwg.org/mdTools/#viewer-page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use mdTools to validate and POST to mdTranslator and catch result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using</a:t>
            </a:r>
            <a:r>
              <a:rPr lang="en-US" baseline="0" dirty="0" smtClean="0"/>
              <a:t> mdTools means:</a:t>
            </a:r>
          </a:p>
          <a:p>
            <a:r>
              <a:rPr lang="en-US" baseline="0" dirty="0" smtClean="0"/>
              <a:t>---- no local dev environment</a:t>
            </a:r>
          </a:p>
          <a:p>
            <a:r>
              <a:rPr lang="en-US" baseline="0" dirty="0" smtClean="0"/>
              <a:t>---- no code to write</a:t>
            </a:r>
          </a:p>
          <a:p>
            <a:r>
              <a:rPr lang="en-US" baseline="0" dirty="0" smtClean="0"/>
              <a:t>---- always current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2514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No</a:t>
            </a:r>
            <a:r>
              <a:rPr lang="en-US" baseline="0" dirty="0" smtClean="0"/>
              <a:t> local Ruby or web application environment needed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mdTranslator is hosted at </a:t>
            </a:r>
            <a:r>
              <a:rPr lang="en-US" u="sng" baseline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http://mdtranslator.adiwg.org</a:t>
            </a:r>
            <a:r>
              <a:rPr lang="en-US" baseline="0" dirty="0" smtClean="0"/>
              <a:t>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mdTools is hosted at </a:t>
            </a:r>
            <a:r>
              <a:rPr lang="en-US" u="sng" baseline="0" dirty="0" smtClean="0"/>
              <a:t>http://www.adiwg.org/mdTools/#viewer-page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use mdTools to validate and POST to mdTranslator and catch result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using</a:t>
            </a:r>
            <a:r>
              <a:rPr lang="en-US" baseline="0" dirty="0" smtClean="0"/>
              <a:t> mdTools means:</a:t>
            </a:r>
          </a:p>
          <a:p>
            <a:r>
              <a:rPr lang="en-US" baseline="0" dirty="0" smtClean="0"/>
              <a:t>---- no local dev environment</a:t>
            </a:r>
          </a:p>
          <a:p>
            <a:r>
              <a:rPr lang="en-US" baseline="0" dirty="0" smtClean="0"/>
              <a:t>---- no code to write</a:t>
            </a:r>
          </a:p>
          <a:p>
            <a:r>
              <a:rPr lang="en-US" baseline="0" dirty="0" smtClean="0"/>
              <a:t>---- always current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2514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No</a:t>
            </a:r>
            <a:r>
              <a:rPr lang="en-US" baseline="0" dirty="0" smtClean="0"/>
              <a:t> local Ruby or web application environment needed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mdTranslator is hosted at </a:t>
            </a:r>
            <a:r>
              <a:rPr lang="en-US" u="sng" baseline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http://mdtranslator.adiwg.org</a:t>
            </a:r>
            <a:r>
              <a:rPr lang="en-US" baseline="0" dirty="0" smtClean="0"/>
              <a:t>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mdTools is hosted at </a:t>
            </a:r>
            <a:r>
              <a:rPr lang="en-US" u="sng" baseline="0" dirty="0" smtClean="0"/>
              <a:t>???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using</a:t>
            </a:r>
            <a:r>
              <a:rPr lang="en-US" baseline="0" dirty="0" smtClean="0"/>
              <a:t> mdEditor means:</a:t>
            </a:r>
          </a:p>
          <a:p>
            <a:r>
              <a:rPr lang="en-US" baseline="0" dirty="0" smtClean="0"/>
              <a:t>---- no local dev environment</a:t>
            </a:r>
          </a:p>
          <a:p>
            <a:r>
              <a:rPr lang="en-US" baseline="0" dirty="0" smtClean="0"/>
              <a:t>---- no code to write</a:t>
            </a:r>
          </a:p>
          <a:p>
            <a:r>
              <a:rPr lang="en-US" baseline="0" dirty="0" smtClean="0"/>
              <a:t>---- always current </a:t>
            </a:r>
          </a:p>
          <a:p>
            <a:r>
              <a:rPr lang="en-US" baseline="0" dirty="0" smtClean="0"/>
              <a:t>---- assembly and editing of mdJson metadata content 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4168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No</a:t>
            </a:r>
            <a:r>
              <a:rPr lang="en-US" baseline="0" dirty="0" smtClean="0"/>
              <a:t> local Ruby or web application environment needed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mdTranslator is hosted at </a:t>
            </a:r>
            <a:r>
              <a:rPr lang="en-US" u="sng" baseline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http://mdtranslator.adiwg.org</a:t>
            </a:r>
            <a:r>
              <a:rPr lang="en-US" baseline="0" dirty="0" smtClean="0"/>
              <a:t>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mdTools is hosted at </a:t>
            </a:r>
            <a:r>
              <a:rPr lang="en-US" u="sng" baseline="0" dirty="0" smtClean="0"/>
              <a:t>???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using</a:t>
            </a:r>
            <a:r>
              <a:rPr lang="en-US" baseline="0" dirty="0" smtClean="0"/>
              <a:t> mdEditor means:</a:t>
            </a:r>
          </a:p>
          <a:p>
            <a:r>
              <a:rPr lang="en-US" baseline="0" dirty="0" smtClean="0"/>
              <a:t>---- no local dev environment</a:t>
            </a:r>
          </a:p>
          <a:p>
            <a:r>
              <a:rPr lang="en-US" baseline="0" dirty="0" smtClean="0"/>
              <a:t>---- no code to write</a:t>
            </a:r>
          </a:p>
          <a:p>
            <a:r>
              <a:rPr lang="en-US" baseline="0" dirty="0" smtClean="0"/>
              <a:t>---- always current </a:t>
            </a:r>
          </a:p>
          <a:p>
            <a:r>
              <a:rPr lang="en-US" baseline="0" dirty="0" smtClean="0"/>
              <a:t>---- assembly and editing of mdJson metadata content 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4168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No</a:t>
            </a:r>
            <a:r>
              <a:rPr lang="en-US" baseline="0" dirty="0" smtClean="0"/>
              <a:t> local Ruby or web application environment needed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mdTranslator is hosted at </a:t>
            </a:r>
            <a:r>
              <a:rPr lang="en-US" u="sng" baseline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http://mdtranslator.adiwg.org</a:t>
            </a:r>
            <a:r>
              <a:rPr lang="en-US" baseline="0" dirty="0" smtClean="0"/>
              <a:t>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mdTools is hosted at </a:t>
            </a:r>
            <a:r>
              <a:rPr lang="en-US" u="sng" baseline="0" dirty="0" smtClean="0"/>
              <a:t>???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using</a:t>
            </a:r>
            <a:r>
              <a:rPr lang="en-US" baseline="0" dirty="0" smtClean="0"/>
              <a:t> mdEditor means:</a:t>
            </a:r>
          </a:p>
          <a:p>
            <a:r>
              <a:rPr lang="en-US" baseline="0" dirty="0" smtClean="0"/>
              <a:t>---- no local dev environment</a:t>
            </a:r>
          </a:p>
          <a:p>
            <a:r>
              <a:rPr lang="en-US" baseline="0" dirty="0" smtClean="0"/>
              <a:t>---- no code to write</a:t>
            </a:r>
          </a:p>
          <a:p>
            <a:r>
              <a:rPr lang="en-US" baseline="0" dirty="0" smtClean="0"/>
              <a:t>---- always current </a:t>
            </a:r>
          </a:p>
          <a:p>
            <a:r>
              <a:rPr lang="en-US" baseline="0" dirty="0" smtClean="0"/>
              <a:t>---- assembly and editing of mdJson metadata content 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4168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Why mdJson?</a:t>
            </a:r>
            <a:r>
              <a:rPr lang="en-US" baseline="0" dirty="0" smtClean="0"/>
              <a:t>  Is this just another standard? </a:t>
            </a:r>
          </a:p>
          <a:p>
            <a:r>
              <a:rPr lang="en-US" baseline="0" dirty="0" smtClean="0"/>
              <a:t>---- yes.</a:t>
            </a:r>
          </a:p>
          <a:p>
            <a:r>
              <a:rPr lang="en-US" baseline="0" dirty="0" smtClean="0"/>
              <a:t>---- JSON is simple to read and write </a:t>
            </a:r>
          </a:p>
          <a:p>
            <a:r>
              <a:rPr lang="en-US" baseline="0" dirty="0" smtClean="0"/>
              <a:t>---- supported by most computer languages</a:t>
            </a:r>
          </a:p>
          <a:p>
            <a:r>
              <a:rPr lang="en-US" baseline="0" dirty="0" smtClean="0"/>
              <a:t>---- native to moving data to and from browsers </a:t>
            </a:r>
          </a:p>
          <a:p>
            <a:r>
              <a:rPr lang="en-US" baseline="0" dirty="0" smtClean="0"/>
              <a:t>---- native to JavaScript, the language of browsers</a:t>
            </a:r>
            <a:endParaRPr lang="en-US" dirty="0" smtClean="0"/>
          </a:p>
          <a:p>
            <a:r>
              <a:rPr lang="en-US" dirty="0" smtClean="0"/>
              <a:t>-- How do we get our metadata content into mdJson? </a:t>
            </a:r>
          </a:p>
          <a:p>
            <a:r>
              <a:rPr lang="en-US" dirty="0" smtClean="0"/>
              <a:t>---- no</a:t>
            </a:r>
            <a:r>
              <a:rPr lang="en-US" baseline="0" dirty="0" smtClean="0"/>
              <a:t> Toolkit component to build mdJson yet</a:t>
            </a:r>
          </a:p>
          <a:p>
            <a:r>
              <a:rPr lang="en-US" baseline="0" dirty="0" smtClean="0"/>
              <a:t>---- mdTools support documentation and validation of mdJson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6265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Addition</a:t>
            </a:r>
            <a:r>
              <a:rPr lang="en-US" baseline="0" dirty="0" smtClean="0"/>
              <a:t> of mdEditor will  complete version 1 of the ISO Developer’s Toolkit </a:t>
            </a:r>
          </a:p>
          <a:p>
            <a:r>
              <a:rPr lang="en-US" baseline="0" dirty="0" smtClean="0"/>
              <a:t>-- hosted online mdJson creator and editor</a:t>
            </a:r>
          </a:p>
          <a:p>
            <a:r>
              <a:rPr lang="en-US" baseline="0" dirty="0" smtClean="0"/>
              <a:t>-- ambitious JavaScript application running local</a:t>
            </a:r>
          </a:p>
          <a:p>
            <a:r>
              <a:rPr lang="en-US" baseline="0" dirty="0" smtClean="0"/>
              <a:t>-- all file storage will be local </a:t>
            </a:r>
          </a:p>
          <a:p>
            <a:r>
              <a:rPr lang="en-US" baseline="0" dirty="0" smtClean="0"/>
              <a:t>-- will interface with mdTranslator </a:t>
            </a:r>
          </a:p>
          <a:p>
            <a:r>
              <a:rPr lang="en-US" baseline="0" dirty="0" smtClean="0"/>
              <a:t>-- nothing to install and no development needed start to finish </a:t>
            </a:r>
          </a:p>
          <a:p>
            <a:r>
              <a:rPr lang="en-US" baseline="0" dirty="0" smtClean="0"/>
              <a:t>-- prototype due fall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764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If your metadata content is already collected in a database</a:t>
            </a:r>
          </a:p>
          <a:p>
            <a:r>
              <a:rPr lang="en-US" dirty="0" smtClean="0"/>
              <a:t>---- write queries to</a:t>
            </a:r>
            <a:r>
              <a:rPr lang="en-US" baseline="0" dirty="0" smtClean="0"/>
              <a:t> gather content and format in mdJson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0413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</a:t>
            </a:r>
            <a:r>
              <a:rPr lang="en-US" baseline="0" dirty="0" smtClean="0"/>
              <a:t> Start with the mdJson template </a:t>
            </a:r>
          </a:p>
          <a:p>
            <a:r>
              <a:rPr lang="en-US" baseline="0" dirty="0" smtClean="0"/>
              <a:t>-- use JSON editor to edit in metadata content</a:t>
            </a:r>
          </a:p>
          <a:p>
            <a:r>
              <a:rPr lang="en-US" baseline="0" dirty="0" smtClean="0"/>
              <a:t>---- notepad++ with JSON plugins</a:t>
            </a:r>
          </a:p>
          <a:p>
            <a:r>
              <a:rPr lang="en-US" baseline="0" dirty="0" smtClean="0"/>
              <a:t>---- most any IDE will support JSON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7059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when exchanging mdJson files with partners</a:t>
            </a:r>
          </a:p>
          <a:p>
            <a:r>
              <a:rPr lang="en-US" dirty="0" smtClean="0"/>
              <a:t>--</a:t>
            </a:r>
            <a:r>
              <a:rPr lang="en-US" baseline="0" dirty="0" smtClean="0"/>
              <a:t> the mdJson-schemas tool can be helpful to validate the mdJson file received</a:t>
            </a:r>
          </a:p>
          <a:p>
            <a:r>
              <a:rPr lang="en-US" baseline="0" dirty="0" smtClean="0"/>
              <a:t>-- available as </a:t>
            </a:r>
            <a:r>
              <a:rPr lang="en-US" baseline="0" dirty="0" err="1" smtClean="0"/>
              <a:t>adiwg</a:t>
            </a:r>
            <a:r>
              <a:rPr lang="en-US" baseline="0" dirty="0" smtClean="0"/>
              <a:t>-</a:t>
            </a:r>
            <a:r>
              <a:rPr lang="en-US" baseline="0" dirty="0" err="1" smtClean="0"/>
              <a:t>mdjson</a:t>
            </a:r>
            <a:r>
              <a:rPr lang="en-US" baseline="0" smtClean="0"/>
              <a:t>-schemas RubyGem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76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Recognition</a:t>
            </a:r>
            <a:r>
              <a:rPr lang="en-US" baseline="0" dirty="0" smtClean="0"/>
              <a:t> of need to exchange research knowledge in terms of data and metadata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1765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/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47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080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631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438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080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/>
              <a:buChar char="Ø"/>
            </a:pPr>
            <a:r>
              <a:rPr lang="en-US" sz="1600" baseline="0" dirty="0" smtClean="0"/>
              <a:t>The full ISO standard is very large – but little is mandatory </a:t>
            </a:r>
          </a:p>
          <a:p>
            <a:pPr marL="171450" indent="-171450">
              <a:buFont typeface="Wingdings"/>
              <a:buChar char="Ø"/>
            </a:pPr>
            <a:r>
              <a:rPr lang="en-US" sz="1600" baseline="0" dirty="0" smtClean="0"/>
              <a:t>Limit the number of ISO fields to support in first iteration </a:t>
            </a:r>
          </a:p>
          <a:p>
            <a:pPr marL="171450" indent="-171450">
              <a:buFont typeface="Wingdings"/>
              <a:buChar char="Ø"/>
            </a:pPr>
            <a:r>
              <a:rPr lang="en-US" sz="1600" baseline="0" dirty="0" smtClean="0"/>
              <a:t>Anticipate this field set will cover about 80%+ of our data resources.  </a:t>
            </a:r>
          </a:p>
          <a:p>
            <a:pPr marL="171450" indent="-171450">
              <a:buFont typeface="Wingdings"/>
              <a:buChar char="Ø"/>
            </a:pPr>
            <a:r>
              <a:rPr lang="en-US" sz="1600" baseline="0" dirty="0" smtClean="0"/>
              <a:t>Still not small, (see stats)</a:t>
            </a:r>
          </a:p>
          <a:p>
            <a:pPr marL="171450" indent="-171450">
              <a:buFont typeface="Wingdings"/>
              <a:buChar char="Ø"/>
            </a:pPr>
            <a:r>
              <a:rPr lang="en-US" sz="1600" baseline="0" dirty="0" smtClean="0"/>
              <a:t>The model is also an excellent tool to learn ISO, much easier than ISO docs</a:t>
            </a:r>
          </a:p>
          <a:p>
            <a:pPr marL="171450" indent="-171450">
              <a:buFont typeface="Wingdings"/>
              <a:buChar char="Ø"/>
            </a:pPr>
            <a:r>
              <a:rPr lang="en-US" sz="1600" baseline="0" dirty="0" smtClean="0"/>
              <a:t>Yellow – starting point</a:t>
            </a:r>
          </a:p>
          <a:p>
            <a:pPr marL="171450" indent="-171450">
              <a:buFont typeface="Wingdings"/>
              <a:buChar char="Ø"/>
            </a:pPr>
            <a:r>
              <a:rPr lang="en-US" sz="1600" baseline="0" dirty="0" smtClean="0"/>
              <a:t>Green – implemented</a:t>
            </a:r>
          </a:p>
          <a:p>
            <a:pPr marL="171450" indent="-171450">
              <a:buFont typeface="Wingdings"/>
              <a:buChar char="Ø"/>
            </a:pPr>
            <a:r>
              <a:rPr lang="en-US" sz="1600" baseline="0" dirty="0" smtClean="0"/>
              <a:t>Blue – implementation on hold</a:t>
            </a:r>
          </a:p>
          <a:p>
            <a:pPr marL="171450" indent="-171450">
              <a:buFont typeface="Wingdings"/>
              <a:buChar char="Ø"/>
            </a:pPr>
            <a:r>
              <a:rPr lang="en-US" sz="1600" dirty="0" smtClean="0"/>
              <a:t>Gray – subtypes</a:t>
            </a:r>
            <a:r>
              <a:rPr lang="en-US" sz="1600" baseline="0" dirty="0" smtClean="0"/>
              <a:t> not implemented </a:t>
            </a:r>
          </a:p>
          <a:p>
            <a:pPr marL="171450" indent="-171450">
              <a:buFont typeface="Wingdings"/>
              <a:buChar char="Ø"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080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 typeface="Wingdings"/>
              <a:buNone/>
            </a:pPr>
            <a:r>
              <a:rPr lang="en-US" sz="1600" dirty="0" smtClean="0"/>
              <a:t>This</a:t>
            </a:r>
            <a:r>
              <a:rPr lang="en-US" sz="1600" baseline="0" dirty="0" smtClean="0"/>
              <a:t> presentation is about the team’s development philosophy and design process.</a:t>
            </a:r>
            <a:endParaRPr lang="en-US" sz="1600" dirty="0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8762F3-5896-4A19-9B9F-3164E0228679}" type="slidenum">
              <a:rPr lang="en-US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1195A1-BE81-43A3-ADA5-D1A1FDBD31AC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486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1143D5-F939-40DE-A7E1-55EF8E2D37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383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244C25-391E-4547-B1BB-56BBE9010BC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578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12419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B92615-72DA-45AC-8024-56AB4791DE71}" type="datetime1">
              <a:rPr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>
                <a:solidFill>
                  <a:srgbClr val="DBF5F9">
                    <a:shade val="90000"/>
                  </a:srgbClr>
                </a:solidFill>
              </a:rPr>
              <a:t>www.adiwg.org</a:t>
            </a:r>
            <a:endParaRPr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452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20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r>
              <a:rPr dirty="0" smtClean="0"/>
              <a:t>www.adiwg.org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1553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C8B191-0B96-4FC2-A149-2BC68DBF7C78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www.adiwg.org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33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8D748D-AF6A-486D-AAB9-06DAD4FEEAA1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www.adiwg.org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875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FF56A6-FD4A-4D40-9F01-561B77AD5C1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www.adiwg.org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3145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DB3CDD-DB50-429A-B753-E4C36FDC5035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www.adiwg.org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7288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1"/>
            <a:ext cx="4995863" cy="5137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E997D2-FD9C-458E-8FB9-89A254FF5EC3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www.adiwg.org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4567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D82B1C-953D-454B-9E18-40CECE67E247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www.adiwg.org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F9145C-E773-4F28-9F0B-B0248DC84D13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6328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D5223F-4B77-4C9A-A8A6-EA15653F517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60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3886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F276A0-FCF5-49CA-9853-3AC88119E774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www.adiwg.org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8740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21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F2DEE9-BC62-4D31-AAAC-71B6CE46EC25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www.adiwg.org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1131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720023-0F68-42AE-B1E7-D25A2D532FCB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0048-5109-4302-BF20-CE513127FFD9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110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5F4801-B3CA-4814-9E85-66B22D95723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47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D9A885-77B2-4BA6-9D94-27B71642AC3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97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1FCA3B-3E02-4123-84E5-4D5756B88CE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58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35EF7A-0307-4F06-8109-68619942282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07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2D8DED-44C5-4C25-8DCC-DE8B442F998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99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804B51-FB1F-4D2A-963F-BFAF8BFFB91B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B5F9145C-E773-4F28-9F0B-B0248DC84D1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15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DB0EAB-C82E-4E77-AF60-C7A8C450B9FD}" type="datetime1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55720A-3AE2-42BA-B29B-D988DF530A96}" type="slidenum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7658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0"/>
            <a:ext cx="7086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AE4DD19-95FB-4280-9209-E7E1030A9938}" type="datetime1">
              <a:rPr/>
              <a:pPr/>
              <a:t>5/11/2015</a:t>
            </a:fld>
            <a:r>
              <a:t> 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t> </a:t>
            </a:r>
            <a:fld id="{521E745E-8DCD-4372-A04E-1A39D68E2162}" type="slidenum">
              <a:rPr/>
              <a:pPr/>
              <a:t>‹#›</a:t>
            </a:fld>
            <a:endParaRPr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254" y="28494"/>
            <a:ext cx="1232746" cy="1066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148" y="6308701"/>
            <a:ext cx="2219704" cy="466138"/>
          </a:xfrm>
          <a:prstGeom prst="rect">
            <a:avLst/>
          </a:prstGeom>
        </p:spPr>
      </p:pic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t>www.adiwg.org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90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200" kern="1200">
          <a:solidFill>
            <a:srgbClr val="0070C0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diwg/" TargetMode="External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mdbook.adiwg.org" TargetMode="Externa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362200"/>
            <a:ext cx="7851648" cy="1371600"/>
          </a:xfrm>
        </p:spPr>
        <p:txBody>
          <a:bodyPr>
            <a:noAutofit/>
          </a:bodyPr>
          <a:lstStyle/>
          <a:p>
            <a:pPr>
              <a:lnSpc>
                <a:spcPts val="5500"/>
              </a:lnSpc>
              <a:defRPr/>
            </a:pPr>
            <a:r>
              <a:rPr lang="en-US" sz="6000" dirty="0">
                <a:solidFill>
                  <a:srgbClr val="D5F4FF"/>
                </a:solidFill>
                <a:effectLst/>
              </a:rPr>
              <a:t>Introduction to </a:t>
            </a:r>
            <a:r>
              <a:rPr lang="en-US" sz="6000" dirty="0" err="1">
                <a:solidFill>
                  <a:srgbClr val="D5F4FF"/>
                </a:solidFill>
                <a:effectLst/>
              </a:rPr>
              <a:t>ADIwg</a:t>
            </a:r>
            <a:r>
              <a:rPr lang="en-US" sz="6000" dirty="0">
                <a:solidFill>
                  <a:srgbClr val="D5F4FF"/>
                </a:solidFill>
                <a:effectLst/>
              </a:rPr>
              <a:t> ISO Metadata Toolkit</a:t>
            </a:r>
            <a:r>
              <a:rPr lang="en-US" sz="6000" dirty="0">
                <a:effectLst/>
              </a:rPr>
              <a:t/>
            </a:r>
            <a:br>
              <a:rPr lang="en-US" sz="6000" dirty="0">
                <a:effectLst/>
              </a:rPr>
            </a:br>
            <a:r>
              <a:rPr lang="en-US" sz="6000" spc="-150" dirty="0" smtClean="0"/>
              <a:t> </a:t>
            </a:r>
            <a:r>
              <a:rPr lang="en-US" sz="6600" spc="-150" dirty="0" smtClean="0"/>
              <a:t/>
            </a:r>
            <a:br>
              <a:rPr lang="en-US" sz="6600" spc="-150" dirty="0" smtClean="0"/>
            </a:br>
            <a:r>
              <a:rPr lang="en-US" sz="3600" spc="-150" dirty="0" smtClean="0"/>
              <a:t>2015 CDI Conference Training Session</a:t>
            </a:r>
            <a:endParaRPr sz="4800" spc="-150" dirty="0"/>
          </a:p>
        </p:txBody>
      </p:sp>
      <p:sp>
        <p:nvSpPr>
          <p:cNvPr id="26626" name="Subtitle 4"/>
          <p:cNvSpPr>
            <a:spLocks noGrp="1"/>
          </p:cNvSpPr>
          <p:nvPr>
            <p:ph type="subTitle" idx="1"/>
          </p:nvPr>
        </p:nvSpPr>
        <p:spPr>
          <a:xfrm>
            <a:off x="533400" y="4038600"/>
            <a:ext cx="7854696" cy="1981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11, 2015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 Smith, USGS ASC; 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Josh Bradley, Arctic LCC; 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Dennis Walworth, USGS ASC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58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76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Polled members for types of data produced</a:t>
            </a:r>
            <a:endParaRPr lang="en-US" sz="2800" dirty="0"/>
          </a:p>
          <a:p>
            <a:pPr marL="742950" lvl="2" indent="-342900">
              <a:buFont typeface="Courier New" panose="02070309020205020404" pitchFamily="49" charset="0"/>
              <a:buChar char="o"/>
            </a:pPr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10</a:t>
            </a:fld>
            <a:endParaRPr dirty="0"/>
          </a:p>
        </p:txBody>
      </p:sp>
      <p:pic>
        <p:nvPicPr>
          <p:cNvPr id="3074" name="Picture 2" descr="C:\Users\dwalworth\Downloads\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32787"/>
            <a:ext cx="6764055" cy="418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333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819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Defined metadata content requirements</a:t>
            </a:r>
          </a:p>
          <a:p>
            <a:r>
              <a:rPr lang="en-US" sz="2800" dirty="0" smtClean="0"/>
              <a:t>Analyzed common standards for best solution</a:t>
            </a:r>
          </a:p>
          <a:p>
            <a:pPr lvl="1"/>
            <a:r>
              <a:rPr lang="en-US" dirty="0" smtClean="0"/>
              <a:t>FGDC, Dublin Core, EMI, ISO</a:t>
            </a:r>
          </a:p>
          <a:p>
            <a:r>
              <a:rPr lang="en-US" sz="2800" dirty="0" smtClean="0"/>
              <a:t>Selected ISO standard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11</a:t>
            </a:fld>
            <a:endParaRPr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343400"/>
            <a:ext cx="914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9484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Supported </a:t>
            </a:r>
            <a:r>
              <a:rPr lang="en-US" dirty="0"/>
              <a:t>ISO Fields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4367F1-57C0-4DE6-A7AF-C82566DAE9C1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/>
              <a:t>www.adiwg.org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745E-8DCD-4372-A04E-1A39D68E2162}" type="slidenum">
              <a:rPr/>
              <a:pPr/>
              <a:t>12</a:t>
            </a:fld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316286"/>
            <a:ext cx="6763445" cy="4703513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434915" y="3505200"/>
            <a:ext cx="2743200" cy="1905000"/>
          </a:xfrm>
          <a:prstGeom prst="rect">
            <a:avLst/>
          </a:prstGeom>
          <a:solidFill>
            <a:srgbClr val="D5F4FF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ADIwg supported fields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110+ classes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350+ attributes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Lucida Sans" panose="020B0602030504020204" pitchFamily="34" charset="0"/>
              </a:rPr>
              <a:t>7</a:t>
            </a:r>
            <a:r>
              <a:rPr lang="en-US" sz="16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0% of full standard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3 ‘E’ size diagrams</a:t>
            </a:r>
          </a:p>
        </p:txBody>
      </p:sp>
    </p:spTree>
    <p:extLst>
      <p:ext uri="{BB962C8B-B14F-4D97-AF65-F5344CB8AC3E}">
        <p14:creationId xmlns:p14="http://schemas.microsoft.com/office/powerpoint/2010/main" val="164255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0182">
        <p:fade/>
      </p:transition>
    </mc:Choice>
    <mc:Fallback xmlns="">
      <p:transition spd="med" advTm="7018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086600" cy="1143000"/>
          </a:xfrm>
        </p:spPr>
        <p:txBody>
          <a:bodyPr/>
          <a:lstStyle/>
          <a:p>
            <a:r>
              <a:rPr lang="en-US" dirty="0" smtClean="0"/>
              <a:t>ISO Metadata Toolkit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575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Transition to branded open source project</a:t>
            </a:r>
          </a:p>
          <a:p>
            <a:r>
              <a:rPr lang="en-US" sz="2400" dirty="0" smtClean="0"/>
              <a:t>Core Alaska group from </a:t>
            </a:r>
            <a:r>
              <a:rPr lang="en-US" sz="2400" dirty="0" err="1" smtClean="0"/>
              <a:t>ADIwg</a:t>
            </a:r>
            <a:endParaRPr lang="en-US" sz="2400" dirty="0" smtClean="0"/>
          </a:p>
          <a:p>
            <a:r>
              <a:rPr lang="en-US" sz="2400" dirty="0" smtClean="0"/>
              <a:t>Growing participation from interested parties</a:t>
            </a:r>
          </a:p>
          <a:p>
            <a:r>
              <a:rPr lang="en-US" sz="2400" dirty="0" smtClean="0"/>
              <a:t>Sponsorship from CDI and NCCWSC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44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2314136"/>
            <a:ext cx="7851648" cy="2257864"/>
          </a:xfrm>
        </p:spPr>
        <p:txBody>
          <a:bodyPr>
            <a:noAutofit/>
          </a:bodyPr>
          <a:lstStyle/>
          <a:p>
            <a:pPr fontAlgn="auto">
              <a:lnSpc>
                <a:spcPts val="5500"/>
              </a:lnSpc>
              <a:spcAft>
                <a:spcPts val="0"/>
              </a:spcAft>
              <a:defRPr/>
            </a:pPr>
            <a:r>
              <a:rPr lang="en-US" sz="4800" spc="-150" dirty="0" smtClean="0"/>
              <a:t>Metadata Developer’s Toolkit</a:t>
            </a:r>
            <a:r>
              <a:rPr lang="en-US" sz="6000" spc="-150" dirty="0" smtClean="0"/>
              <a:t/>
            </a:r>
            <a:br>
              <a:rPr lang="en-US" sz="6000" spc="-150" dirty="0" smtClean="0"/>
            </a:br>
            <a:r>
              <a:rPr lang="en-US" sz="6000" spc="-150" dirty="0" smtClean="0"/>
              <a:t>- Toolkit Development</a:t>
            </a:r>
            <a:r>
              <a:rPr lang="en-US" sz="6600" spc="-150" dirty="0" smtClean="0"/>
              <a:t/>
            </a:r>
            <a:br>
              <a:rPr lang="en-US" sz="6600" spc="-150" dirty="0" smtClean="0"/>
            </a:br>
            <a:r>
              <a:rPr lang="en-US" sz="3600" spc="-150" dirty="0" smtClean="0"/>
              <a:t> 2015 CDI Workshop</a:t>
            </a:r>
            <a:endParaRPr sz="4800" spc="-150" dirty="0"/>
          </a:p>
        </p:txBody>
      </p:sp>
      <p:sp>
        <p:nvSpPr>
          <p:cNvPr id="26626" name="Subtitle 4"/>
          <p:cNvSpPr>
            <a:spLocks noGrp="1"/>
          </p:cNvSpPr>
          <p:nvPr>
            <p:ph type="subTitle" idx="1"/>
          </p:nvPr>
        </p:nvSpPr>
        <p:spPr>
          <a:xfrm>
            <a:off x="533400" y="4800600"/>
            <a:ext cx="7854696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11, 2015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Josh Bradley, Arctic LCC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4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Objectives</a:t>
            </a:r>
            <a:endParaRPr lang="en-US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3886200"/>
          </a:xfrm>
        </p:spPr>
        <p:txBody>
          <a:bodyPr>
            <a:normAutofit lnSpcReduction="10000"/>
          </a:bodyPr>
          <a:lstStyle/>
          <a:p>
            <a:r>
              <a:rPr lang="en-US" sz="2000" b="1" dirty="0" smtClean="0"/>
              <a:t>Share metadata easily and efficiently among organizations</a:t>
            </a:r>
          </a:p>
          <a:p>
            <a:r>
              <a:rPr lang="en-US" sz="2000" b="1" dirty="0" smtClean="0"/>
              <a:t>Support </a:t>
            </a:r>
            <a:r>
              <a:rPr lang="en-US" sz="2000" b="1" dirty="0"/>
              <a:t>both project and data </a:t>
            </a:r>
            <a:r>
              <a:rPr lang="en-US" sz="2000" b="1" dirty="0" smtClean="0"/>
              <a:t>metadata</a:t>
            </a:r>
            <a:endParaRPr lang="en-US" sz="2000" b="1" dirty="0"/>
          </a:p>
          <a:p>
            <a:r>
              <a:rPr lang="en-US" sz="2000" b="1" dirty="0" smtClean="0"/>
              <a:t>Eliminate necessity to learn ISO 19115 family of standards</a:t>
            </a:r>
          </a:p>
          <a:p>
            <a:r>
              <a:rPr lang="en-US" sz="2000" b="1" dirty="0" smtClean="0"/>
              <a:t>Make it easier for organizations to</a:t>
            </a:r>
            <a:r>
              <a:rPr lang="en-US" sz="2000" dirty="0" smtClean="0"/>
              <a:t>:</a:t>
            </a:r>
            <a:endParaRPr lang="en-US" sz="2000" dirty="0"/>
          </a:p>
          <a:p>
            <a:pPr lvl="1"/>
            <a:r>
              <a:rPr lang="en-US" sz="2000" dirty="0"/>
              <a:t>A</a:t>
            </a:r>
            <a:r>
              <a:rPr lang="en-US" sz="2000" dirty="0" smtClean="0"/>
              <a:t>chieve </a:t>
            </a:r>
            <a:r>
              <a:rPr lang="en-US" sz="2000" dirty="0"/>
              <a:t>ISO </a:t>
            </a:r>
            <a:r>
              <a:rPr lang="en-US" sz="2000" dirty="0" smtClean="0"/>
              <a:t>compliance</a:t>
            </a:r>
          </a:p>
          <a:p>
            <a:pPr lvl="1"/>
            <a:r>
              <a:rPr lang="en-US" sz="2000" dirty="0" smtClean="0"/>
              <a:t>Integrate </a:t>
            </a:r>
            <a:r>
              <a:rPr lang="en-US" sz="2000" dirty="0"/>
              <a:t>ISO </a:t>
            </a:r>
            <a:r>
              <a:rPr lang="en-US" sz="2000" dirty="0" smtClean="0"/>
              <a:t>support </a:t>
            </a:r>
            <a:r>
              <a:rPr lang="en-US" sz="2000" dirty="0"/>
              <a:t>into local </a:t>
            </a:r>
            <a:r>
              <a:rPr lang="en-US" sz="2000" dirty="0" smtClean="0"/>
              <a:t>applications and services</a:t>
            </a:r>
          </a:p>
          <a:p>
            <a:pPr lvl="1"/>
            <a:r>
              <a:rPr lang="en-US" sz="2000" dirty="0"/>
              <a:t>I</a:t>
            </a:r>
            <a:r>
              <a:rPr lang="en-US" sz="2000" dirty="0" smtClean="0"/>
              <a:t>mplement custom web services with ISO metadata capability</a:t>
            </a:r>
          </a:p>
          <a:p>
            <a:r>
              <a:rPr lang="en-US" sz="2000" b="1" dirty="0" smtClean="0"/>
              <a:t>Host a public web service for generation of ISO metadata records</a:t>
            </a:r>
          </a:p>
          <a:p>
            <a:r>
              <a:rPr lang="en-US" sz="2000" b="1" dirty="0" smtClean="0"/>
              <a:t>Host a public web app for PIs to enter and edit  metadata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F53024-5999-46BD-ABC1-0F72574867F9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745E-8DCD-4372-A04E-1A39D68E2162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www.adiwg.org</a:t>
            </a:r>
          </a:p>
        </p:txBody>
      </p:sp>
    </p:spTree>
    <p:extLst>
      <p:ext uri="{BB962C8B-B14F-4D97-AF65-F5344CB8AC3E}">
        <p14:creationId xmlns:p14="http://schemas.microsoft.com/office/powerpoint/2010/main" val="169433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Process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16</a:t>
            </a:fld>
            <a:endParaRPr dirty="0"/>
          </a:p>
        </p:txBody>
      </p:sp>
      <p:sp>
        <p:nvSpPr>
          <p:cNvPr id="7" name="Rounded Rectangle 6"/>
          <p:cNvSpPr/>
          <p:nvPr/>
        </p:nvSpPr>
        <p:spPr>
          <a:xfrm>
            <a:off x="1828800" y="1219200"/>
            <a:ext cx="4419600" cy="609600"/>
          </a:xfrm>
          <a:prstGeom prst="roundRect">
            <a:avLst/>
          </a:prstGeom>
        </p:spPr>
        <p:txBody>
          <a:bodyPr rtlCol="0" anchor="ctr">
            <a:spAutoFit/>
          </a:bodyPr>
          <a:lstStyle/>
          <a:p>
            <a:pPr algn="ctr"/>
            <a:endParaRPr lang="en-US" dirty="0">
              <a:solidFill>
                <a:prstClr val="black">
                  <a:lumMod val="65000"/>
                  <a:lumOff val="35000"/>
                </a:prstClr>
              </a:solidFill>
              <a:latin typeface="Lucida Sans" panose="020B0602030504020204" pitchFamily="34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423164570"/>
              </p:ext>
            </p:extLst>
          </p:nvPr>
        </p:nvGraphicFramePr>
        <p:xfrm>
          <a:off x="-76200" y="1371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Multiply 8"/>
          <p:cNvSpPr/>
          <p:nvPr/>
        </p:nvSpPr>
        <p:spPr>
          <a:xfrm>
            <a:off x="5562600" y="2523085"/>
            <a:ext cx="1600200" cy="1600200"/>
          </a:xfrm>
          <a:prstGeom prst="mathMultiply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rtlCol="0" anchor="ctr">
            <a:spAutoFit/>
          </a:bodyPr>
          <a:lstStyle/>
          <a:p>
            <a:pPr algn="ctr"/>
            <a:endParaRPr lang="en-US" dirty="0">
              <a:solidFill>
                <a:prstClr val="black">
                  <a:lumMod val="65000"/>
                  <a:lumOff val="35000"/>
                </a:prstClr>
              </a:solidFill>
              <a:latin typeface="Lucida Sans" panose="020B0602030504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96715" y="2590800"/>
            <a:ext cx="1752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E68422"/>
                </a:solidFill>
                <a:cs typeface="Lucida Sans Unicode" panose="020B0602030504020204" pitchFamily="34" charset="0"/>
              </a:rPr>
              <a:t>Number of Supported Standards</a:t>
            </a:r>
          </a:p>
        </p:txBody>
      </p:sp>
    </p:spTree>
    <p:extLst>
      <p:ext uri="{BB962C8B-B14F-4D97-AF65-F5344CB8AC3E}">
        <p14:creationId xmlns:p14="http://schemas.microsoft.com/office/powerpoint/2010/main" val="101270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Standard?</a:t>
            </a:r>
          </a:p>
          <a:p>
            <a:pPr lvl="1"/>
            <a:r>
              <a:rPr lang="en-US" dirty="0"/>
              <a:t>FGDC CSDGM, Dublin Core, EML, ISO/TC </a:t>
            </a:r>
            <a:r>
              <a:rPr lang="en-US" dirty="0" smtClean="0"/>
              <a:t>211, ...</a:t>
            </a:r>
          </a:p>
          <a:p>
            <a:r>
              <a:rPr lang="en-US" dirty="0" smtClean="0"/>
              <a:t>Which Version?</a:t>
            </a:r>
          </a:p>
          <a:p>
            <a:pPr lvl="1"/>
            <a:r>
              <a:rPr lang="en-US" dirty="0" smtClean="0"/>
              <a:t>19115, 19115-2, 19115-1, …</a:t>
            </a:r>
          </a:p>
          <a:p>
            <a:r>
              <a:rPr lang="en-US" dirty="0" smtClean="0"/>
              <a:t>Which Profile?</a:t>
            </a:r>
          </a:p>
          <a:p>
            <a:pPr lvl="1"/>
            <a:r>
              <a:rPr lang="en-US" dirty="0" smtClean="0"/>
              <a:t>Based on ISO 19115: North </a:t>
            </a:r>
            <a:r>
              <a:rPr lang="en-US" dirty="0"/>
              <a:t>American Profile, WMO Core, INSPIRE, Polar Metadata </a:t>
            </a:r>
            <a:r>
              <a:rPr lang="en-US" dirty="0" smtClean="0"/>
              <a:t>Profile, …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391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 (19115-2)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5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Comprehensive, a great starting point</a:t>
            </a:r>
          </a:p>
          <a:p>
            <a:r>
              <a:rPr lang="en-US" dirty="0" smtClean="0"/>
              <a:t>Learning curve is steep!</a:t>
            </a:r>
          </a:p>
          <a:p>
            <a:r>
              <a:rPr lang="en-US" dirty="0" smtClean="0"/>
              <a:t>Too heavy &amp; complex for common data-interchange</a:t>
            </a:r>
          </a:p>
          <a:p>
            <a:r>
              <a:rPr lang="en-US" dirty="0" smtClean="0"/>
              <a:t>Rigid, not easily extended (and still validate)</a:t>
            </a:r>
          </a:p>
          <a:p>
            <a:r>
              <a:rPr lang="en-US" dirty="0" smtClean="0"/>
              <a:t>Another profile???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9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ADIwg</a:t>
            </a:r>
            <a:r>
              <a:rPr lang="en-US" dirty="0" smtClean="0"/>
              <a:t> Concept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19</a:t>
            </a:fld>
            <a:endParaRPr dirty="0"/>
          </a:p>
        </p:txBody>
      </p:sp>
      <p:sp>
        <p:nvSpPr>
          <p:cNvPr id="7" name="Rounded Rectangle 6"/>
          <p:cNvSpPr/>
          <p:nvPr/>
        </p:nvSpPr>
        <p:spPr>
          <a:xfrm>
            <a:off x="1828800" y="1219200"/>
            <a:ext cx="4419600" cy="609600"/>
          </a:xfrm>
          <a:prstGeom prst="roundRect">
            <a:avLst/>
          </a:prstGeom>
        </p:spPr>
        <p:txBody>
          <a:bodyPr rtlCol="0" anchor="ctr">
            <a:spAutoFit/>
          </a:bodyPr>
          <a:lstStyle/>
          <a:p>
            <a:pPr algn="ctr"/>
            <a:endParaRPr lang="en-US" dirty="0">
              <a:solidFill>
                <a:prstClr val="black">
                  <a:lumMod val="65000"/>
                  <a:lumOff val="35000"/>
                </a:prstClr>
              </a:solidFill>
              <a:latin typeface="Lucida Sans" panose="020B0602030504020204" pitchFamily="34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691190355"/>
              </p:ext>
            </p:extLst>
          </p:nvPr>
        </p:nvGraphicFramePr>
        <p:xfrm>
          <a:off x="685800" y="990600"/>
          <a:ext cx="7662483" cy="4876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843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Outline</a:t>
            </a:r>
            <a:endParaRPr lang="en-US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990600" y="1371600"/>
            <a:ext cx="7315200" cy="4267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Project overview and toolkit introduction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Generating metadata using the toolkit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Toolkit integration with systems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F53024-5999-46BD-ABC1-0F72574867F9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745E-8DCD-4372-A04E-1A39D68E2162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www.adiwg.org</a:t>
            </a:r>
          </a:p>
        </p:txBody>
      </p:sp>
      <p:pic>
        <p:nvPicPr>
          <p:cNvPr id="1026" name="Picture 2" descr="C:\Users\dwalworth\AppData\Local\Microsoft\Windows\Temporary Internet Files\Content.IE5\S885AJYX\toolbox.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419600"/>
            <a:ext cx="2287588" cy="150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69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Create a new, independent standard that is flexible, adaptable, lightweight, and capable of being translated into other standards and formats, including ISO 19115.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206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J</a:t>
            </a:r>
            <a:r>
              <a:rPr lang="en-US" dirty="0"/>
              <a:t>ava</a:t>
            </a:r>
            <a:r>
              <a:rPr lang="en-US" b="1" dirty="0"/>
              <a:t>S</a:t>
            </a:r>
            <a:r>
              <a:rPr lang="en-US" dirty="0"/>
              <a:t>cript </a:t>
            </a:r>
            <a:r>
              <a:rPr lang="en-US" b="1" dirty="0"/>
              <a:t>O</a:t>
            </a:r>
            <a:r>
              <a:rPr lang="en-US" dirty="0"/>
              <a:t>bject </a:t>
            </a:r>
            <a:r>
              <a:rPr lang="en-US" b="1" dirty="0" smtClean="0"/>
              <a:t>N</a:t>
            </a:r>
            <a:r>
              <a:rPr lang="en-US" dirty="0" smtClean="0"/>
              <a:t>otation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21</a:t>
            </a:fld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2731592" y="1066800"/>
            <a:ext cx="3680816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63891F"/>
                </a:solidFill>
                <a:latin typeface="Lucida Sans" panose="020B0602030504020204" pitchFamily="34" charset="0"/>
              </a:rPr>
              <a:t>{</a:t>
            </a:r>
          </a:p>
          <a:p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Lucida Sans" panose="020B0602030504020204" pitchFamily="34" charset="0"/>
              </a:rPr>
              <a:t>  </a:t>
            </a:r>
            <a:r>
              <a:rPr lang="en-US" sz="1600" dirty="0">
                <a:solidFill>
                  <a:srgbClr val="2F5897"/>
                </a:solidFill>
                <a:latin typeface="Lucida Sans" panose="020B0602030504020204" pitchFamily="34" charset="0"/>
              </a:rPr>
              <a:t>"</a:t>
            </a:r>
            <a:r>
              <a:rPr lang="en-US" sz="1600" dirty="0" err="1">
                <a:solidFill>
                  <a:srgbClr val="2F5897"/>
                </a:solidFill>
                <a:latin typeface="Lucida Sans" panose="020B0602030504020204" pitchFamily="34" charset="0"/>
              </a:rPr>
              <a:t>firstName</a:t>
            </a:r>
            <a:r>
              <a:rPr lang="en-US" sz="1600" dirty="0">
                <a:solidFill>
                  <a:srgbClr val="2F5897"/>
                </a:solidFill>
                <a:latin typeface="Lucida Sans" panose="020B0602030504020204" pitchFamily="34" charset="0"/>
              </a:rPr>
              <a:t>": "John",</a:t>
            </a:r>
          </a:p>
          <a:p>
            <a:r>
              <a:rPr lang="en-US" sz="1600" dirty="0">
                <a:solidFill>
                  <a:srgbClr val="2F5897"/>
                </a:solidFill>
                <a:latin typeface="Lucida Sans" panose="020B0602030504020204" pitchFamily="34" charset="0"/>
              </a:rPr>
              <a:t>  "</a:t>
            </a:r>
            <a:r>
              <a:rPr lang="en-US" sz="1600" dirty="0" err="1">
                <a:solidFill>
                  <a:srgbClr val="2F5897"/>
                </a:solidFill>
                <a:latin typeface="Lucida Sans" panose="020B0602030504020204" pitchFamily="34" charset="0"/>
              </a:rPr>
              <a:t>lastName</a:t>
            </a:r>
            <a:r>
              <a:rPr lang="en-US" sz="1600" dirty="0">
                <a:solidFill>
                  <a:srgbClr val="2F5897"/>
                </a:solidFill>
                <a:latin typeface="Lucida Sans" panose="020B0602030504020204" pitchFamily="34" charset="0"/>
              </a:rPr>
              <a:t>": "Smith",</a:t>
            </a:r>
          </a:p>
          <a:p>
            <a:r>
              <a:rPr lang="en-US" sz="1600" dirty="0">
                <a:solidFill>
                  <a:srgbClr val="2F5897"/>
                </a:solidFill>
                <a:latin typeface="Lucida Sans" panose="020B0602030504020204" pitchFamily="34" charset="0"/>
              </a:rPr>
              <a:t>  "age": </a:t>
            </a:r>
            <a:r>
              <a:rPr lang="en-US" sz="1600" dirty="0">
                <a:solidFill>
                  <a:srgbClr val="9C5252"/>
                </a:solidFill>
                <a:latin typeface="Lucida Sans" panose="020B0602030504020204" pitchFamily="34" charset="0"/>
              </a:rPr>
              <a:t>25</a:t>
            </a:r>
            <a:r>
              <a:rPr lang="en-US" sz="1600" dirty="0">
                <a:solidFill>
                  <a:srgbClr val="2F5897"/>
                </a:solidFill>
                <a:latin typeface="Lucida Sans" panose="020B0602030504020204" pitchFamily="34" charset="0"/>
              </a:rPr>
              <a:t>,</a:t>
            </a:r>
          </a:p>
          <a:p>
            <a:r>
              <a:rPr lang="en-US" sz="1600" dirty="0">
                <a:solidFill>
                  <a:srgbClr val="2F5897"/>
                </a:solidFill>
                <a:latin typeface="Lucida Sans" panose="020B0602030504020204" pitchFamily="34" charset="0"/>
              </a:rPr>
              <a:t> </a:t>
            </a:r>
            <a:r>
              <a:rPr lang="en-US" sz="1600" dirty="0">
                <a:solidFill>
                  <a:srgbClr val="2F5897"/>
                </a:solidFill>
                <a:latin typeface="Lucida Sans" panose="020B0602030504020204" pitchFamily="34" charset="0"/>
              </a:rPr>
              <a:t> “active”: </a:t>
            </a:r>
            <a:r>
              <a:rPr lang="en-US" sz="1600" dirty="0">
                <a:solidFill>
                  <a:srgbClr val="9C5252"/>
                </a:solidFill>
                <a:latin typeface="Lucida Sans" panose="020B0602030504020204" pitchFamily="34" charset="0"/>
              </a:rPr>
              <a:t>true</a:t>
            </a:r>
            <a:r>
              <a:rPr lang="en-US" sz="1600" dirty="0">
                <a:solidFill>
                  <a:srgbClr val="2F5897"/>
                </a:solidFill>
                <a:latin typeface="Lucida Sans" panose="020B0602030504020204" pitchFamily="34" charset="0"/>
              </a:rPr>
              <a:t>,</a:t>
            </a:r>
            <a:endParaRPr lang="en-US" sz="1600" dirty="0">
              <a:solidFill>
                <a:srgbClr val="2F5897"/>
              </a:solidFill>
              <a:latin typeface="Lucida Sans" panose="020B0602030504020204" pitchFamily="34" charset="0"/>
            </a:endParaRPr>
          </a:p>
          <a:p>
            <a:r>
              <a:rPr lang="en-US" sz="1600" dirty="0">
                <a:solidFill>
                  <a:srgbClr val="2F5897"/>
                </a:solidFill>
                <a:latin typeface="Lucida Sans" panose="020B0602030504020204" pitchFamily="34" charset="0"/>
              </a:rPr>
              <a:t>  "address": </a:t>
            </a:r>
            <a:r>
              <a:rPr lang="en-US" sz="1600" dirty="0">
                <a:solidFill>
                  <a:srgbClr val="63891F"/>
                </a:solidFill>
                <a:latin typeface="Lucida Sans" panose="020B0602030504020204" pitchFamily="34" charset="0"/>
              </a:rPr>
              <a:t>{</a:t>
            </a:r>
          </a:p>
          <a:p>
            <a:r>
              <a:rPr lang="en-US" sz="1600" dirty="0">
                <a:solidFill>
                  <a:srgbClr val="2F5897"/>
                </a:solidFill>
                <a:latin typeface="Lucida Sans" panose="020B0602030504020204" pitchFamily="34" charset="0"/>
              </a:rPr>
              <a:t>    "</a:t>
            </a:r>
            <a:r>
              <a:rPr lang="en-US" sz="1600" dirty="0" err="1">
                <a:solidFill>
                  <a:srgbClr val="2F5897"/>
                </a:solidFill>
                <a:latin typeface="Lucida Sans" panose="020B0602030504020204" pitchFamily="34" charset="0"/>
              </a:rPr>
              <a:t>streetAddress</a:t>
            </a:r>
            <a:r>
              <a:rPr lang="en-US" sz="1600" dirty="0">
                <a:solidFill>
                  <a:srgbClr val="2F5897"/>
                </a:solidFill>
                <a:latin typeface="Lucida Sans" panose="020B0602030504020204" pitchFamily="34" charset="0"/>
              </a:rPr>
              <a:t>": "21 2nd Street",</a:t>
            </a:r>
          </a:p>
          <a:p>
            <a:r>
              <a:rPr lang="en-US" sz="1600" dirty="0">
                <a:solidFill>
                  <a:srgbClr val="2F5897"/>
                </a:solidFill>
                <a:latin typeface="Lucida Sans" panose="020B0602030504020204" pitchFamily="34" charset="0"/>
              </a:rPr>
              <a:t>    "city": "New York",</a:t>
            </a:r>
          </a:p>
          <a:p>
            <a:r>
              <a:rPr lang="en-US" sz="1600" dirty="0">
                <a:solidFill>
                  <a:srgbClr val="2F5897"/>
                </a:solidFill>
                <a:latin typeface="Lucida Sans" panose="020B0602030504020204" pitchFamily="34" charset="0"/>
              </a:rPr>
              <a:t>    "state": "NY",</a:t>
            </a:r>
          </a:p>
          <a:p>
            <a:r>
              <a:rPr lang="en-US" sz="1600" dirty="0">
                <a:solidFill>
                  <a:srgbClr val="2F5897"/>
                </a:solidFill>
                <a:latin typeface="Lucida Sans" panose="020B0602030504020204" pitchFamily="34" charset="0"/>
              </a:rPr>
              <a:t>    "</a:t>
            </a:r>
            <a:r>
              <a:rPr lang="en-US" sz="1600" dirty="0" err="1">
                <a:solidFill>
                  <a:srgbClr val="2F5897"/>
                </a:solidFill>
                <a:latin typeface="Lucida Sans" panose="020B0602030504020204" pitchFamily="34" charset="0"/>
              </a:rPr>
              <a:t>postalCode</a:t>
            </a:r>
            <a:r>
              <a:rPr lang="en-US" sz="1600" dirty="0">
                <a:solidFill>
                  <a:srgbClr val="2F5897"/>
                </a:solidFill>
                <a:latin typeface="Lucida Sans" panose="020B0602030504020204" pitchFamily="34" charset="0"/>
              </a:rPr>
              <a:t>": "10021"</a:t>
            </a:r>
          </a:p>
          <a:p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Lucida Sans" panose="020B0602030504020204" pitchFamily="34" charset="0"/>
              </a:rPr>
              <a:t>  </a:t>
            </a:r>
            <a:r>
              <a:rPr lang="en-US" sz="1600" dirty="0">
                <a:solidFill>
                  <a:srgbClr val="63891F"/>
                </a:solidFill>
                <a:latin typeface="Lucida Sans" panose="020B0602030504020204" pitchFamily="34" charset="0"/>
              </a:rPr>
              <a:t>}</a:t>
            </a:r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Lucida Sans" panose="020B0602030504020204" pitchFamily="34" charset="0"/>
              </a:rPr>
              <a:t>,</a:t>
            </a:r>
          </a:p>
          <a:p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Lucida Sans" panose="020B0602030504020204" pitchFamily="34" charset="0"/>
              </a:rPr>
              <a:t>  </a:t>
            </a:r>
            <a:r>
              <a:rPr lang="en-US" sz="1600" dirty="0">
                <a:solidFill>
                  <a:srgbClr val="2F5897"/>
                </a:solidFill>
                <a:latin typeface="Lucida Sans" panose="020B0602030504020204" pitchFamily="34" charset="0"/>
              </a:rPr>
              <a:t>"</a:t>
            </a:r>
            <a:r>
              <a:rPr lang="en-US" sz="1600" dirty="0" err="1">
                <a:solidFill>
                  <a:srgbClr val="2F5897"/>
                </a:solidFill>
                <a:latin typeface="Lucida Sans" panose="020B0602030504020204" pitchFamily="34" charset="0"/>
              </a:rPr>
              <a:t>phoneNumber</a:t>
            </a:r>
            <a:r>
              <a:rPr lang="en-US" sz="1600" dirty="0">
                <a:solidFill>
                  <a:srgbClr val="2F5897"/>
                </a:solidFill>
                <a:latin typeface="Lucida Sans" panose="020B0602030504020204" pitchFamily="34" charset="0"/>
              </a:rPr>
              <a:t>": </a:t>
            </a:r>
            <a:r>
              <a:rPr lang="en-US" sz="1600" dirty="0">
                <a:solidFill>
                  <a:srgbClr val="63891F"/>
                </a:solidFill>
                <a:latin typeface="Lucida Sans" panose="020B0602030504020204" pitchFamily="34" charset="0"/>
              </a:rPr>
              <a:t>[</a:t>
            </a:r>
          </a:p>
          <a:p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Lucida Sans" panose="020B0602030504020204" pitchFamily="34" charset="0"/>
              </a:rPr>
              <a:t>    </a:t>
            </a:r>
            <a:r>
              <a:rPr lang="en-US" sz="1600" dirty="0">
                <a:solidFill>
                  <a:srgbClr val="63891F"/>
                </a:solidFill>
                <a:latin typeface="Lucida Sans" panose="020B0602030504020204" pitchFamily="34" charset="0"/>
              </a:rPr>
              <a:t>{</a:t>
            </a:r>
          </a:p>
          <a:p>
            <a:r>
              <a:rPr lang="en-US" sz="1600" dirty="0">
                <a:solidFill>
                  <a:srgbClr val="2F5897"/>
                </a:solidFill>
                <a:latin typeface="Lucida Sans" panose="020B0602030504020204" pitchFamily="34" charset="0"/>
              </a:rPr>
              <a:t>      "type": "home",</a:t>
            </a:r>
          </a:p>
          <a:p>
            <a:r>
              <a:rPr lang="en-US" sz="1600" dirty="0">
                <a:solidFill>
                  <a:srgbClr val="2F5897"/>
                </a:solidFill>
                <a:latin typeface="Lucida Sans" panose="020B0602030504020204" pitchFamily="34" charset="0"/>
              </a:rPr>
              <a:t>      "number": "212 555-1234"</a:t>
            </a:r>
          </a:p>
          <a:p>
            <a:r>
              <a:rPr lang="en-US" sz="1600" dirty="0">
                <a:solidFill>
                  <a:srgbClr val="2F5897"/>
                </a:solidFill>
                <a:latin typeface="Lucida Sans" panose="020B0602030504020204" pitchFamily="34" charset="0"/>
              </a:rPr>
              <a:t>    },</a:t>
            </a:r>
          </a:p>
          <a:p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Lucida Sans" panose="020B0602030504020204" pitchFamily="34" charset="0"/>
              </a:rPr>
              <a:t>    </a:t>
            </a:r>
            <a:r>
              <a:rPr lang="en-US" sz="1600" dirty="0">
                <a:solidFill>
                  <a:srgbClr val="63891F"/>
                </a:solidFill>
                <a:latin typeface="Lucida Sans" panose="020B0602030504020204" pitchFamily="34" charset="0"/>
              </a:rPr>
              <a:t>{</a:t>
            </a:r>
          </a:p>
          <a:p>
            <a:r>
              <a:rPr lang="en-US" sz="1600" dirty="0">
                <a:solidFill>
                  <a:srgbClr val="2F5897"/>
                </a:solidFill>
                <a:latin typeface="Lucida Sans" panose="020B0602030504020204" pitchFamily="34" charset="0"/>
              </a:rPr>
              <a:t>      "type": "fax",</a:t>
            </a:r>
          </a:p>
          <a:p>
            <a:r>
              <a:rPr lang="en-US" sz="1600" dirty="0">
                <a:solidFill>
                  <a:srgbClr val="2F5897"/>
                </a:solidFill>
                <a:latin typeface="Lucida Sans" panose="020B0602030504020204" pitchFamily="34" charset="0"/>
              </a:rPr>
              <a:t>      "number": "646 555-4567"</a:t>
            </a:r>
          </a:p>
          <a:p>
            <a:r>
              <a:rPr lang="en-US" sz="1600" dirty="0">
                <a:solidFill>
                  <a:srgbClr val="63891F"/>
                </a:solidFill>
                <a:latin typeface="Lucida Sans" panose="020B0602030504020204" pitchFamily="34" charset="0"/>
              </a:rPr>
              <a:t>    }</a:t>
            </a:r>
          </a:p>
          <a:p>
            <a:r>
              <a:rPr lang="en-US" sz="1600" dirty="0">
                <a:solidFill>
                  <a:srgbClr val="63891F"/>
                </a:solidFill>
                <a:latin typeface="Lucida Sans" panose="020B0602030504020204" pitchFamily="34" charset="0"/>
              </a:rPr>
              <a:t>  </a:t>
            </a:r>
            <a:r>
              <a:rPr lang="en-US" sz="1600" dirty="0">
                <a:solidFill>
                  <a:srgbClr val="63891F"/>
                </a:solidFill>
                <a:latin typeface="Lucida Sans" panose="020B0602030504020204" pitchFamily="34" charset="0"/>
              </a:rPr>
              <a:t>]</a:t>
            </a:r>
          </a:p>
          <a:p>
            <a:r>
              <a:rPr lang="en-US" sz="1600" dirty="0">
                <a:solidFill>
                  <a:srgbClr val="63891F"/>
                </a:solidFill>
                <a:latin typeface="Lucida Sans" panose="020B0602030504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25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JSON?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Easy </a:t>
            </a:r>
            <a:r>
              <a:rPr lang="en-US" dirty="0" err="1" smtClean="0"/>
              <a:t>Input/Output</a:t>
            </a:r>
            <a:r>
              <a:rPr lang="en-US" dirty="0"/>
              <a:t> for </a:t>
            </a:r>
            <a:r>
              <a:rPr lang="en-US" u="sng" dirty="0"/>
              <a:t>both</a:t>
            </a:r>
            <a:r>
              <a:rPr lang="en-US" dirty="0"/>
              <a:t> humans and </a:t>
            </a:r>
            <a:r>
              <a:rPr lang="en-US" dirty="0" smtClean="0"/>
              <a:t>machines</a:t>
            </a:r>
          </a:p>
          <a:p>
            <a:r>
              <a:rPr lang="en-US" dirty="0" smtClean="0"/>
              <a:t>Focus is on the data, not markup</a:t>
            </a:r>
            <a:endParaRPr lang="en-US" dirty="0"/>
          </a:p>
          <a:p>
            <a:r>
              <a:rPr lang="en-US" dirty="0" smtClean="0"/>
              <a:t>Wide support by programming languages</a:t>
            </a:r>
          </a:p>
          <a:p>
            <a:r>
              <a:rPr lang="en-US" dirty="0"/>
              <a:t>Excellent </a:t>
            </a:r>
            <a:r>
              <a:rPr lang="en-US" dirty="0" smtClean="0"/>
              <a:t>for </a:t>
            </a:r>
            <a:r>
              <a:rPr lang="en-US" u="sng" dirty="0" smtClean="0"/>
              <a:t>data-interchange</a:t>
            </a:r>
          </a:p>
          <a:p>
            <a:r>
              <a:rPr lang="en-US" dirty="0" smtClean="0"/>
              <a:t>JSON Schema for validation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087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{ “JSON” </a:t>
            </a:r>
            <a:r>
              <a:rPr lang="en-US" dirty="0"/>
              <a:t>:</a:t>
            </a:r>
            <a:r>
              <a:rPr lang="en-US" dirty="0" smtClean="0"/>
              <a:t> “KISS” 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5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Two basic (</a:t>
            </a:r>
            <a:r>
              <a:rPr lang="en-US" dirty="0" err="1" smtClean="0"/>
              <a:t>nestable</a:t>
            </a:r>
            <a:r>
              <a:rPr lang="en-US" dirty="0" smtClean="0"/>
              <a:t>) structures:</a:t>
            </a:r>
            <a:endParaRPr lang="en-US" dirty="0"/>
          </a:p>
          <a:p>
            <a:pPr lvl="1"/>
            <a:r>
              <a:rPr lang="en-US" dirty="0"/>
              <a:t>A collection of name/value </a:t>
            </a:r>
            <a:r>
              <a:rPr lang="en-US" dirty="0" smtClean="0"/>
              <a:t>pairs, i.e. object</a:t>
            </a:r>
            <a:endParaRPr lang="en-US" dirty="0"/>
          </a:p>
          <a:p>
            <a:pPr lvl="1"/>
            <a:r>
              <a:rPr lang="en-US" dirty="0"/>
              <a:t>An ordered list of </a:t>
            </a:r>
            <a:r>
              <a:rPr lang="en-US" dirty="0" smtClean="0"/>
              <a:t>values, i.e. array</a:t>
            </a:r>
          </a:p>
          <a:p>
            <a:r>
              <a:rPr lang="en-US" dirty="0" smtClean="0"/>
              <a:t>Values are</a:t>
            </a:r>
            <a:r>
              <a:rPr lang="en-US" dirty="0"/>
              <a:t>: </a:t>
            </a:r>
            <a:r>
              <a:rPr lang="en-US" dirty="0" smtClean="0"/>
              <a:t>a “string”, </a:t>
            </a:r>
            <a:r>
              <a:rPr lang="en-US" dirty="0"/>
              <a:t>or a number, or true or false or </a:t>
            </a:r>
            <a:r>
              <a:rPr lang="en-US" dirty="0" smtClean="0"/>
              <a:t>null (or </a:t>
            </a:r>
            <a:r>
              <a:rPr lang="en-US" dirty="0"/>
              <a:t>an object or an </a:t>
            </a:r>
            <a:r>
              <a:rPr lang="en-US" dirty="0" smtClean="0"/>
              <a:t>array)</a:t>
            </a:r>
          </a:p>
          <a:p>
            <a:r>
              <a:rPr lang="en-US" dirty="0" smtClean="0"/>
              <a:t>Simple but powerful - can represent complex OO data structures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421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Drop-in support for spatial extents</a:t>
            </a:r>
          </a:p>
          <a:p>
            <a:r>
              <a:rPr lang="en-US" dirty="0" smtClean="0"/>
              <a:t>Widely supported in common frameworks and APIs: </a:t>
            </a:r>
            <a:r>
              <a:rPr lang="en-US" dirty="0" err="1" smtClean="0"/>
              <a:t>OpenLayers</a:t>
            </a:r>
            <a:r>
              <a:rPr lang="en-US" dirty="0" smtClean="0"/>
              <a:t>, Leaflet</a:t>
            </a:r>
            <a:r>
              <a:rPr lang="en-US" dirty="0"/>
              <a:t>, </a:t>
            </a:r>
            <a:r>
              <a:rPr lang="en-US" dirty="0" err="1"/>
              <a:t>MapServer</a:t>
            </a:r>
            <a:r>
              <a:rPr lang="en-US" dirty="0" smtClean="0"/>
              <a:t>, GDAL, Google, ESRI, etc…</a:t>
            </a:r>
          </a:p>
          <a:p>
            <a:r>
              <a:rPr lang="en-US" dirty="0" smtClean="0"/>
              <a:t>Easy to extract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0413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mdJSON</a:t>
            </a:r>
            <a:r>
              <a:rPr lang="en-US" dirty="0" smtClean="0"/>
              <a:t>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Influenced by ISO 19115-2/19110</a:t>
            </a:r>
          </a:p>
          <a:p>
            <a:r>
              <a:rPr lang="en-US" dirty="0" smtClean="0"/>
              <a:t>Mapped to FGDC CSDGM</a:t>
            </a:r>
          </a:p>
          <a:p>
            <a:r>
              <a:rPr lang="en-US" dirty="0" smtClean="0"/>
              <a:t>Define and validate via JSON Schemas</a:t>
            </a:r>
          </a:p>
          <a:p>
            <a:r>
              <a:rPr lang="en-US" dirty="0" smtClean="0"/>
              <a:t>Support both project and data metadata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8043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26</a:t>
            </a:fld>
            <a:endParaRPr dirty="0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68966466"/>
              </p:ext>
            </p:extLst>
          </p:nvPr>
        </p:nvGraphicFramePr>
        <p:xfrm>
          <a:off x="381000" y="152400"/>
          <a:ext cx="8534400" cy="581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8292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Needed to develop schemas</a:t>
            </a:r>
          </a:p>
          <a:p>
            <a:r>
              <a:rPr lang="en-US" dirty="0" smtClean="0"/>
              <a:t>Major focus on documentation</a:t>
            </a:r>
          </a:p>
          <a:p>
            <a:pPr lvl="1"/>
            <a:r>
              <a:rPr lang="en-US" dirty="0" smtClean="0"/>
              <a:t>Traditional reference docs</a:t>
            </a:r>
          </a:p>
          <a:p>
            <a:pPr lvl="1"/>
            <a:r>
              <a:rPr lang="en-US" dirty="0" smtClean="0"/>
              <a:t>Interactive, Graphical</a:t>
            </a:r>
          </a:p>
          <a:p>
            <a:r>
              <a:rPr lang="en-US" dirty="0" smtClean="0"/>
              <a:t>At a minimum, support ISO 19115-2</a:t>
            </a:r>
          </a:p>
          <a:p>
            <a:r>
              <a:rPr lang="en-US" dirty="0" smtClean="0"/>
              <a:t>Make everything easily available</a:t>
            </a:r>
          </a:p>
          <a:p>
            <a:r>
              <a:rPr lang="en-US" dirty="0" smtClean="0"/>
              <a:t>Lay groundwork for developing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mdJSON</a:t>
            </a:r>
            <a:r>
              <a:rPr lang="en-US" dirty="0" smtClean="0"/>
              <a:t> editor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3192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009AD0"/>
                </a:solidFill>
                <a:latin typeface="Tahoma" panose="020B0604030504040204" pitchFamily="34" charset="0"/>
              </a:rPr>
              <a:t>github.com/</a:t>
            </a:r>
            <a:r>
              <a:rPr lang="en-US" b="1" dirty="0" err="1" smtClean="0">
                <a:solidFill>
                  <a:srgbClr val="009AD0"/>
                </a:solidFill>
                <a:latin typeface="Tahoma" panose="020B0604030504040204" pitchFamily="34" charset="0"/>
              </a:rPr>
              <a:t>adiwg</a:t>
            </a:r>
            <a:r>
              <a:rPr lang="en-US" b="1" dirty="0" smtClean="0">
                <a:solidFill>
                  <a:srgbClr val="009AD0"/>
                </a:solidFill>
                <a:latin typeface="Tahoma" panose="020B0604030504040204" pitchFamily="34" charset="0"/>
              </a:rPr>
              <a:t>/</a:t>
            </a:r>
            <a:r>
              <a:rPr lang="en-US" b="1" dirty="0" err="1" smtClean="0">
                <a:solidFill>
                  <a:srgbClr val="009AD0"/>
                </a:solidFill>
                <a:latin typeface="Tahoma" panose="020B0604030504040204" pitchFamily="34" charset="0"/>
              </a:rPr>
              <a:t>mdWorkshop</a:t>
            </a:r>
            <a:endParaRPr lang="en-US" b="1" dirty="0" smtClean="0">
              <a:solidFill>
                <a:srgbClr val="009AD0"/>
              </a:solidFill>
              <a:latin typeface="Tahoma" panose="020B060403050404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009AD0"/>
                </a:solidFill>
                <a:latin typeface="Tahoma" panose="020B0604030504040204" pitchFamily="34" charset="0"/>
              </a:rPr>
              <a:t>www.adiwg.org/mdTools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009AD0"/>
                </a:solidFill>
                <a:latin typeface="Tahoma" panose="020B0604030504040204" pitchFamily="34" charset="0"/>
              </a:rPr>
              <a:t>mdtranslator.adiwg.org</a:t>
            </a:r>
            <a:endParaRPr lang="en-US" b="1" dirty="0">
              <a:solidFill>
                <a:srgbClr val="009AD0"/>
              </a:solidFill>
              <a:latin typeface="Tahoma" panose="020B060403050404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009AD0"/>
                </a:solidFill>
                <a:latin typeface="Tahoma" panose="020B0604030504040204" pitchFamily="34" charset="0"/>
              </a:rPr>
              <a:t>mdbook.adiwg.org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636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2314136"/>
            <a:ext cx="7851648" cy="2257864"/>
          </a:xfrm>
        </p:spPr>
        <p:txBody>
          <a:bodyPr>
            <a:noAutofit/>
          </a:bodyPr>
          <a:lstStyle/>
          <a:p>
            <a:pPr fontAlgn="auto">
              <a:lnSpc>
                <a:spcPts val="5500"/>
              </a:lnSpc>
              <a:spcAft>
                <a:spcPts val="0"/>
              </a:spcAft>
              <a:defRPr/>
            </a:pPr>
            <a:r>
              <a:rPr lang="en-US" sz="6000" spc="-150" dirty="0" smtClean="0"/>
              <a:t>ISO Developer’s Toolkit</a:t>
            </a:r>
            <a:br>
              <a:rPr lang="en-US" sz="6000" spc="-150" dirty="0" smtClean="0"/>
            </a:br>
            <a:r>
              <a:rPr lang="en-US" sz="6000" spc="-150" dirty="0" smtClean="0"/>
              <a:t>- Intro to ISO Toolkit</a:t>
            </a:r>
            <a:r>
              <a:rPr lang="en-US" sz="6600" spc="-150" dirty="0" smtClean="0"/>
              <a:t/>
            </a:r>
            <a:br>
              <a:rPr lang="en-US" sz="6600" spc="-150" dirty="0" smtClean="0"/>
            </a:br>
            <a:r>
              <a:rPr lang="en-US" sz="3600" spc="-150" dirty="0" smtClean="0"/>
              <a:t> 2015 CDI Workshop</a:t>
            </a:r>
            <a:endParaRPr sz="4800" spc="-150" dirty="0"/>
          </a:p>
        </p:txBody>
      </p:sp>
      <p:sp>
        <p:nvSpPr>
          <p:cNvPr id="26626" name="Subtitle 4"/>
          <p:cNvSpPr>
            <a:spLocks noGrp="1"/>
          </p:cNvSpPr>
          <p:nvPr>
            <p:ph type="subTitle" idx="1"/>
          </p:nvPr>
        </p:nvSpPr>
        <p:spPr>
          <a:xfrm>
            <a:off x="533400" y="4800600"/>
            <a:ext cx="7854696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11, 2015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 Smith, USGS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29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68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1524000" y="1524000"/>
            <a:ext cx="6019800" cy="32765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Project introduction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D</a:t>
            </a:r>
            <a:r>
              <a:rPr lang="en-US" sz="2800" dirty="0" smtClean="0"/>
              <a:t>evelopment background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Toolkit </a:t>
            </a:r>
            <a:r>
              <a:rPr lang="en-US" sz="2800" dirty="0"/>
              <a:t>i</a:t>
            </a:r>
            <a:r>
              <a:rPr lang="en-US" sz="2800" dirty="0" smtClean="0"/>
              <a:t>ntroduction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Documentation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F53024-5999-46BD-ABC1-0F72574867F9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745E-8DCD-4372-A04E-1A39D68E2162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www.adiwg.org</a:t>
            </a:r>
          </a:p>
        </p:txBody>
      </p:sp>
      <p:pic>
        <p:nvPicPr>
          <p:cNvPr id="1027" name="Picture 3" descr="C:\Users\dwalworth\AppData\Local\Microsoft\Windows\Temporary Internet Files\Content.IE5\9SWA5082\large-tool-kit-66.6-3583[1]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962400"/>
            <a:ext cx="19050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5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427452" y="5221069"/>
            <a:ext cx="2775119" cy="615553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Lucida Sans" panose="020B0602030504020204" pitchFamily="34" charset="0"/>
              </a:rPr>
              <a:t>Code available on GitHub:</a:t>
            </a:r>
          </a:p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  <a:latin typeface="Lucida Sans" panose="020B0602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 Toolkit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371600"/>
            <a:ext cx="4267200" cy="48006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mdJson</a:t>
            </a:r>
          </a:p>
          <a:p>
            <a:pPr lvl="1"/>
            <a:r>
              <a:rPr lang="en-US" sz="1400" dirty="0" smtClean="0"/>
              <a:t>Standard for encoding project and </a:t>
            </a:r>
            <a:br>
              <a:rPr lang="en-US" sz="1400" dirty="0" smtClean="0"/>
            </a:br>
            <a:r>
              <a:rPr lang="en-US" sz="1400" dirty="0" smtClean="0"/>
              <a:t>data metadata</a:t>
            </a:r>
            <a:br>
              <a:rPr lang="en-US" sz="1400" dirty="0" smtClean="0"/>
            </a:br>
            <a:endParaRPr lang="en-US" sz="1400" dirty="0"/>
          </a:p>
          <a:p>
            <a:r>
              <a:rPr lang="en-US" dirty="0" smtClean="0"/>
              <a:t>mdTranslator</a:t>
            </a:r>
          </a:p>
          <a:p>
            <a:pPr lvl="1"/>
            <a:r>
              <a:rPr lang="en-US" sz="1400" dirty="0"/>
              <a:t>Provides translation </a:t>
            </a:r>
            <a:r>
              <a:rPr lang="en-US" sz="1400" dirty="0" smtClean="0"/>
              <a:t>to established </a:t>
            </a:r>
            <a:br>
              <a:rPr lang="en-US" sz="1400" dirty="0" smtClean="0"/>
            </a:br>
            <a:r>
              <a:rPr lang="en-US" sz="1400" dirty="0" smtClean="0"/>
              <a:t>metadata standards</a:t>
            </a:r>
            <a:br>
              <a:rPr lang="en-US" sz="1400" dirty="0" smtClean="0"/>
            </a:br>
            <a:endParaRPr lang="en-US" sz="1400" dirty="0"/>
          </a:p>
          <a:p>
            <a:r>
              <a:rPr lang="en-US" dirty="0" smtClean="0"/>
              <a:t>mdTools</a:t>
            </a:r>
            <a:r>
              <a:rPr lang="en-US" sz="3200" dirty="0" smtClean="0"/>
              <a:t> </a:t>
            </a:r>
            <a:endParaRPr lang="en-US" sz="3200" dirty="0"/>
          </a:p>
          <a:p>
            <a:pPr lvl="1"/>
            <a:r>
              <a:rPr lang="en-US" sz="1400" dirty="0" smtClean="0"/>
              <a:t>Groups documentation, validation, </a:t>
            </a:r>
            <a:br>
              <a:rPr lang="en-US" sz="1400" dirty="0" smtClean="0"/>
            </a:br>
            <a:r>
              <a:rPr lang="en-US" sz="1400" dirty="0" smtClean="0"/>
              <a:t>and translator interface tools</a:t>
            </a:r>
            <a:br>
              <a:rPr lang="en-US" sz="1400" dirty="0" smtClean="0"/>
            </a:br>
            <a:endParaRPr lang="en-US" sz="1400" dirty="0"/>
          </a:p>
          <a:p>
            <a:r>
              <a:rPr lang="en-US" dirty="0" smtClean="0"/>
              <a:t>mdEditor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sz="1400" dirty="0"/>
              <a:t>Online preparation and </a:t>
            </a:r>
            <a:r>
              <a:rPr lang="en-US" sz="1400" dirty="0" smtClean="0"/>
              <a:t>editing of mdJson files</a:t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dirty="0" smtClean="0"/>
              <a:t>mdBook</a:t>
            </a:r>
          </a:p>
          <a:p>
            <a:pPr lvl="1"/>
            <a:r>
              <a:rPr lang="en-US" sz="1400" dirty="0" smtClean="0"/>
              <a:t>Online documentation for all tools</a:t>
            </a:r>
            <a:br>
              <a:rPr lang="en-US" sz="1400" dirty="0" smtClean="0"/>
            </a:br>
            <a:r>
              <a:rPr lang="en-US" sz="1400" dirty="0" smtClean="0"/>
              <a:t>in the ISO Metadata Developer’s Toolkit</a:t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dirty="0" smtClean="0"/>
              <a:t>mdCodes</a:t>
            </a:r>
          </a:p>
          <a:p>
            <a:pPr lvl="1"/>
            <a:r>
              <a:rPr lang="en-US" sz="1400" dirty="0" smtClean="0"/>
              <a:t>Standard ISO </a:t>
            </a:r>
            <a:r>
              <a:rPr lang="en-US" sz="1400" dirty="0" err="1" smtClean="0"/>
              <a:t>codelists</a:t>
            </a:r>
            <a:r>
              <a:rPr lang="en-US" sz="1400" dirty="0" smtClean="0"/>
              <a:t> for populating metadata editors</a:t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dirty="0" smtClean="0"/>
              <a:t>mdJson-schemas</a:t>
            </a:r>
          </a:p>
          <a:p>
            <a:pPr lvl="1"/>
            <a:r>
              <a:rPr lang="en-US" sz="1400" dirty="0" smtClean="0"/>
              <a:t>Schema definition for mdJson for validating mdJson </a:t>
            </a:r>
            <a:br>
              <a:rPr lang="en-US" sz="1400" dirty="0" smtClean="0"/>
            </a:br>
            <a:r>
              <a:rPr lang="en-US" sz="1400" dirty="0" smtClean="0"/>
              <a:t>file structure and content</a:t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dirty="0" smtClean="0"/>
              <a:t>mdTranslator-rails</a:t>
            </a:r>
          </a:p>
          <a:p>
            <a:pPr lvl="1"/>
            <a:r>
              <a:rPr lang="en-US" sz="1400" dirty="0" smtClean="0"/>
              <a:t>Ruby on Rails website for public access to hosted mdTranslator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476531-560A-4F2E-8EF9-929E0AC618AA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30</a:t>
            </a:fld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461" y="1942261"/>
            <a:ext cx="1605251" cy="419939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www.adiwg.org</a:t>
            </a:r>
          </a:p>
        </p:txBody>
      </p:sp>
      <p:pic>
        <p:nvPicPr>
          <p:cNvPr id="2050" name="Picture 2" descr="Inline imag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124" y="2498895"/>
            <a:ext cx="1579924" cy="521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Inline imag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368" y="3197145"/>
            <a:ext cx="1609436" cy="384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Inline imag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569" y="1295400"/>
            <a:ext cx="1327035" cy="52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C:\Users\stansmith\Desktop\mdbook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224" y="3749311"/>
            <a:ext cx="861724" cy="112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28050" y="5496949"/>
            <a:ext cx="277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Lucida Sans" panose="020B0602030504020204" pitchFamily="34" charset="0"/>
                <a:hlinkClick r:id="rId8"/>
              </a:rPr>
              <a:t>https://github.com/adiwg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Lucida Sans" panose="020B0602030504020204" pitchFamily="34" charset="0"/>
                <a:hlinkClick r:id="rId8"/>
              </a:rPr>
              <a:t>/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Lucida Sans" panose="020B0602030504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929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Core: mdTranslator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31</a:t>
            </a:fld>
            <a:endParaRPr dirty="0"/>
          </a:p>
        </p:txBody>
      </p:sp>
      <p:sp>
        <p:nvSpPr>
          <p:cNvPr id="90" name="Rectangle 89"/>
          <p:cNvSpPr/>
          <p:nvPr/>
        </p:nvSpPr>
        <p:spPr>
          <a:xfrm>
            <a:off x="2286000" y="1964267"/>
            <a:ext cx="4521200" cy="3445933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514601" y="3927848"/>
            <a:ext cx="1447799" cy="1130297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260597" y="2032841"/>
            <a:ext cx="2377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Lucida Sans" panose="020B0602030504020204" pitchFamily="34" charset="0"/>
              </a:rPr>
              <a:t>ADIwg mdTranslator</a:t>
            </a:r>
            <a:endParaRPr lang="en-US" sz="1600" b="1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515275" y="3175731"/>
            <a:ext cx="1447125" cy="752118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577897" y="2452176"/>
            <a:ext cx="2026737" cy="106690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571999" y="3928535"/>
            <a:ext cx="2032635" cy="112961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074944" y="2651175"/>
            <a:ext cx="978153" cy="400110"/>
          </a:xfrm>
          <a:prstGeom prst="rect">
            <a:avLst/>
          </a:prstGeom>
          <a:solidFill>
            <a:sysClr val="window" lastClr="FFFFFF">
              <a:alpha val="58000"/>
            </a:sysClr>
          </a:solidFill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000" b="1" kern="0" dirty="0">
                <a:solidFill>
                  <a:prstClr val="black"/>
                </a:solidFill>
                <a:latin typeface="Lucida Sans" panose="020B0602030504020204" pitchFamily="34" charset="0"/>
              </a:rPr>
              <a:t>ISO 19115-2</a:t>
            </a:r>
          </a:p>
          <a:p>
            <a:pPr algn="ctr">
              <a:defRPr/>
            </a:pPr>
            <a:r>
              <a:rPr lang="en-US" sz="1000" b="1" kern="0" dirty="0">
                <a:solidFill>
                  <a:prstClr val="black"/>
                </a:solidFill>
                <a:latin typeface="Lucida Sans" panose="020B0602030504020204" pitchFamily="34" charset="0"/>
              </a:rPr>
              <a:t>Writer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575367" y="3529189"/>
            <a:ext cx="2029794" cy="399345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972108" y="2452177"/>
            <a:ext cx="605790" cy="2605967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604860" y="3378890"/>
            <a:ext cx="976540" cy="400110"/>
          </a:xfrm>
          <a:prstGeom prst="rect">
            <a:avLst/>
          </a:prstGeom>
          <a:solidFill>
            <a:sysClr val="window" lastClr="FFFFFF">
              <a:alpha val="58000"/>
            </a:sysClr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000" b="1" kern="0" dirty="0">
                <a:solidFill>
                  <a:prstClr val="black"/>
                </a:solidFill>
                <a:latin typeface="Lucida Sans" panose="020B0602030504020204" pitchFamily="34" charset="0"/>
              </a:rPr>
              <a:t>mdJson</a:t>
            </a:r>
          </a:p>
          <a:p>
            <a:pPr algn="ctr">
              <a:defRPr/>
            </a:pPr>
            <a:r>
              <a:rPr lang="en-US" sz="1000" b="1" kern="0" dirty="0">
                <a:solidFill>
                  <a:prstClr val="black"/>
                </a:solidFill>
                <a:latin typeface="Lucida Sans" panose="020B0602030504020204" pitchFamily="34" charset="0"/>
              </a:rPr>
              <a:t>Reader</a:t>
            </a:r>
          </a:p>
        </p:txBody>
      </p:sp>
      <p:sp>
        <p:nvSpPr>
          <p:cNvPr id="100" name="TextBox 99"/>
          <p:cNvSpPr txBox="1"/>
          <p:nvPr/>
        </p:nvSpPr>
        <p:spPr>
          <a:xfrm rot="5400000">
            <a:off x="3157301" y="3649860"/>
            <a:ext cx="2212340" cy="246221"/>
          </a:xfrm>
          <a:prstGeom prst="rect">
            <a:avLst/>
          </a:prstGeom>
          <a:solidFill>
            <a:sysClr val="window" lastClr="FFFFFF">
              <a:alpha val="58000"/>
            </a:sysClr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000" b="1" kern="0" dirty="0">
                <a:solidFill>
                  <a:prstClr val="black"/>
                </a:solidFill>
                <a:latin typeface="Lucida Sans" panose="020B0602030504020204" pitchFamily="34" charset="0"/>
              </a:rPr>
              <a:t>Internal Data Store</a:t>
            </a:r>
          </a:p>
        </p:txBody>
      </p:sp>
      <p:sp>
        <p:nvSpPr>
          <p:cNvPr id="101" name="Left Arrow 100"/>
          <p:cNvSpPr/>
          <p:nvPr/>
        </p:nvSpPr>
        <p:spPr>
          <a:xfrm rot="10800000">
            <a:off x="4484139" y="2714321"/>
            <a:ext cx="392661" cy="287376"/>
          </a:xfrm>
          <a:prstGeom prst="lef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3C26"/>
              </a:gs>
              <a:gs pos="100000">
                <a:srgbClr val="BE2E2A"/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white"/>
              </a:solidFill>
              <a:latin typeface="Lucida Sans" panose="020B0602030504020204" pitchFamily="34" charset="0"/>
            </a:endParaRPr>
          </a:p>
        </p:txBody>
      </p:sp>
      <p:sp>
        <p:nvSpPr>
          <p:cNvPr id="102" name="Left Arrow 101"/>
          <p:cNvSpPr/>
          <p:nvPr/>
        </p:nvSpPr>
        <p:spPr>
          <a:xfrm rot="10800000">
            <a:off x="3772461" y="3429000"/>
            <a:ext cx="392661" cy="287376"/>
          </a:xfrm>
          <a:prstGeom prst="lef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3C26"/>
              </a:gs>
              <a:gs pos="100000">
                <a:srgbClr val="BE2E2A"/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white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4572000" y="3175730"/>
            <a:ext cx="2032635" cy="7738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5391868" y="3232123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Lucida Sans" panose="020B0602030504020204" pitchFamily="34" charset="0"/>
              </a:rPr>
              <a:t>HTML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 flipH="1">
            <a:off x="5345107" y="3183468"/>
            <a:ext cx="5827" cy="744337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cxnSp>
        <p:nvCxnSpPr>
          <p:cNvPr id="106" name="Straight Connector 105"/>
          <p:cNvCxnSpPr/>
          <p:nvPr/>
        </p:nvCxnSpPr>
        <p:spPr>
          <a:xfrm>
            <a:off x="5983663" y="3191634"/>
            <a:ext cx="0" cy="736171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cxnSp>
        <p:nvCxnSpPr>
          <p:cNvPr id="107" name="Straight Connector 106"/>
          <p:cNvCxnSpPr/>
          <p:nvPr/>
        </p:nvCxnSpPr>
        <p:spPr>
          <a:xfrm>
            <a:off x="4604268" y="4707468"/>
            <a:ext cx="2032337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sp>
        <p:nvSpPr>
          <p:cNvPr id="108" name="TextBox 107"/>
          <p:cNvSpPr txBox="1"/>
          <p:nvPr/>
        </p:nvSpPr>
        <p:spPr>
          <a:xfrm>
            <a:off x="5117325" y="4021668"/>
            <a:ext cx="10951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Lucida Sans" panose="020B0602030504020204" pitchFamily="34" charset="0"/>
              </a:rPr>
              <a:t>Future writers: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730068" y="4402668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Lucida Sans" panose="020B0602030504020204" pitchFamily="34" charset="0"/>
              </a:rPr>
              <a:t>FGDC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>
            <a:off x="5350934" y="4334935"/>
            <a:ext cx="0" cy="723209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sp>
        <p:nvSpPr>
          <p:cNvPr id="111" name="TextBox 110"/>
          <p:cNvSpPr txBox="1"/>
          <p:nvPr/>
        </p:nvSpPr>
        <p:spPr>
          <a:xfrm>
            <a:off x="5453957" y="3605384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Lucida Sans" panose="020B0602030504020204" pitchFamily="34" charset="0"/>
              </a:rPr>
              <a:t>SQL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515275" y="2455420"/>
            <a:ext cx="1447124" cy="720310"/>
          </a:xfrm>
          <a:prstGeom prst="rect">
            <a:avLst/>
          </a:prstGeom>
          <a:gradFill rotWithShape="1">
            <a:gsLst>
              <a:gs pos="0">
                <a:srgbClr val="EEECE1">
                  <a:lumMod val="75000"/>
                </a:srgbClr>
              </a:gs>
              <a:gs pos="35000">
                <a:srgbClr val="EEECE1">
                  <a:lumMod val="90000"/>
                </a:srgbClr>
              </a:gs>
              <a:gs pos="100000">
                <a:srgbClr val="EEECE1"/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604860" y="2645196"/>
            <a:ext cx="976540" cy="400110"/>
          </a:xfrm>
          <a:prstGeom prst="rect">
            <a:avLst/>
          </a:prstGeom>
          <a:solidFill>
            <a:sysClr val="window" lastClr="FFFFFF">
              <a:alpha val="58000"/>
            </a:sysClr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000" b="1" kern="0" dirty="0">
                <a:solidFill>
                  <a:prstClr val="black"/>
                </a:solidFill>
                <a:latin typeface="Lucida Sans" panose="020B0602030504020204" pitchFamily="34" charset="0"/>
              </a:rPr>
              <a:t>mdJson</a:t>
            </a:r>
            <a:endParaRPr lang="en-US" sz="800" b="1" kern="0" dirty="0">
              <a:solidFill>
                <a:prstClr val="black"/>
              </a:solidFill>
              <a:latin typeface="Lucida Sans" panose="020B0602030504020204" pitchFamily="34" charset="0"/>
            </a:endParaRPr>
          </a:p>
          <a:p>
            <a:pPr algn="ctr">
              <a:defRPr/>
            </a:pPr>
            <a:r>
              <a:rPr lang="en-US" sz="1000" b="1" kern="0" dirty="0">
                <a:solidFill>
                  <a:prstClr val="black"/>
                </a:solidFill>
                <a:latin typeface="Lucida Sans" panose="020B0602030504020204" pitchFamily="34" charset="0"/>
              </a:rPr>
              <a:t>Validator</a:t>
            </a:r>
            <a:endParaRPr lang="en-US" sz="800" b="1" kern="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669501" y="3241727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Lucida Sans" panose="020B0602030504020204" pitchFamily="34" charset="0"/>
              </a:rPr>
              <a:t>19110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607786" y="3605384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Lucida Sans" panose="020B0602030504020204" pitchFamily="34" charset="0"/>
              </a:rPr>
              <a:t>19115-1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>
            <a:off x="5983663" y="4334935"/>
            <a:ext cx="10736" cy="700272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sp>
        <p:nvSpPr>
          <p:cNvPr id="117" name="TextBox 116"/>
          <p:cNvSpPr txBox="1"/>
          <p:nvPr/>
        </p:nvSpPr>
        <p:spPr>
          <a:xfrm>
            <a:off x="2709093" y="4021668"/>
            <a:ext cx="11336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Lucida Sans" panose="020B0602030504020204" pitchFamily="34" charset="0"/>
              </a:rPr>
              <a:t>Future readers: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>
            <a:off x="2506808" y="4707468"/>
            <a:ext cx="1479394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sp>
        <p:nvSpPr>
          <p:cNvPr id="119" name="TextBox 118"/>
          <p:cNvSpPr txBox="1"/>
          <p:nvPr/>
        </p:nvSpPr>
        <p:spPr>
          <a:xfrm>
            <a:off x="2641075" y="4766047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Lucida Sans" panose="020B0602030504020204" pitchFamily="34" charset="0"/>
              </a:rPr>
              <a:t>FGDC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20" name="Straight Connector 119"/>
          <p:cNvCxnSpPr/>
          <p:nvPr/>
        </p:nvCxnSpPr>
        <p:spPr>
          <a:xfrm>
            <a:off x="3261941" y="4334935"/>
            <a:ext cx="0" cy="711198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sp>
        <p:nvSpPr>
          <p:cNvPr id="121" name="TextBox 120"/>
          <p:cNvSpPr txBox="1"/>
          <p:nvPr/>
        </p:nvSpPr>
        <p:spPr>
          <a:xfrm>
            <a:off x="2609014" y="4407984"/>
            <a:ext cx="5950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>
                <a:solidFill>
                  <a:prstClr val="black"/>
                </a:solidFill>
                <a:latin typeface="Lucida Sans" panose="020B0602030504020204" pitchFamily="34" charset="0"/>
              </a:rPr>
              <a:t>sbJson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>
            <a:off x="2514600" y="4334935"/>
            <a:ext cx="1479394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cxnSp>
        <p:nvCxnSpPr>
          <p:cNvPr id="123" name="Straight Connector 122"/>
          <p:cNvCxnSpPr/>
          <p:nvPr/>
        </p:nvCxnSpPr>
        <p:spPr>
          <a:xfrm>
            <a:off x="4572000" y="4326468"/>
            <a:ext cx="2032337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pic>
        <p:nvPicPr>
          <p:cNvPr id="124" name="Picture 1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596" y="5088468"/>
            <a:ext cx="1075404" cy="281330"/>
          </a:xfrm>
          <a:prstGeom prst="rect">
            <a:avLst/>
          </a:prstGeom>
        </p:spPr>
      </p:pic>
      <p:sp>
        <p:nvSpPr>
          <p:cNvPr id="125" name="Folded Corner 124"/>
          <p:cNvSpPr/>
          <p:nvPr/>
        </p:nvSpPr>
        <p:spPr>
          <a:xfrm flipV="1">
            <a:off x="990600" y="1905000"/>
            <a:ext cx="914400" cy="1269610"/>
          </a:xfrm>
          <a:prstGeom prst="foldedCorner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b="1" kern="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sp>
        <p:nvSpPr>
          <p:cNvPr id="126" name="Right Arrow 125"/>
          <p:cNvSpPr/>
          <p:nvPr/>
        </p:nvSpPr>
        <p:spPr>
          <a:xfrm>
            <a:off x="1676400" y="2602880"/>
            <a:ext cx="890132" cy="470030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3C26"/>
              </a:gs>
              <a:gs pos="100000">
                <a:srgbClr val="BE2E2A"/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white"/>
              </a:solidFill>
              <a:latin typeface="Lucida Sans" panose="020B0602030504020204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006997" y="2212218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mdJson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8" name="Folded Corner 127"/>
          <p:cNvSpPr/>
          <p:nvPr/>
        </p:nvSpPr>
        <p:spPr>
          <a:xfrm flipV="1">
            <a:off x="7103534" y="2599658"/>
            <a:ext cx="914400" cy="1269610"/>
          </a:xfrm>
          <a:prstGeom prst="foldedCorner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b="1" kern="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086599" y="3132669"/>
            <a:ext cx="957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ISO</a:t>
            </a:r>
          </a:p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19115-2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0" name="Right Arrow 129"/>
          <p:cNvSpPr/>
          <p:nvPr/>
        </p:nvSpPr>
        <p:spPr>
          <a:xfrm>
            <a:off x="6521138" y="2713438"/>
            <a:ext cx="870261" cy="470030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3C26"/>
              </a:gs>
              <a:gs pos="100000">
                <a:srgbClr val="BE2E2A"/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white"/>
              </a:solidFill>
              <a:latin typeface="Lucida Sans" panose="020B0602030504020204" pitchFamily="34" charset="0"/>
            </a:endParaRPr>
          </a:p>
        </p:txBody>
      </p:sp>
      <p:sp>
        <p:nvSpPr>
          <p:cNvPr id="47" name="Left Arrow 46"/>
          <p:cNvSpPr/>
          <p:nvPr/>
        </p:nvSpPr>
        <p:spPr>
          <a:xfrm rot="16200000">
            <a:off x="3546181" y="3054340"/>
            <a:ext cx="392661" cy="287376"/>
          </a:xfrm>
          <a:prstGeom prst="lef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3C26"/>
              </a:gs>
              <a:gs pos="100000">
                <a:srgbClr val="BE2E2A"/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white"/>
              </a:solidFill>
              <a:latin typeface="Lucida Sans" panose="020B0602030504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77038" y="3235906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Lucida Sans" panose="020B0602030504020204" pitchFamily="34" charset="0"/>
              </a:rPr>
              <a:t>none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sp>
        <p:nvSpPr>
          <p:cNvPr id="3" name="Oval Callout 2"/>
          <p:cNvSpPr/>
          <p:nvPr/>
        </p:nvSpPr>
        <p:spPr>
          <a:xfrm>
            <a:off x="1600200" y="1600200"/>
            <a:ext cx="762000" cy="612018"/>
          </a:xfrm>
          <a:prstGeom prst="wedgeEllipseCallout">
            <a:avLst/>
          </a:prstGeom>
        </p:spPr>
        <p:txBody>
          <a:bodyPr rtlCol="0" anchor="ctr">
            <a:spAutoFit/>
          </a:bodyPr>
          <a:lstStyle/>
          <a:p>
            <a:pPr algn="ctr"/>
            <a:endParaRPr lang="en-US" dirty="0">
              <a:solidFill>
                <a:prstClr val="black">
                  <a:lumMod val="65000"/>
                  <a:lumOff val="35000"/>
                </a:prstClr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55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Core: mdTranslator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32</a:t>
            </a:fld>
            <a:endParaRPr dirty="0"/>
          </a:p>
        </p:txBody>
      </p:sp>
      <p:sp>
        <p:nvSpPr>
          <p:cNvPr id="90" name="Rectangle 89"/>
          <p:cNvSpPr/>
          <p:nvPr/>
        </p:nvSpPr>
        <p:spPr>
          <a:xfrm>
            <a:off x="2286000" y="1964267"/>
            <a:ext cx="4521200" cy="3445933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514601" y="3927848"/>
            <a:ext cx="1447799" cy="1130297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260597" y="2032841"/>
            <a:ext cx="2377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Lucida Sans" panose="020B0602030504020204" pitchFamily="34" charset="0"/>
              </a:rPr>
              <a:t>ADIwg mdTranslator</a:t>
            </a:r>
            <a:endParaRPr lang="en-US" sz="1600" b="1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515275" y="3175731"/>
            <a:ext cx="1447125" cy="752118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577897" y="2452176"/>
            <a:ext cx="2026737" cy="106690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571999" y="3928535"/>
            <a:ext cx="2032635" cy="112961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074944" y="2651175"/>
            <a:ext cx="978153" cy="400110"/>
          </a:xfrm>
          <a:prstGeom prst="rect">
            <a:avLst/>
          </a:prstGeom>
          <a:solidFill>
            <a:sysClr val="window" lastClr="FFFFFF">
              <a:alpha val="58000"/>
            </a:sysClr>
          </a:solidFill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000" b="1" kern="0" dirty="0">
                <a:solidFill>
                  <a:prstClr val="black"/>
                </a:solidFill>
                <a:latin typeface="Lucida Sans" panose="020B0602030504020204" pitchFamily="34" charset="0"/>
              </a:rPr>
              <a:t>ISO 19115-2</a:t>
            </a:r>
          </a:p>
          <a:p>
            <a:pPr algn="ctr">
              <a:defRPr/>
            </a:pPr>
            <a:r>
              <a:rPr lang="en-US" sz="1000" b="1" kern="0" dirty="0">
                <a:solidFill>
                  <a:prstClr val="black"/>
                </a:solidFill>
                <a:latin typeface="Lucida Sans" panose="020B0602030504020204" pitchFamily="34" charset="0"/>
              </a:rPr>
              <a:t>Writer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575367" y="3529189"/>
            <a:ext cx="2029794" cy="399345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972108" y="2452177"/>
            <a:ext cx="605790" cy="2605967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604860" y="3378890"/>
            <a:ext cx="976540" cy="400110"/>
          </a:xfrm>
          <a:prstGeom prst="rect">
            <a:avLst/>
          </a:prstGeom>
          <a:solidFill>
            <a:sysClr val="window" lastClr="FFFFFF">
              <a:alpha val="58000"/>
            </a:sysClr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000" b="1" kern="0" dirty="0">
                <a:solidFill>
                  <a:prstClr val="black"/>
                </a:solidFill>
                <a:latin typeface="Lucida Sans" panose="020B0602030504020204" pitchFamily="34" charset="0"/>
              </a:rPr>
              <a:t>mdJson</a:t>
            </a:r>
          </a:p>
          <a:p>
            <a:pPr algn="ctr">
              <a:defRPr/>
            </a:pPr>
            <a:r>
              <a:rPr lang="en-US" sz="1000" b="1" kern="0" dirty="0">
                <a:solidFill>
                  <a:prstClr val="black"/>
                </a:solidFill>
                <a:latin typeface="Lucida Sans" panose="020B0602030504020204" pitchFamily="34" charset="0"/>
              </a:rPr>
              <a:t>Reader</a:t>
            </a:r>
          </a:p>
        </p:txBody>
      </p:sp>
      <p:sp>
        <p:nvSpPr>
          <p:cNvPr id="100" name="TextBox 99"/>
          <p:cNvSpPr txBox="1"/>
          <p:nvPr/>
        </p:nvSpPr>
        <p:spPr>
          <a:xfrm rot="5400000">
            <a:off x="3157301" y="3649860"/>
            <a:ext cx="2212340" cy="246221"/>
          </a:xfrm>
          <a:prstGeom prst="rect">
            <a:avLst/>
          </a:prstGeom>
          <a:solidFill>
            <a:sysClr val="window" lastClr="FFFFFF">
              <a:alpha val="58000"/>
            </a:sysClr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000" b="1" kern="0" dirty="0">
                <a:solidFill>
                  <a:prstClr val="black"/>
                </a:solidFill>
                <a:latin typeface="Lucida Sans" panose="020B0602030504020204" pitchFamily="34" charset="0"/>
              </a:rPr>
              <a:t>Internal Data Store</a:t>
            </a:r>
          </a:p>
        </p:txBody>
      </p:sp>
      <p:sp>
        <p:nvSpPr>
          <p:cNvPr id="101" name="Left Arrow 100"/>
          <p:cNvSpPr/>
          <p:nvPr/>
        </p:nvSpPr>
        <p:spPr>
          <a:xfrm rot="10800000">
            <a:off x="4484139" y="2714321"/>
            <a:ext cx="392661" cy="287376"/>
          </a:xfrm>
          <a:prstGeom prst="lef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3C26"/>
              </a:gs>
              <a:gs pos="100000">
                <a:srgbClr val="BE2E2A"/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white"/>
              </a:solidFill>
              <a:latin typeface="Lucida Sans" panose="020B0602030504020204" pitchFamily="34" charset="0"/>
            </a:endParaRPr>
          </a:p>
        </p:txBody>
      </p:sp>
      <p:sp>
        <p:nvSpPr>
          <p:cNvPr id="102" name="Left Arrow 101"/>
          <p:cNvSpPr/>
          <p:nvPr/>
        </p:nvSpPr>
        <p:spPr>
          <a:xfrm rot="10800000">
            <a:off x="3772461" y="3429000"/>
            <a:ext cx="392661" cy="287376"/>
          </a:xfrm>
          <a:prstGeom prst="lef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3C26"/>
              </a:gs>
              <a:gs pos="100000">
                <a:srgbClr val="BE2E2A"/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white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4572000" y="3175730"/>
            <a:ext cx="2032635" cy="7738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5391868" y="3232123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Lucida Sans" panose="020B0602030504020204" pitchFamily="34" charset="0"/>
              </a:rPr>
              <a:t>HTML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 flipH="1">
            <a:off x="5345107" y="3183468"/>
            <a:ext cx="5827" cy="744337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cxnSp>
        <p:nvCxnSpPr>
          <p:cNvPr id="106" name="Straight Connector 105"/>
          <p:cNvCxnSpPr/>
          <p:nvPr/>
        </p:nvCxnSpPr>
        <p:spPr>
          <a:xfrm>
            <a:off x="5983663" y="3191634"/>
            <a:ext cx="0" cy="736171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cxnSp>
        <p:nvCxnSpPr>
          <p:cNvPr id="107" name="Straight Connector 106"/>
          <p:cNvCxnSpPr/>
          <p:nvPr/>
        </p:nvCxnSpPr>
        <p:spPr>
          <a:xfrm>
            <a:off x="4604268" y="4707468"/>
            <a:ext cx="2032337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sp>
        <p:nvSpPr>
          <p:cNvPr id="108" name="TextBox 107"/>
          <p:cNvSpPr txBox="1"/>
          <p:nvPr/>
        </p:nvSpPr>
        <p:spPr>
          <a:xfrm>
            <a:off x="5117325" y="4021668"/>
            <a:ext cx="10951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Lucida Sans" panose="020B0602030504020204" pitchFamily="34" charset="0"/>
              </a:rPr>
              <a:t>Future writers: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730068" y="4402668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Lucida Sans" panose="020B0602030504020204" pitchFamily="34" charset="0"/>
              </a:rPr>
              <a:t>FGDC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>
            <a:off x="5350934" y="4334935"/>
            <a:ext cx="0" cy="723209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sp>
        <p:nvSpPr>
          <p:cNvPr id="111" name="TextBox 110"/>
          <p:cNvSpPr txBox="1"/>
          <p:nvPr/>
        </p:nvSpPr>
        <p:spPr>
          <a:xfrm>
            <a:off x="5453957" y="3605384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Lucida Sans" panose="020B0602030504020204" pitchFamily="34" charset="0"/>
              </a:rPr>
              <a:t>SQL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515275" y="2455420"/>
            <a:ext cx="1447124" cy="720310"/>
          </a:xfrm>
          <a:prstGeom prst="rect">
            <a:avLst/>
          </a:prstGeom>
          <a:gradFill rotWithShape="1">
            <a:gsLst>
              <a:gs pos="0">
                <a:srgbClr val="EEECE1">
                  <a:lumMod val="75000"/>
                </a:srgbClr>
              </a:gs>
              <a:gs pos="35000">
                <a:srgbClr val="EEECE1">
                  <a:lumMod val="90000"/>
                </a:srgbClr>
              </a:gs>
              <a:gs pos="100000">
                <a:srgbClr val="EEECE1"/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604860" y="2645196"/>
            <a:ext cx="976540" cy="400110"/>
          </a:xfrm>
          <a:prstGeom prst="rect">
            <a:avLst/>
          </a:prstGeom>
          <a:solidFill>
            <a:sysClr val="window" lastClr="FFFFFF">
              <a:alpha val="58000"/>
            </a:sysClr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000" b="1" kern="0" dirty="0">
                <a:solidFill>
                  <a:prstClr val="black"/>
                </a:solidFill>
                <a:latin typeface="Lucida Sans" panose="020B0602030504020204" pitchFamily="34" charset="0"/>
              </a:rPr>
              <a:t>mdJson</a:t>
            </a:r>
            <a:endParaRPr lang="en-US" sz="800" b="1" kern="0" dirty="0">
              <a:solidFill>
                <a:prstClr val="black"/>
              </a:solidFill>
              <a:latin typeface="Lucida Sans" panose="020B0602030504020204" pitchFamily="34" charset="0"/>
            </a:endParaRPr>
          </a:p>
          <a:p>
            <a:pPr algn="ctr">
              <a:defRPr/>
            </a:pPr>
            <a:r>
              <a:rPr lang="en-US" sz="1000" b="1" kern="0" dirty="0">
                <a:solidFill>
                  <a:prstClr val="black"/>
                </a:solidFill>
                <a:latin typeface="Lucida Sans" panose="020B0602030504020204" pitchFamily="34" charset="0"/>
              </a:rPr>
              <a:t>Validator</a:t>
            </a:r>
            <a:endParaRPr lang="en-US" sz="800" b="1" kern="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669501" y="3241727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Lucida Sans" panose="020B0602030504020204" pitchFamily="34" charset="0"/>
              </a:rPr>
              <a:t>19110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607786" y="3605384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Lucida Sans" panose="020B0602030504020204" pitchFamily="34" charset="0"/>
              </a:rPr>
              <a:t>19115-1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>
            <a:off x="5983663" y="4334935"/>
            <a:ext cx="10736" cy="700272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sp>
        <p:nvSpPr>
          <p:cNvPr id="117" name="TextBox 116"/>
          <p:cNvSpPr txBox="1"/>
          <p:nvPr/>
        </p:nvSpPr>
        <p:spPr>
          <a:xfrm>
            <a:off x="2709093" y="4021668"/>
            <a:ext cx="11336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Lucida Sans" panose="020B0602030504020204" pitchFamily="34" charset="0"/>
              </a:rPr>
              <a:t>Future readers: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>
            <a:off x="2506808" y="4707468"/>
            <a:ext cx="1479394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sp>
        <p:nvSpPr>
          <p:cNvPr id="119" name="TextBox 118"/>
          <p:cNvSpPr txBox="1"/>
          <p:nvPr/>
        </p:nvSpPr>
        <p:spPr>
          <a:xfrm>
            <a:off x="2641075" y="4766047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Lucida Sans" panose="020B0602030504020204" pitchFamily="34" charset="0"/>
              </a:rPr>
              <a:t>FGDC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20" name="Straight Connector 119"/>
          <p:cNvCxnSpPr/>
          <p:nvPr/>
        </p:nvCxnSpPr>
        <p:spPr>
          <a:xfrm>
            <a:off x="3261941" y="4334935"/>
            <a:ext cx="0" cy="711198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sp>
        <p:nvSpPr>
          <p:cNvPr id="121" name="TextBox 120"/>
          <p:cNvSpPr txBox="1"/>
          <p:nvPr/>
        </p:nvSpPr>
        <p:spPr>
          <a:xfrm>
            <a:off x="2609014" y="4407984"/>
            <a:ext cx="5950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>
                <a:solidFill>
                  <a:prstClr val="black"/>
                </a:solidFill>
                <a:latin typeface="Lucida Sans" panose="020B0602030504020204" pitchFamily="34" charset="0"/>
              </a:rPr>
              <a:t>sbJson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>
            <a:off x="2514600" y="4334935"/>
            <a:ext cx="1479394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cxnSp>
        <p:nvCxnSpPr>
          <p:cNvPr id="123" name="Straight Connector 122"/>
          <p:cNvCxnSpPr/>
          <p:nvPr/>
        </p:nvCxnSpPr>
        <p:spPr>
          <a:xfrm>
            <a:off x="4572000" y="4326468"/>
            <a:ext cx="2032337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pic>
        <p:nvPicPr>
          <p:cNvPr id="124" name="Picture 1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596" y="5088468"/>
            <a:ext cx="1075404" cy="281330"/>
          </a:xfrm>
          <a:prstGeom prst="rect">
            <a:avLst/>
          </a:prstGeom>
        </p:spPr>
      </p:pic>
      <p:sp>
        <p:nvSpPr>
          <p:cNvPr id="125" name="Folded Corner 124"/>
          <p:cNvSpPr/>
          <p:nvPr/>
        </p:nvSpPr>
        <p:spPr>
          <a:xfrm flipV="1">
            <a:off x="990600" y="1905000"/>
            <a:ext cx="914400" cy="1269610"/>
          </a:xfrm>
          <a:prstGeom prst="foldedCorner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b="1" kern="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sp>
        <p:nvSpPr>
          <p:cNvPr id="126" name="Right Arrow 125"/>
          <p:cNvSpPr/>
          <p:nvPr/>
        </p:nvSpPr>
        <p:spPr>
          <a:xfrm>
            <a:off x="1676400" y="2602880"/>
            <a:ext cx="890132" cy="470030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3C26"/>
              </a:gs>
              <a:gs pos="100000">
                <a:srgbClr val="BE2E2A"/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white"/>
              </a:solidFill>
              <a:latin typeface="Lucida Sans" panose="020B0602030504020204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006997" y="2212218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mdJson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8" name="Folded Corner 127"/>
          <p:cNvSpPr/>
          <p:nvPr/>
        </p:nvSpPr>
        <p:spPr>
          <a:xfrm flipV="1">
            <a:off x="7103534" y="2599658"/>
            <a:ext cx="914400" cy="1269610"/>
          </a:xfrm>
          <a:prstGeom prst="foldedCorner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b="1" kern="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086599" y="3132669"/>
            <a:ext cx="957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ISO</a:t>
            </a:r>
          </a:p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19115-2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0" name="Right Arrow 129"/>
          <p:cNvSpPr/>
          <p:nvPr/>
        </p:nvSpPr>
        <p:spPr>
          <a:xfrm>
            <a:off x="6521138" y="2713438"/>
            <a:ext cx="870261" cy="470030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3C26"/>
              </a:gs>
              <a:gs pos="100000">
                <a:srgbClr val="BE2E2A"/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white"/>
              </a:solidFill>
              <a:latin typeface="Lucida Sans" panose="020B0602030504020204" pitchFamily="34" charset="0"/>
            </a:endParaRPr>
          </a:p>
        </p:txBody>
      </p:sp>
      <p:sp>
        <p:nvSpPr>
          <p:cNvPr id="47" name="Left Arrow 46"/>
          <p:cNvSpPr/>
          <p:nvPr/>
        </p:nvSpPr>
        <p:spPr>
          <a:xfrm rot="16200000">
            <a:off x="3546181" y="3054340"/>
            <a:ext cx="392661" cy="287376"/>
          </a:xfrm>
          <a:prstGeom prst="lef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3C26"/>
              </a:gs>
              <a:gs pos="100000">
                <a:srgbClr val="BE2E2A"/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white"/>
              </a:solidFill>
              <a:latin typeface="Lucida Sans" panose="020B0602030504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77038" y="3235906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Lucida Sans" panose="020B0602030504020204" pitchFamily="34" charset="0"/>
              </a:rPr>
              <a:t>none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sp>
        <p:nvSpPr>
          <p:cNvPr id="3" name="Oval Callout 2"/>
          <p:cNvSpPr/>
          <p:nvPr/>
        </p:nvSpPr>
        <p:spPr>
          <a:xfrm>
            <a:off x="1600200" y="1600200"/>
            <a:ext cx="762000" cy="612018"/>
          </a:xfrm>
          <a:prstGeom prst="wedgeEllipseCallout">
            <a:avLst/>
          </a:prstGeom>
        </p:spPr>
        <p:txBody>
          <a:bodyPr rtlCol="0" anchor="ctr">
            <a:spAutoFit/>
          </a:bodyPr>
          <a:lstStyle/>
          <a:p>
            <a:pPr algn="ctr"/>
            <a:endParaRPr lang="en-US" dirty="0">
              <a:solidFill>
                <a:prstClr val="black">
                  <a:lumMod val="65000"/>
                  <a:lumOff val="35000"/>
                </a:prstClr>
              </a:solidFill>
              <a:latin typeface="Lucida Sans" panose="020B0602030504020204" pitchFamily="34" charset="0"/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1840974" y="1340524"/>
            <a:ext cx="1600201" cy="519351"/>
          </a:xfrm>
          <a:prstGeom prst="wedgeEllipseCallout">
            <a:avLst>
              <a:gd name="adj1" fmla="val -60859"/>
              <a:gd name="adj2" fmla="val 130601"/>
            </a:avLst>
          </a:prstGeom>
          <a:solidFill>
            <a:schemeClr val="bg1">
              <a:alpha val="47000"/>
            </a:schemeClr>
          </a:solidFill>
          <a:ln>
            <a:solidFill>
              <a:schemeClr val="accent1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Lucida Sans" panose="020B0602030504020204" pitchFamily="34" charset="0"/>
              </a:rPr>
              <a:t>mdJson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  <a:latin typeface="Lucida Sans" panose="020B0602030504020204" pitchFamily="34" charset="0"/>
            </a:endParaRPr>
          </a:p>
        </p:txBody>
      </p:sp>
      <p:sp>
        <p:nvSpPr>
          <p:cNvPr id="53" name="Oval Callout 52"/>
          <p:cNvSpPr/>
          <p:nvPr/>
        </p:nvSpPr>
        <p:spPr>
          <a:xfrm>
            <a:off x="4058250" y="1340523"/>
            <a:ext cx="3060134" cy="519351"/>
          </a:xfrm>
          <a:prstGeom prst="wedgeEllipseCallout">
            <a:avLst>
              <a:gd name="adj1" fmla="val -61853"/>
              <a:gd name="adj2" fmla="val 213651"/>
            </a:avLst>
          </a:prstGeom>
          <a:solidFill>
            <a:schemeClr val="bg1">
              <a:alpha val="47000"/>
            </a:schemeClr>
          </a:solidFill>
          <a:ln>
            <a:solidFill>
              <a:schemeClr val="accent1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Lucida Sans" panose="020B0602030504020204" pitchFamily="34" charset="0"/>
              </a:rPr>
              <a:t>mdJson-schemas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  <a:latin typeface="Lucida Sans" panose="020B0602030504020204" pitchFamily="34" charset="0"/>
            </a:endParaRPr>
          </a:p>
        </p:txBody>
      </p:sp>
      <p:sp>
        <p:nvSpPr>
          <p:cNvPr id="54" name="Oval Callout 53"/>
          <p:cNvSpPr/>
          <p:nvPr/>
        </p:nvSpPr>
        <p:spPr>
          <a:xfrm>
            <a:off x="5221291" y="5654615"/>
            <a:ext cx="2511417" cy="519351"/>
          </a:xfrm>
          <a:prstGeom prst="wedgeEllipseCallout">
            <a:avLst>
              <a:gd name="adj1" fmla="val -49524"/>
              <a:gd name="adj2" fmla="val -126854"/>
            </a:avLst>
          </a:prstGeom>
          <a:solidFill>
            <a:schemeClr val="bg1">
              <a:alpha val="47000"/>
            </a:schemeClr>
          </a:solidFill>
          <a:ln>
            <a:solidFill>
              <a:schemeClr val="accent1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Lucida Sans" panose="020B0602030504020204" pitchFamily="34" charset="0"/>
              </a:rPr>
              <a:t>mdTranslator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83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mdTranslator as code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33</a:t>
            </a:fld>
            <a:endParaRPr dirty="0"/>
          </a:p>
        </p:txBody>
      </p:sp>
      <p:pic>
        <p:nvPicPr>
          <p:cNvPr id="199" name="Picture 2" descr="C:\Users\stansmith\Desktop\github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611" y="1458225"/>
            <a:ext cx="1267438" cy="741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0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201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2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3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4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5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6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7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8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9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0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1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2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3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4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5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6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7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8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9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0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1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2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3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4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5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6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7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8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9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0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1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2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3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5995930" y="2329173"/>
            <a:ext cx="2209800" cy="1943452"/>
            <a:chOff x="5715000" y="2464480"/>
            <a:chExt cx="2209800" cy="1943452"/>
          </a:xfrm>
        </p:grpSpPr>
        <p:sp>
          <p:nvSpPr>
            <p:cNvPr id="235" name="Rounded Rectangle 234"/>
            <p:cNvSpPr/>
            <p:nvPr/>
          </p:nvSpPr>
          <p:spPr>
            <a:xfrm>
              <a:off x="5715000" y="2464480"/>
              <a:ext cx="2209800" cy="1943452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236" name="Group 235"/>
            <p:cNvGrpSpPr/>
            <p:nvPr/>
          </p:nvGrpSpPr>
          <p:grpSpPr>
            <a:xfrm>
              <a:off x="5867400" y="2618557"/>
              <a:ext cx="1937657" cy="1447800"/>
              <a:chOff x="2286000" y="1524000"/>
              <a:chExt cx="4521200" cy="3378200"/>
            </a:xfrm>
          </p:grpSpPr>
          <p:sp>
            <p:nvSpPr>
              <p:cNvPr id="238" name="Rectangle 237"/>
              <p:cNvSpPr/>
              <p:nvPr/>
            </p:nvSpPr>
            <p:spPr>
              <a:xfrm>
                <a:off x="2286000" y="1600199"/>
                <a:ext cx="4521200" cy="3302001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2514601" y="3563780"/>
                <a:ext cx="1447799" cy="1130297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3238499" y="2088109"/>
                <a:ext cx="723901" cy="1475671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4577897" y="2088108"/>
                <a:ext cx="2026737" cy="1066904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4571999" y="3564467"/>
                <a:ext cx="2032635" cy="112961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4575367" y="3165121"/>
                <a:ext cx="2029794" cy="399345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3972108" y="2088109"/>
                <a:ext cx="605790" cy="2605967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cxnSp>
            <p:nvCxnSpPr>
              <p:cNvPr id="245" name="Straight Connector 244"/>
              <p:cNvCxnSpPr/>
              <p:nvPr/>
            </p:nvCxnSpPr>
            <p:spPr>
              <a:xfrm>
                <a:off x="4572000" y="2811662"/>
                <a:ext cx="2032635" cy="77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46" name="Straight Connector 245"/>
              <p:cNvCxnSpPr/>
              <p:nvPr/>
            </p:nvCxnSpPr>
            <p:spPr>
              <a:xfrm flipH="1">
                <a:off x="5345107" y="2819400"/>
                <a:ext cx="5827" cy="744337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47" name="Straight Connector 246"/>
              <p:cNvCxnSpPr/>
              <p:nvPr/>
            </p:nvCxnSpPr>
            <p:spPr>
              <a:xfrm>
                <a:off x="5983663" y="2827566"/>
                <a:ext cx="0" cy="736171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48" name="Straight Connector 247"/>
              <p:cNvCxnSpPr/>
              <p:nvPr/>
            </p:nvCxnSpPr>
            <p:spPr>
              <a:xfrm>
                <a:off x="4604268" y="4343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5350934" y="3970867"/>
                <a:ext cx="0" cy="723209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sp>
            <p:nvSpPr>
              <p:cNvPr id="250" name="Rectangle 249"/>
              <p:cNvSpPr/>
              <p:nvPr/>
            </p:nvSpPr>
            <p:spPr>
              <a:xfrm>
                <a:off x="2515275" y="2091352"/>
                <a:ext cx="723901" cy="1472428"/>
              </a:xfrm>
              <a:prstGeom prst="rect">
                <a:avLst/>
              </a:prstGeom>
              <a:gradFill rotWithShape="1">
                <a:gsLst>
                  <a:gs pos="0">
                    <a:srgbClr val="EEECE1">
                      <a:lumMod val="75000"/>
                    </a:srgbClr>
                  </a:gs>
                  <a:gs pos="35000">
                    <a:srgbClr val="EEECE1">
                      <a:lumMod val="90000"/>
                    </a:srgbClr>
                  </a:gs>
                  <a:gs pos="100000">
                    <a:srgbClr val="EEECE1"/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cxnSp>
            <p:nvCxnSpPr>
              <p:cNvPr id="251" name="Straight Connector 250"/>
              <p:cNvCxnSpPr/>
              <p:nvPr/>
            </p:nvCxnSpPr>
            <p:spPr>
              <a:xfrm>
                <a:off x="5983663" y="3970867"/>
                <a:ext cx="10736" cy="700272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52" name="Straight Connector 251"/>
              <p:cNvCxnSpPr/>
              <p:nvPr/>
            </p:nvCxnSpPr>
            <p:spPr>
              <a:xfrm>
                <a:off x="2506808" y="4343400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53" name="Straight Connector 252"/>
              <p:cNvCxnSpPr/>
              <p:nvPr/>
            </p:nvCxnSpPr>
            <p:spPr>
              <a:xfrm>
                <a:off x="3261941" y="3970867"/>
                <a:ext cx="0" cy="71119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2514600" y="3970867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55" name="Straight Connector 254"/>
              <p:cNvCxnSpPr/>
              <p:nvPr/>
            </p:nvCxnSpPr>
            <p:spPr>
              <a:xfrm>
                <a:off x="4572000" y="3962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pic>
            <p:nvPicPr>
              <p:cNvPr id="256" name="Picture 25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5878" y="1524000"/>
                <a:ext cx="2621522" cy="685800"/>
              </a:xfrm>
              <a:prstGeom prst="rect">
                <a:avLst/>
              </a:prstGeom>
            </p:spPr>
          </p:pic>
        </p:grpSp>
        <p:sp>
          <p:nvSpPr>
            <p:cNvPr id="237" name="TextBox 236"/>
            <p:cNvSpPr txBox="1"/>
            <p:nvPr/>
          </p:nvSpPr>
          <p:spPr>
            <a:xfrm>
              <a:off x="6303371" y="4038600"/>
              <a:ext cx="1164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Ruby code</a:t>
              </a:r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2939615" y="1939921"/>
            <a:ext cx="1268319" cy="1321296"/>
            <a:chOff x="3117416" y="2758769"/>
            <a:chExt cx="1268319" cy="1321296"/>
          </a:xfrm>
        </p:grpSpPr>
        <p:sp>
          <p:nvSpPr>
            <p:cNvPr id="258" name="Folded Corner 257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b="1" kern="0" dirty="0">
                <a:solidFill>
                  <a:prstClr val="black"/>
                </a:solidFill>
                <a:latin typeface="Lucida Sans" panose="020B0602030504020204" pitchFamily="34" charset="0"/>
              </a:endParaRPr>
            </a:p>
          </p:txBody>
        </p:sp>
        <p:pic>
          <p:nvPicPr>
            <p:cNvPr id="259" name="Picture 2" descr="Inline imag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0" name="Right Arrow 259"/>
          <p:cNvSpPr/>
          <p:nvPr/>
        </p:nvSpPr>
        <p:spPr>
          <a:xfrm rot="839417">
            <a:off x="3917719" y="2932557"/>
            <a:ext cx="2198716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latin typeface="Calibri"/>
              </a:rPr>
              <a:t>Method call or CLI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1752600" y="1411069"/>
            <a:ext cx="1261756" cy="646331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Ruby install</a:t>
            </a:r>
          </a:p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+ program</a:t>
            </a:r>
          </a:p>
        </p:txBody>
      </p:sp>
      <p:sp>
        <p:nvSpPr>
          <p:cNvPr id="262" name="Right Arrow 261"/>
          <p:cNvSpPr/>
          <p:nvPr/>
        </p:nvSpPr>
        <p:spPr>
          <a:xfrm rot="2199502">
            <a:off x="6022262" y="2052429"/>
            <a:ext cx="558506" cy="341471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030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mdTranslator as gem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34</a:t>
            </a:fld>
            <a:endParaRPr dirty="0"/>
          </a:p>
        </p:txBody>
      </p:sp>
      <p:grpSp>
        <p:nvGrpSpPr>
          <p:cNvPr id="205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206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7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8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9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0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1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2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3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4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5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6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7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8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9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0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1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2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3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4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5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6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7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8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9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0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1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2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3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4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5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6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7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8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5843530" y="2129080"/>
            <a:ext cx="2514600" cy="2553146"/>
            <a:chOff x="5562600" y="2264387"/>
            <a:chExt cx="2514600" cy="2553146"/>
          </a:xfrm>
        </p:grpSpPr>
        <p:sp>
          <p:nvSpPr>
            <p:cNvPr id="240" name="Rounded Rectangle 239"/>
            <p:cNvSpPr/>
            <p:nvPr/>
          </p:nvSpPr>
          <p:spPr>
            <a:xfrm>
              <a:off x="5562600" y="2264387"/>
              <a:ext cx="2514600" cy="2553146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1" name="Rounded Rectangle 240"/>
            <p:cNvSpPr/>
            <p:nvPr/>
          </p:nvSpPr>
          <p:spPr>
            <a:xfrm>
              <a:off x="5715000" y="2464480"/>
              <a:ext cx="2209800" cy="1943452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242" name="Group 241"/>
            <p:cNvGrpSpPr/>
            <p:nvPr/>
          </p:nvGrpSpPr>
          <p:grpSpPr>
            <a:xfrm>
              <a:off x="5867400" y="2618557"/>
              <a:ext cx="1937657" cy="1447800"/>
              <a:chOff x="2286000" y="1524000"/>
              <a:chExt cx="4521200" cy="3378200"/>
            </a:xfrm>
          </p:grpSpPr>
          <p:sp>
            <p:nvSpPr>
              <p:cNvPr id="245" name="Rectangle 244"/>
              <p:cNvSpPr/>
              <p:nvPr/>
            </p:nvSpPr>
            <p:spPr>
              <a:xfrm>
                <a:off x="2286000" y="1600199"/>
                <a:ext cx="4521200" cy="3302001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2514601" y="3563780"/>
                <a:ext cx="1447799" cy="1130297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3238499" y="2088109"/>
                <a:ext cx="723901" cy="1475671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4577897" y="2088108"/>
                <a:ext cx="2026737" cy="1066904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4571999" y="3564467"/>
                <a:ext cx="2032635" cy="112961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4575367" y="3165121"/>
                <a:ext cx="2029794" cy="399345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3972108" y="2088109"/>
                <a:ext cx="605790" cy="2605967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cxnSp>
            <p:nvCxnSpPr>
              <p:cNvPr id="252" name="Straight Connector 251"/>
              <p:cNvCxnSpPr/>
              <p:nvPr/>
            </p:nvCxnSpPr>
            <p:spPr>
              <a:xfrm>
                <a:off x="4572000" y="2811662"/>
                <a:ext cx="2032635" cy="77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53" name="Straight Connector 252"/>
              <p:cNvCxnSpPr/>
              <p:nvPr/>
            </p:nvCxnSpPr>
            <p:spPr>
              <a:xfrm flipH="1">
                <a:off x="5345107" y="2819400"/>
                <a:ext cx="5827" cy="744337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5983663" y="2827566"/>
                <a:ext cx="0" cy="736171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55" name="Straight Connector 254"/>
              <p:cNvCxnSpPr/>
              <p:nvPr/>
            </p:nvCxnSpPr>
            <p:spPr>
              <a:xfrm>
                <a:off x="4604268" y="4343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5350934" y="3970867"/>
                <a:ext cx="0" cy="723209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sp>
            <p:nvSpPr>
              <p:cNvPr id="257" name="Rectangle 256"/>
              <p:cNvSpPr/>
              <p:nvPr/>
            </p:nvSpPr>
            <p:spPr>
              <a:xfrm>
                <a:off x="2515275" y="2091352"/>
                <a:ext cx="723901" cy="1472428"/>
              </a:xfrm>
              <a:prstGeom prst="rect">
                <a:avLst/>
              </a:prstGeom>
              <a:gradFill rotWithShape="1">
                <a:gsLst>
                  <a:gs pos="0">
                    <a:srgbClr val="EEECE1">
                      <a:lumMod val="75000"/>
                    </a:srgbClr>
                  </a:gs>
                  <a:gs pos="35000">
                    <a:srgbClr val="EEECE1">
                      <a:lumMod val="90000"/>
                    </a:srgbClr>
                  </a:gs>
                  <a:gs pos="100000">
                    <a:srgbClr val="EEECE1"/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cxnSp>
            <p:nvCxnSpPr>
              <p:cNvPr id="258" name="Straight Connector 257"/>
              <p:cNvCxnSpPr/>
              <p:nvPr/>
            </p:nvCxnSpPr>
            <p:spPr>
              <a:xfrm>
                <a:off x="5983663" y="3970867"/>
                <a:ext cx="10736" cy="700272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506808" y="4343400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3261941" y="3970867"/>
                <a:ext cx="0" cy="71119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1" name="Straight Connector 260"/>
              <p:cNvCxnSpPr/>
              <p:nvPr/>
            </p:nvCxnSpPr>
            <p:spPr>
              <a:xfrm>
                <a:off x="2514600" y="3970867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2" name="Straight Connector 261"/>
              <p:cNvCxnSpPr/>
              <p:nvPr/>
            </p:nvCxnSpPr>
            <p:spPr>
              <a:xfrm>
                <a:off x="4572000" y="3962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pic>
            <p:nvPicPr>
              <p:cNvPr id="263" name="Picture 26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5878" y="1524000"/>
                <a:ext cx="2621522" cy="685800"/>
              </a:xfrm>
              <a:prstGeom prst="rect">
                <a:avLst/>
              </a:prstGeom>
            </p:spPr>
          </p:pic>
        </p:grpSp>
        <p:sp>
          <p:nvSpPr>
            <p:cNvPr id="243" name="TextBox 242"/>
            <p:cNvSpPr txBox="1"/>
            <p:nvPr/>
          </p:nvSpPr>
          <p:spPr>
            <a:xfrm>
              <a:off x="6303371" y="4038600"/>
              <a:ext cx="1164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Ruby code</a:t>
              </a: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6242434" y="4448201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Ruby Gem</a:t>
              </a:r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2936788" y="1939921"/>
            <a:ext cx="1268319" cy="1321296"/>
            <a:chOff x="3117416" y="2758769"/>
            <a:chExt cx="1268319" cy="1321296"/>
          </a:xfrm>
        </p:grpSpPr>
        <p:sp>
          <p:nvSpPr>
            <p:cNvPr id="265" name="Folded Corner 264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b="1" kern="0" dirty="0">
                <a:solidFill>
                  <a:prstClr val="black"/>
                </a:solidFill>
                <a:latin typeface="Lucida Sans" panose="020B0602030504020204" pitchFamily="34" charset="0"/>
              </a:endParaRPr>
            </a:p>
          </p:txBody>
        </p:sp>
        <p:pic>
          <p:nvPicPr>
            <p:cNvPr id="266" name="Picture 2" descr="Inline imag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7" name="Right Arrow 266"/>
          <p:cNvSpPr/>
          <p:nvPr/>
        </p:nvSpPr>
        <p:spPr>
          <a:xfrm rot="839417">
            <a:off x="3780920" y="2894070"/>
            <a:ext cx="2163357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latin typeface="Calibri"/>
              </a:rPr>
              <a:t>Method call or CLI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1752600" y="1411069"/>
            <a:ext cx="1261756" cy="646331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Ruby install</a:t>
            </a:r>
          </a:p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+ program</a:t>
            </a:r>
          </a:p>
        </p:txBody>
      </p:sp>
      <p:pic>
        <p:nvPicPr>
          <p:cNvPr id="269" name="Picture 2" descr="C:\Users\stansmith\Desktop\rub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116" y="1524000"/>
            <a:ext cx="1685192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0" name="Right Arrow 269"/>
          <p:cNvSpPr/>
          <p:nvPr/>
        </p:nvSpPr>
        <p:spPr>
          <a:xfrm rot="2199502">
            <a:off x="6022262" y="1887772"/>
            <a:ext cx="558506" cy="341471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636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mdTranslator as web service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35</a:t>
            </a:fld>
            <a:endParaRPr dirty="0"/>
          </a:p>
        </p:txBody>
      </p:sp>
      <p:sp>
        <p:nvSpPr>
          <p:cNvPr id="211" name="Cloud 210"/>
          <p:cNvSpPr/>
          <p:nvPr/>
        </p:nvSpPr>
        <p:spPr>
          <a:xfrm>
            <a:off x="4572000" y="1447800"/>
            <a:ext cx="4267200" cy="4419600"/>
          </a:xfrm>
          <a:prstGeom prst="cloud">
            <a:avLst/>
          </a:prstGeom>
          <a:noFill/>
          <a:ln w="25400" cap="flat" cmpd="sng" algn="ctr">
            <a:gradFill>
              <a:gsLst>
                <a:gs pos="0">
                  <a:srgbClr val="4F81BD">
                    <a:tint val="66000"/>
                    <a:satMod val="160000"/>
                  </a:srgbClr>
                </a:gs>
                <a:gs pos="50000">
                  <a:srgbClr val="4F81BD">
                    <a:tint val="44500"/>
                    <a:satMod val="16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212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213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4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5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6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7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8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9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0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1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2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3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4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5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6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7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8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9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0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1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2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3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4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5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6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7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8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9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0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1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2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3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4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5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5310130" y="1959769"/>
            <a:ext cx="3200400" cy="3238924"/>
            <a:chOff x="5029200" y="2095076"/>
            <a:chExt cx="3200400" cy="3238924"/>
          </a:xfrm>
        </p:grpSpPr>
        <p:sp>
          <p:nvSpPr>
            <p:cNvPr id="247" name="Rounded Rectangle 246"/>
            <p:cNvSpPr/>
            <p:nvPr/>
          </p:nvSpPr>
          <p:spPr>
            <a:xfrm>
              <a:off x="5029200" y="2095076"/>
              <a:ext cx="3200400" cy="323892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8" name="Rounded Rectangle 247"/>
            <p:cNvSpPr/>
            <p:nvPr/>
          </p:nvSpPr>
          <p:spPr>
            <a:xfrm>
              <a:off x="5562600" y="2264387"/>
              <a:ext cx="2514600" cy="2553146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9" name="Rounded Rectangle 248"/>
            <p:cNvSpPr/>
            <p:nvPr/>
          </p:nvSpPr>
          <p:spPr>
            <a:xfrm>
              <a:off x="5715000" y="2464480"/>
              <a:ext cx="2209800" cy="1943452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250" name="Group 249"/>
            <p:cNvGrpSpPr/>
            <p:nvPr/>
          </p:nvGrpSpPr>
          <p:grpSpPr>
            <a:xfrm>
              <a:off x="5867400" y="2618557"/>
              <a:ext cx="1937657" cy="1447800"/>
              <a:chOff x="2286000" y="1524000"/>
              <a:chExt cx="4521200" cy="3378200"/>
            </a:xfrm>
          </p:grpSpPr>
          <p:sp>
            <p:nvSpPr>
              <p:cNvPr id="254" name="Rectangle 253"/>
              <p:cNvSpPr/>
              <p:nvPr/>
            </p:nvSpPr>
            <p:spPr>
              <a:xfrm>
                <a:off x="2286000" y="1600199"/>
                <a:ext cx="4521200" cy="3302001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2514601" y="3563780"/>
                <a:ext cx="1447799" cy="1130297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3238499" y="2088109"/>
                <a:ext cx="723901" cy="1475671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4577897" y="2088108"/>
                <a:ext cx="2026737" cy="1066904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4571999" y="3564467"/>
                <a:ext cx="2032635" cy="112961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4575367" y="3165121"/>
                <a:ext cx="2029794" cy="399345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3972108" y="2088109"/>
                <a:ext cx="605790" cy="2605967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cxnSp>
            <p:nvCxnSpPr>
              <p:cNvPr id="261" name="Straight Connector 260"/>
              <p:cNvCxnSpPr/>
              <p:nvPr/>
            </p:nvCxnSpPr>
            <p:spPr>
              <a:xfrm>
                <a:off x="4572000" y="2811662"/>
                <a:ext cx="2032635" cy="77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2" name="Straight Connector 261"/>
              <p:cNvCxnSpPr/>
              <p:nvPr/>
            </p:nvCxnSpPr>
            <p:spPr>
              <a:xfrm flipH="1">
                <a:off x="5345107" y="2819400"/>
                <a:ext cx="5827" cy="744337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3" name="Straight Connector 262"/>
              <p:cNvCxnSpPr/>
              <p:nvPr/>
            </p:nvCxnSpPr>
            <p:spPr>
              <a:xfrm>
                <a:off x="5983663" y="2827566"/>
                <a:ext cx="0" cy="736171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4" name="Straight Connector 263"/>
              <p:cNvCxnSpPr/>
              <p:nvPr/>
            </p:nvCxnSpPr>
            <p:spPr>
              <a:xfrm>
                <a:off x="4604268" y="4343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5" name="Straight Connector 264"/>
              <p:cNvCxnSpPr/>
              <p:nvPr/>
            </p:nvCxnSpPr>
            <p:spPr>
              <a:xfrm>
                <a:off x="5350934" y="3970867"/>
                <a:ext cx="0" cy="723209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sp>
            <p:nvSpPr>
              <p:cNvPr id="266" name="Rectangle 265"/>
              <p:cNvSpPr/>
              <p:nvPr/>
            </p:nvSpPr>
            <p:spPr>
              <a:xfrm>
                <a:off x="2515275" y="2091352"/>
                <a:ext cx="723901" cy="1472428"/>
              </a:xfrm>
              <a:prstGeom prst="rect">
                <a:avLst/>
              </a:prstGeom>
              <a:gradFill rotWithShape="1">
                <a:gsLst>
                  <a:gs pos="0">
                    <a:srgbClr val="EEECE1">
                      <a:lumMod val="75000"/>
                    </a:srgbClr>
                  </a:gs>
                  <a:gs pos="35000">
                    <a:srgbClr val="EEECE1">
                      <a:lumMod val="90000"/>
                    </a:srgbClr>
                  </a:gs>
                  <a:gs pos="100000">
                    <a:srgbClr val="EEECE1"/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cxnSp>
            <p:nvCxnSpPr>
              <p:cNvPr id="267" name="Straight Connector 266"/>
              <p:cNvCxnSpPr/>
              <p:nvPr/>
            </p:nvCxnSpPr>
            <p:spPr>
              <a:xfrm>
                <a:off x="5983663" y="3970867"/>
                <a:ext cx="10736" cy="700272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2506808" y="4343400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3261941" y="3970867"/>
                <a:ext cx="0" cy="71119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2514600" y="3970867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71" name="Straight Connector 270"/>
              <p:cNvCxnSpPr/>
              <p:nvPr/>
            </p:nvCxnSpPr>
            <p:spPr>
              <a:xfrm>
                <a:off x="4572000" y="3962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pic>
            <p:nvPicPr>
              <p:cNvPr id="272" name="Picture 27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5878" y="1524000"/>
                <a:ext cx="2621522" cy="685800"/>
              </a:xfrm>
              <a:prstGeom prst="rect">
                <a:avLst/>
              </a:prstGeom>
            </p:spPr>
          </p:pic>
        </p:grpSp>
        <p:sp>
          <p:nvSpPr>
            <p:cNvPr id="251" name="TextBox 250"/>
            <p:cNvSpPr txBox="1"/>
            <p:nvPr/>
          </p:nvSpPr>
          <p:spPr>
            <a:xfrm>
              <a:off x="6303371" y="4038600"/>
              <a:ext cx="1164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Ruby code</a:t>
              </a: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6242434" y="4448201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Ruby Gem</a:t>
              </a: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5729230" y="4888468"/>
              <a:ext cx="1876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mdTranslator-rails</a:t>
              </a:r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2936788" y="1939921"/>
            <a:ext cx="1268319" cy="1321296"/>
            <a:chOff x="3117416" y="2758769"/>
            <a:chExt cx="1268319" cy="1321296"/>
          </a:xfrm>
        </p:grpSpPr>
        <p:sp>
          <p:nvSpPr>
            <p:cNvPr id="274" name="Folded Corner 273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b="1" kern="0" dirty="0">
                <a:solidFill>
                  <a:prstClr val="black"/>
                </a:solidFill>
                <a:latin typeface="Lucida Sans" panose="020B0602030504020204" pitchFamily="34" charset="0"/>
              </a:endParaRPr>
            </a:p>
          </p:txBody>
        </p:sp>
        <p:pic>
          <p:nvPicPr>
            <p:cNvPr id="275" name="Picture 2" descr="Inline imag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6" name="Right Arrow 275"/>
          <p:cNvSpPr/>
          <p:nvPr/>
        </p:nvSpPr>
        <p:spPr>
          <a:xfrm rot="839417">
            <a:off x="3927686" y="2851321"/>
            <a:ext cx="1526668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latin typeface="Calibri"/>
              </a:rPr>
              <a:t>POST</a:t>
            </a:r>
          </a:p>
        </p:txBody>
      </p:sp>
      <p:sp>
        <p:nvSpPr>
          <p:cNvPr id="277" name="TextBox 276"/>
          <p:cNvSpPr txBox="1"/>
          <p:nvPr/>
        </p:nvSpPr>
        <p:spPr>
          <a:xfrm rot="5400000">
            <a:off x="4289957" y="3422923"/>
            <a:ext cx="260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Public hosted web service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1600200" y="1447800"/>
            <a:ext cx="1731884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30728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mdTranslator as web service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36</a:t>
            </a:fld>
            <a:endParaRPr dirty="0"/>
          </a:p>
        </p:txBody>
      </p:sp>
      <p:sp>
        <p:nvSpPr>
          <p:cNvPr id="211" name="Cloud 210"/>
          <p:cNvSpPr/>
          <p:nvPr/>
        </p:nvSpPr>
        <p:spPr>
          <a:xfrm>
            <a:off x="4572000" y="1447800"/>
            <a:ext cx="4267200" cy="4419600"/>
          </a:xfrm>
          <a:prstGeom prst="cloud">
            <a:avLst/>
          </a:prstGeom>
          <a:noFill/>
          <a:ln w="25400" cap="flat" cmpd="sng" algn="ctr">
            <a:gradFill>
              <a:gsLst>
                <a:gs pos="0">
                  <a:srgbClr val="4F81BD">
                    <a:tint val="66000"/>
                    <a:satMod val="160000"/>
                  </a:srgbClr>
                </a:gs>
                <a:gs pos="50000">
                  <a:srgbClr val="4F81BD">
                    <a:tint val="44500"/>
                    <a:satMod val="16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212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213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4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5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6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7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8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9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0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1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2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3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4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5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6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7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8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9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0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1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2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3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4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5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6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7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8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9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0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1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2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3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4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5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5310130" y="1959769"/>
            <a:ext cx="3200400" cy="3238924"/>
            <a:chOff x="5029200" y="2095076"/>
            <a:chExt cx="3200400" cy="3238924"/>
          </a:xfrm>
        </p:grpSpPr>
        <p:sp>
          <p:nvSpPr>
            <p:cNvPr id="247" name="Rounded Rectangle 246"/>
            <p:cNvSpPr/>
            <p:nvPr/>
          </p:nvSpPr>
          <p:spPr>
            <a:xfrm>
              <a:off x="5029200" y="2095076"/>
              <a:ext cx="3200400" cy="323892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8" name="Rounded Rectangle 247"/>
            <p:cNvSpPr/>
            <p:nvPr/>
          </p:nvSpPr>
          <p:spPr>
            <a:xfrm>
              <a:off x="5562600" y="2264387"/>
              <a:ext cx="2514600" cy="2553146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9" name="Rounded Rectangle 248"/>
            <p:cNvSpPr/>
            <p:nvPr/>
          </p:nvSpPr>
          <p:spPr>
            <a:xfrm>
              <a:off x="5715000" y="2464480"/>
              <a:ext cx="2209800" cy="1943452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250" name="Group 249"/>
            <p:cNvGrpSpPr/>
            <p:nvPr/>
          </p:nvGrpSpPr>
          <p:grpSpPr>
            <a:xfrm>
              <a:off x="5867400" y="2618557"/>
              <a:ext cx="1937657" cy="1447800"/>
              <a:chOff x="2286000" y="1524000"/>
              <a:chExt cx="4521200" cy="3378200"/>
            </a:xfrm>
          </p:grpSpPr>
          <p:sp>
            <p:nvSpPr>
              <p:cNvPr id="254" name="Rectangle 253"/>
              <p:cNvSpPr/>
              <p:nvPr/>
            </p:nvSpPr>
            <p:spPr>
              <a:xfrm>
                <a:off x="2286000" y="1600199"/>
                <a:ext cx="4521200" cy="3302001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2514601" y="3563780"/>
                <a:ext cx="1447799" cy="1130297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3238499" y="2088109"/>
                <a:ext cx="723901" cy="1475671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4577897" y="2088108"/>
                <a:ext cx="2026737" cy="1066904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4571999" y="3564467"/>
                <a:ext cx="2032635" cy="112961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4575367" y="3165121"/>
                <a:ext cx="2029794" cy="399345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3972108" y="2088109"/>
                <a:ext cx="605790" cy="2605967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cxnSp>
            <p:nvCxnSpPr>
              <p:cNvPr id="261" name="Straight Connector 260"/>
              <p:cNvCxnSpPr/>
              <p:nvPr/>
            </p:nvCxnSpPr>
            <p:spPr>
              <a:xfrm>
                <a:off x="4572000" y="2811662"/>
                <a:ext cx="2032635" cy="77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2" name="Straight Connector 261"/>
              <p:cNvCxnSpPr/>
              <p:nvPr/>
            </p:nvCxnSpPr>
            <p:spPr>
              <a:xfrm flipH="1">
                <a:off x="5345107" y="2819400"/>
                <a:ext cx="5827" cy="744337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3" name="Straight Connector 262"/>
              <p:cNvCxnSpPr/>
              <p:nvPr/>
            </p:nvCxnSpPr>
            <p:spPr>
              <a:xfrm>
                <a:off x="5983663" y="2827566"/>
                <a:ext cx="0" cy="736171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4" name="Straight Connector 263"/>
              <p:cNvCxnSpPr/>
              <p:nvPr/>
            </p:nvCxnSpPr>
            <p:spPr>
              <a:xfrm>
                <a:off x="4604268" y="4343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5" name="Straight Connector 264"/>
              <p:cNvCxnSpPr/>
              <p:nvPr/>
            </p:nvCxnSpPr>
            <p:spPr>
              <a:xfrm>
                <a:off x="5350934" y="3970867"/>
                <a:ext cx="0" cy="723209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sp>
            <p:nvSpPr>
              <p:cNvPr id="266" name="Rectangle 265"/>
              <p:cNvSpPr/>
              <p:nvPr/>
            </p:nvSpPr>
            <p:spPr>
              <a:xfrm>
                <a:off x="2515275" y="2091352"/>
                <a:ext cx="723901" cy="1472428"/>
              </a:xfrm>
              <a:prstGeom prst="rect">
                <a:avLst/>
              </a:prstGeom>
              <a:gradFill rotWithShape="1">
                <a:gsLst>
                  <a:gs pos="0">
                    <a:srgbClr val="EEECE1">
                      <a:lumMod val="75000"/>
                    </a:srgbClr>
                  </a:gs>
                  <a:gs pos="35000">
                    <a:srgbClr val="EEECE1">
                      <a:lumMod val="90000"/>
                    </a:srgbClr>
                  </a:gs>
                  <a:gs pos="100000">
                    <a:srgbClr val="EEECE1"/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cxnSp>
            <p:nvCxnSpPr>
              <p:cNvPr id="267" name="Straight Connector 266"/>
              <p:cNvCxnSpPr/>
              <p:nvPr/>
            </p:nvCxnSpPr>
            <p:spPr>
              <a:xfrm>
                <a:off x="5983663" y="3970867"/>
                <a:ext cx="10736" cy="700272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2506808" y="4343400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3261941" y="3970867"/>
                <a:ext cx="0" cy="71119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2514600" y="3970867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71" name="Straight Connector 270"/>
              <p:cNvCxnSpPr/>
              <p:nvPr/>
            </p:nvCxnSpPr>
            <p:spPr>
              <a:xfrm>
                <a:off x="4572000" y="3962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pic>
            <p:nvPicPr>
              <p:cNvPr id="272" name="Picture 27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5878" y="1524000"/>
                <a:ext cx="2621522" cy="685800"/>
              </a:xfrm>
              <a:prstGeom prst="rect">
                <a:avLst/>
              </a:prstGeom>
            </p:spPr>
          </p:pic>
        </p:grpSp>
        <p:sp>
          <p:nvSpPr>
            <p:cNvPr id="251" name="TextBox 250"/>
            <p:cNvSpPr txBox="1"/>
            <p:nvPr/>
          </p:nvSpPr>
          <p:spPr>
            <a:xfrm>
              <a:off x="6303371" y="4038600"/>
              <a:ext cx="1164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Ruby code</a:t>
              </a: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6242434" y="4448201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Ruby Gem</a:t>
              </a: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5729230" y="4888468"/>
              <a:ext cx="1876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mdTranslator-rails</a:t>
              </a:r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2936788" y="1939921"/>
            <a:ext cx="1268319" cy="1321296"/>
            <a:chOff x="3117416" y="2758769"/>
            <a:chExt cx="1268319" cy="1321296"/>
          </a:xfrm>
        </p:grpSpPr>
        <p:sp>
          <p:nvSpPr>
            <p:cNvPr id="274" name="Folded Corner 273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b="1" kern="0" dirty="0">
                <a:solidFill>
                  <a:prstClr val="black"/>
                </a:solidFill>
                <a:latin typeface="Lucida Sans" panose="020B0602030504020204" pitchFamily="34" charset="0"/>
              </a:endParaRPr>
            </a:p>
          </p:txBody>
        </p:sp>
        <p:pic>
          <p:nvPicPr>
            <p:cNvPr id="275" name="Picture 2" descr="Inline imag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6" name="Right Arrow 275"/>
          <p:cNvSpPr/>
          <p:nvPr/>
        </p:nvSpPr>
        <p:spPr>
          <a:xfrm rot="839417">
            <a:off x="3927686" y="2851321"/>
            <a:ext cx="1526668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latin typeface="Calibri"/>
              </a:rPr>
              <a:t>POST</a:t>
            </a:r>
          </a:p>
        </p:txBody>
      </p:sp>
      <p:sp>
        <p:nvSpPr>
          <p:cNvPr id="277" name="TextBox 276"/>
          <p:cNvSpPr txBox="1"/>
          <p:nvPr/>
        </p:nvSpPr>
        <p:spPr>
          <a:xfrm rot="5400000">
            <a:off x="4289957" y="3422923"/>
            <a:ext cx="260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Public hosted web service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1600200" y="1447800"/>
            <a:ext cx="1731884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Web Application</a:t>
            </a:r>
          </a:p>
        </p:txBody>
      </p:sp>
      <p:sp>
        <p:nvSpPr>
          <p:cNvPr id="74" name="Oval Callout 73"/>
          <p:cNvSpPr/>
          <p:nvPr/>
        </p:nvSpPr>
        <p:spPr>
          <a:xfrm>
            <a:off x="2333680" y="5143175"/>
            <a:ext cx="3381320" cy="519351"/>
          </a:xfrm>
          <a:prstGeom prst="wedgeEllipseCallout">
            <a:avLst>
              <a:gd name="adj1" fmla="val 53640"/>
              <a:gd name="adj2" fmla="val -96956"/>
            </a:avLst>
          </a:prstGeom>
          <a:solidFill>
            <a:schemeClr val="bg1">
              <a:alpha val="47000"/>
            </a:schemeClr>
          </a:solidFill>
          <a:ln>
            <a:solidFill>
              <a:schemeClr val="accent1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Lucida Sans" panose="020B0602030504020204" pitchFamily="34" charset="0"/>
              </a:rPr>
              <a:t>mdTranslator-rails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27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mdTranslator in mdTools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37</a:t>
            </a:fld>
            <a:endParaRPr dirty="0"/>
          </a:p>
        </p:txBody>
      </p:sp>
      <p:sp>
        <p:nvSpPr>
          <p:cNvPr id="82" name="Cloud 81"/>
          <p:cNvSpPr/>
          <p:nvPr/>
        </p:nvSpPr>
        <p:spPr>
          <a:xfrm>
            <a:off x="4572000" y="1447800"/>
            <a:ext cx="4267200" cy="4419600"/>
          </a:xfrm>
          <a:prstGeom prst="cloud">
            <a:avLst/>
          </a:prstGeom>
          <a:noFill/>
          <a:ln w="25400" cap="flat" cmpd="sng" algn="ctr">
            <a:gradFill>
              <a:gsLst>
                <a:gs pos="0">
                  <a:srgbClr val="4F81BD">
                    <a:tint val="66000"/>
                    <a:satMod val="160000"/>
                  </a:srgbClr>
                </a:gs>
                <a:gs pos="50000">
                  <a:srgbClr val="4F81BD">
                    <a:tint val="44500"/>
                    <a:satMod val="16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3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84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5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6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7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8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9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0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1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2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3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4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5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6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7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8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9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0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1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2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3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4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5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6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7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9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0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1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2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3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4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5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6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936788" y="1939921"/>
            <a:ext cx="1268319" cy="1321296"/>
            <a:chOff x="3117416" y="2758769"/>
            <a:chExt cx="1268319" cy="1321296"/>
          </a:xfrm>
        </p:grpSpPr>
        <p:sp>
          <p:nvSpPr>
            <p:cNvPr id="118" name="Folded Corner 117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b="1" kern="0" dirty="0">
                <a:solidFill>
                  <a:prstClr val="black"/>
                </a:solidFill>
                <a:latin typeface="Lucida Sans" panose="020B0602030504020204" pitchFamily="34" charset="0"/>
              </a:endParaRPr>
            </a:p>
          </p:txBody>
        </p:sp>
        <p:pic>
          <p:nvPicPr>
            <p:cNvPr id="119" name="Picture 2" descr="Inline imag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0" name="Group 119"/>
          <p:cNvGrpSpPr/>
          <p:nvPr/>
        </p:nvGrpSpPr>
        <p:grpSpPr>
          <a:xfrm>
            <a:off x="5310130" y="1959769"/>
            <a:ext cx="3200400" cy="3238924"/>
            <a:chOff x="5029200" y="2095076"/>
            <a:chExt cx="3200400" cy="3238924"/>
          </a:xfrm>
        </p:grpSpPr>
        <p:sp>
          <p:nvSpPr>
            <p:cNvPr id="121" name="Rounded Rectangle 120"/>
            <p:cNvSpPr/>
            <p:nvPr/>
          </p:nvSpPr>
          <p:spPr>
            <a:xfrm>
              <a:off x="5029200" y="2095076"/>
              <a:ext cx="3200400" cy="323892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5562600" y="2264387"/>
              <a:ext cx="2514600" cy="2553146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3" name="Rounded Rectangle 122"/>
            <p:cNvSpPr/>
            <p:nvPr/>
          </p:nvSpPr>
          <p:spPr>
            <a:xfrm>
              <a:off x="5715000" y="2464480"/>
              <a:ext cx="2209800" cy="1943452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5867400" y="2618557"/>
              <a:ext cx="1937657" cy="1447800"/>
              <a:chOff x="2286000" y="1524000"/>
              <a:chExt cx="4521200" cy="3378200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2286000" y="1600199"/>
                <a:ext cx="4521200" cy="3302001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2514601" y="3563780"/>
                <a:ext cx="1447799" cy="1130297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3238499" y="2088109"/>
                <a:ext cx="723901" cy="1475671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4577897" y="2088108"/>
                <a:ext cx="2026737" cy="1066904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4571999" y="3564467"/>
                <a:ext cx="2032635" cy="112961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4575367" y="3165121"/>
                <a:ext cx="2029794" cy="399345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3972108" y="2088109"/>
                <a:ext cx="605790" cy="2605967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cxnSp>
            <p:nvCxnSpPr>
              <p:cNvPr id="135" name="Straight Connector 134"/>
              <p:cNvCxnSpPr/>
              <p:nvPr/>
            </p:nvCxnSpPr>
            <p:spPr>
              <a:xfrm>
                <a:off x="4572000" y="2811662"/>
                <a:ext cx="2032635" cy="77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6" name="Straight Connector 135"/>
              <p:cNvCxnSpPr/>
              <p:nvPr/>
            </p:nvCxnSpPr>
            <p:spPr>
              <a:xfrm flipH="1">
                <a:off x="5345107" y="2819400"/>
                <a:ext cx="5827" cy="744337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5983663" y="2827566"/>
                <a:ext cx="0" cy="736171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4604268" y="4343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5350934" y="3970867"/>
                <a:ext cx="0" cy="723209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sp>
            <p:nvSpPr>
              <p:cNvPr id="140" name="Rectangle 139"/>
              <p:cNvSpPr/>
              <p:nvPr/>
            </p:nvSpPr>
            <p:spPr>
              <a:xfrm>
                <a:off x="2515275" y="2091352"/>
                <a:ext cx="723901" cy="1472428"/>
              </a:xfrm>
              <a:prstGeom prst="rect">
                <a:avLst/>
              </a:prstGeom>
              <a:gradFill rotWithShape="1">
                <a:gsLst>
                  <a:gs pos="0">
                    <a:srgbClr val="EEECE1">
                      <a:lumMod val="75000"/>
                    </a:srgbClr>
                  </a:gs>
                  <a:gs pos="35000">
                    <a:srgbClr val="EEECE1">
                      <a:lumMod val="90000"/>
                    </a:srgbClr>
                  </a:gs>
                  <a:gs pos="100000">
                    <a:srgbClr val="EEECE1"/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cxnSp>
            <p:nvCxnSpPr>
              <p:cNvPr id="141" name="Straight Connector 140"/>
              <p:cNvCxnSpPr/>
              <p:nvPr/>
            </p:nvCxnSpPr>
            <p:spPr>
              <a:xfrm>
                <a:off x="5983663" y="3970867"/>
                <a:ext cx="10736" cy="700272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2506808" y="4343400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3261941" y="3970867"/>
                <a:ext cx="0" cy="71119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2514600" y="3970867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4572000" y="3962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pic>
            <p:nvPicPr>
              <p:cNvPr id="146" name="Picture 14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5878" y="1524000"/>
                <a:ext cx="2621522" cy="685800"/>
              </a:xfrm>
              <a:prstGeom prst="rect">
                <a:avLst/>
              </a:prstGeom>
            </p:spPr>
          </p:pic>
        </p:grpSp>
        <p:sp>
          <p:nvSpPr>
            <p:cNvPr id="125" name="TextBox 124"/>
            <p:cNvSpPr txBox="1"/>
            <p:nvPr/>
          </p:nvSpPr>
          <p:spPr>
            <a:xfrm>
              <a:off x="6303371" y="4038600"/>
              <a:ext cx="1164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Ruby code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242434" y="4448201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Ruby Gem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729230" y="4888468"/>
              <a:ext cx="1876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mdTranslator-rails</a:t>
              </a:r>
            </a:p>
          </p:txBody>
        </p:sp>
      </p:grpSp>
      <p:sp>
        <p:nvSpPr>
          <p:cNvPr id="147" name="Right Arrow 146"/>
          <p:cNvSpPr/>
          <p:nvPr/>
        </p:nvSpPr>
        <p:spPr>
          <a:xfrm rot="19523346">
            <a:off x="4716570" y="5035965"/>
            <a:ext cx="1253921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latin typeface="Calibri"/>
              </a:rPr>
              <a:t>POST</a:t>
            </a:r>
          </a:p>
        </p:txBody>
      </p:sp>
      <p:grpSp>
        <p:nvGrpSpPr>
          <p:cNvPr id="148" name="Group 147"/>
          <p:cNvGrpSpPr/>
          <p:nvPr/>
        </p:nvGrpSpPr>
        <p:grpSpPr>
          <a:xfrm>
            <a:off x="1580737" y="4329774"/>
            <a:ext cx="3392784" cy="1737838"/>
            <a:chOff x="1833416" y="4204215"/>
            <a:chExt cx="3392784" cy="1737838"/>
          </a:xfrm>
        </p:grpSpPr>
        <p:sp>
          <p:nvSpPr>
            <p:cNvPr id="149" name="Rounded Rectangle 148"/>
            <p:cNvSpPr/>
            <p:nvPr/>
          </p:nvSpPr>
          <p:spPr>
            <a:xfrm>
              <a:off x="1833416" y="4204215"/>
              <a:ext cx="3392784" cy="1737838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50" name="Picture 2" descr="Inline image 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2007" y="4204215"/>
              <a:ext cx="1075267" cy="355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1" name="Rounded Rectangle 150"/>
            <p:cNvSpPr/>
            <p:nvPr/>
          </p:nvSpPr>
          <p:spPr>
            <a:xfrm>
              <a:off x="2047762" y="4632867"/>
              <a:ext cx="2981438" cy="32013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Document mdJson</a:t>
              </a:r>
            </a:p>
          </p:txBody>
        </p:sp>
        <p:sp>
          <p:nvSpPr>
            <p:cNvPr id="152" name="Rounded Rectangle 151"/>
            <p:cNvSpPr/>
            <p:nvPr/>
          </p:nvSpPr>
          <p:spPr>
            <a:xfrm>
              <a:off x="2055743" y="5013867"/>
              <a:ext cx="2981438" cy="32013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Validate mdJson</a:t>
              </a:r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2047762" y="5410200"/>
              <a:ext cx="2981438" cy="32013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Submit &amp; Capture</a:t>
              </a:r>
            </a:p>
          </p:txBody>
        </p:sp>
      </p:grpSp>
      <p:sp>
        <p:nvSpPr>
          <p:cNvPr id="154" name="Right Arrow 153"/>
          <p:cNvSpPr/>
          <p:nvPr/>
        </p:nvSpPr>
        <p:spPr>
          <a:xfrm rot="4282443">
            <a:off x="3132244" y="3566761"/>
            <a:ext cx="1355177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latin typeface="Calibri"/>
              </a:rPr>
              <a:t>Copy</a:t>
            </a:r>
          </a:p>
        </p:txBody>
      </p:sp>
      <p:sp>
        <p:nvSpPr>
          <p:cNvPr id="155" name="TextBox 154"/>
          <p:cNvSpPr txBox="1"/>
          <p:nvPr/>
        </p:nvSpPr>
        <p:spPr>
          <a:xfrm rot="5400000">
            <a:off x="4289957" y="3422923"/>
            <a:ext cx="260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Public hosted web service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863946" y="1447800"/>
            <a:ext cx="955454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148296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mdTranslator in mdTools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38</a:t>
            </a:fld>
            <a:endParaRPr dirty="0"/>
          </a:p>
        </p:txBody>
      </p:sp>
      <p:sp>
        <p:nvSpPr>
          <p:cNvPr id="82" name="Cloud 81"/>
          <p:cNvSpPr/>
          <p:nvPr/>
        </p:nvSpPr>
        <p:spPr>
          <a:xfrm>
            <a:off x="4572000" y="1447800"/>
            <a:ext cx="4267200" cy="4419600"/>
          </a:xfrm>
          <a:prstGeom prst="cloud">
            <a:avLst/>
          </a:prstGeom>
          <a:noFill/>
          <a:ln w="25400" cap="flat" cmpd="sng" algn="ctr">
            <a:gradFill>
              <a:gsLst>
                <a:gs pos="0">
                  <a:srgbClr val="4F81BD">
                    <a:tint val="66000"/>
                    <a:satMod val="160000"/>
                  </a:srgbClr>
                </a:gs>
                <a:gs pos="50000">
                  <a:srgbClr val="4F81BD">
                    <a:tint val="44500"/>
                    <a:satMod val="16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3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84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5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6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7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8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9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0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1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2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3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4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5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6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7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8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9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0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1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2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3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4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5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6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7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9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0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1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2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3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4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5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6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936788" y="1939921"/>
            <a:ext cx="1268319" cy="1321296"/>
            <a:chOff x="3117416" y="2758769"/>
            <a:chExt cx="1268319" cy="1321296"/>
          </a:xfrm>
        </p:grpSpPr>
        <p:sp>
          <p:nvSpPr>
            <p:cNvPr id="118" name="Folded Corner 117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b="1" kern="0" dirty="0">
                <a:solidFill>
                  <a:prstClr val="black"/>
                </a:solidFill>
                <a:latin typeface="Lucida Sans" panose="020B0602030504020204" pitchFamily="34" charset="0"/>
              </a:endParaRPr>
            </a:p>
          </p:txBody>
        </p:sp>
        <p:pic>
          <p:nvPicPr>
            <p:cNvPr id="119" name="Picture 2" descr="Inline imag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0" name="Group 119"/>
          <p:cNvGrpSpPr/>
          <p:nvPr/>
        </p:nvGrpSpPr>
        <p:grpSpPr>
          <a:xfrm>
            <a:off x="5310130" y="1959769"/>
            <a:ext cx="3200400" cy="3238924"/>
            <a:chOff x="5029200" y="2095076"/>
            <a:chExt cx="3200400" cy="3238924"/>
          </a:xfrm>
        </p:grpSpPr>
        <p:sp>
          <p:nvSpPr>
            <p:cNvPr id="121" name="Rounded Rectangle 120"/>
            <p:cNvSpPr/>
            <p:nvPr/>
          </p:nvSpPr>
          <p:spPr>
            <a:xfrm>
              <a:off x="5029200" y="2095076"/>
              <a:ext cx="3200400" cy="323892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5562600" y="2264387"/>
              <a:ext cx="2514600" cy="2553146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3" name="Rounded Rectangle 122"/>
            <p:cNvSpPr/>
            <p:nvPr/>
          </p:nvSpPr>
          <p:spPr>
            <a:xfrm>
              <a:off x="5715000" y="2464480"/>
              <a:ext cx="2209800" cy="1943452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5867400" y="2618557"/>
              <a:ext cx="1937657" cy="1447800"/>
              <a:chOff x="2286000" y="1524000"/>
              <a:chExt cx="4521200" cy="3378200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2286000" y="1600199"/>
                <a:ext cx="4521200" cy="3302001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2514601" y="3563780"/>
                <a:ext cx="1447799" cy="1130297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3238499" y="2088109"/>
                <a:ext cx="723901" cy="1475671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4577897" y="2088108"/>
                <a:ext cx="2026737" cy="1066904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4571999" y="3564467"/>
                <a:ext cx="2032635" cy="112961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4575367" y="3165121"/>
                <a:ext cx="2029794" cy="399345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3972108" y="2088109"/>
                <a:ext cx="605790" cy="2605967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cxnSp>
            <p:nvCxnSpPr>
              <p:cNvPr id="135" name="Straight Connector 134"/>
              <p:cNvCxnSpPr/>
              <p:nvPr/>
            </p:nvCxnSpPr>
            <p:spPr>
              <a:xfrm>
                <a:off x="4572000" y="2811662"/>
                <a:ext cx="2032635" cy="77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6" name="Straight Connector 135"/>
              <p:cNvCxnSpPr/>
              <p:nvPr/>
            </p:nvCxnSpPr>
            <p:spPr>
              <a:xfrm flipH="1">
                <a:off x="5345107" y="2819400"/>
                <a:ext cx="5827" cy="744337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5983663" y="2827566"/>
                <a:ext cx="0" cy="736171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4604268" y="4343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5350934" y="3970867"/>
                <a:ext cx="0" cy="723209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sp>
            <p:nvSpPr>
              <p:cNvPr id="140" name="Rectangle 139"/>
              <p:cNvSpPr/>
              <p:nvPr/>
            </p:nvSpPr>
            <p:spPr>
              <a:xfrm>
                <a:off x="2515275" y="2091352"/>
                <a:ext cx="723901" cy="1472428"/>
              </a:xfrm>
              <a:prstGeom prst="rect">
                <a:avLst/>
              </a:prstGeom>
              <a:gradFill rotWithShape="1">
                <a:gsLst>
                  <a:gs pos="0">
                    <a:srgbClr val="EEECE1">
                      <a:lumMod val="75000"/>
                    </a:srgbClr>
                  </a:gs>
                  <a:gs pos="35000">
                    <a:srgbClr val="EEECE1">
                      <a:lumMod val="90000"/>
                    </a:srgbClr>
                  </a:gs>
                  <a:gs pos="100000">
                    <a:srgbClr val="EEECE1"/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cxnSp>
            <p:nvCxnSpPr>
              <p:cNvPr id="141" name="Straight Connector 140"/>
              <p:cNvCxnSpPr/>
              <p:nvPr/>
            </p:nvCxnSpPr>
            <p:spPr>
              <a:xfrm>
                <a:off x="5983663" y="3970867"/>
                <a:ext cx="10736" cy="700272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2506808" y="4343400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3261941" y="3970867"/>
                <a:ext cx="0" cy="71119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2514600" y="3970867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4572000" y="3962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pic>
            <p:nvPicPr>
              <p:cNvPr id="146" name="Picture 14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5878" y="1524000"/>
                <a:ext cx="2621522" cy="685800"/>
              </a:xfrm>
              <a:prstGeom prst="rect">
                <a:avLst/>
              </a:prstGeom>
            </p:spPr>
          </p:pic>
        </p:grpSp>
        <p:sp>
          <p:nvSpPr>
            <p:cNvPr id="125" name="TextBox 124"/>
            <p:cNvSpPr txBox="1"/>
            <p:nvPr/>
          </p:nvSpPr>
          <p:spPr>
            <a:xfrm>
              <a:off x="6303371" y="4038600"/>
              <a:ext cx="1164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Ruby code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242434" y="4448201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Ruby Gem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729230" y="4888468"/>
              <a:ext cx="1876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mdTranslator-rails</a:t>
              </a:r>
            </a:p>
          </p:txBody>
        </p:sp>
      </p:grpSp>
      <p:sp>
        <p:nvSpPr>
          <p:cNvPr id="147" name="Right Arrow 146"/>
          <p:cNvSpPr/>
          <p:nvPr/>
        </p:nvSpPr>
        <p:spPr>
          <a:xfrm rot="19523346">
            <a:off x="4716570" y="5035965"/>
            <a:ext cx="1253921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latin typeface="Calibri"/>
              </a:rPr>
              <a:t>POST</a:t>
            </a:r>
          </a:p>
        </p:txBody>
      </p:sp>
      <p:grpSp>
        <p:nvGrpSpPr>
          <p:cNvPr id="148" name="Group 147"/>
          <p:cNvGrpSpPr/>
          <p:nvPr/>
        </p:nvGrpSpPr>
        <p:grpSpPr>
          <a:xfrm>
            <a:off x="1580737" y="4329774"/>
            <a:ext cx="3392784" cy="1737838"/>
            <a:chOff x="1833416" y="4204215"/>
            <a:chExt cx="3392784" cy="1737838"/>
          </a:xfrm>
        </p:grpSpPr>
        <p:sp>
          <p:nvSpPr>
            <p:cNvPr id="149" name="Rounded Rectangle 148"/>
            <p:cNvSpPr/>
            <p:nvPr/>
          </p:nvSpPr>
          <p:spPr>
            <a:xfrm>
              <a:off x="1833416" y="4204215"/>
              <a:ext cx="3392784" cy="1737838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50" name="Picture 2" descr="Inline image 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2007" y="4204215"/>
              <a:ext cx="1075267" cy="355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1" name="Rounded Rectangle 150"/>
            <p:cNvSpPr/>
            <p:nvPr/>
          </p:nvSpPr>
          <p:spPr>
            <a:xfrm>
              <a:off x="2047762" y="4632867"/>
              <a:ext cx="2981438" cy="32013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Document mdJson</a:t>
              </a:r>
            </a:p>
          </p:txBody>
        </p:sp>
        <p:sp>
          <p:nvSpPr>
            <p:cNvPr id="152" name="Rounded Rectangle 151"/>
            <p:cNvSpPr/>
            <p:nvPr/>
          </p:nvSpPr>
          <p:spPr>
            <a:xfrm>
              <a:off x="2055743" y="5013867"/>
              <a:ext cx="2981438" cy="32013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Validate mdJson</a:t>
              </a:r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2047762" y="5410200"/>
              <a:ext cx="2981438" cy="32013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Submit &amp; Capture</a:t>
              </a:r>
            </a:p>
          </p:txBody>
        </p:sp>
      </p:grpSp>
      <p:sp>
        <p:nvSpPr>
          <p:cNvPr id="154" name="Right Arrow 153"/>
          <p:cNvSpPr/>
          <p:nvPr/>
        </p:nvSpPr>
        <p:spPr>
          <a:xfrm rot="4282443">
            <a:off x="3132244" y="3566761"/>
            <a:ext cx="1355177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latin typeface="Calibri"/>
              </a:rPr>
              <a:t>Copy</a:t>
            </a:r>
          </a:p>
        </p:txBody>
      </p:sp>
      <p:sp>
        <p:nvSpPr>
          <p:cNvPr id="155" name="TextBox 154"/>
          <p:cNvSpPr txBox="1"/>
          <p:nvPr/>
        </p:nvSpPr>
        <p:spPr>
          <a:xfrm rot="5400000">
            <a:off x="4289957" y="3422923"/>
            <a:ext cx="260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Public hosted web service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863946" y="1447800"/>
            <a:ext cx="955454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Browser</a:t>
            </a:r>
          </a:p>
        </p:txBody>
      </p:sp>
      <p:sp>
        <p:nvSpPr>
          <p:cNvPr id="81" name="Oval Callout 80"/>
          <p:cNvSpPr/>
          <p:nvPr/>
        </p:nvSpPr>
        <p:spPr>
          <a:xfrm>
            <a:off x="5429251" y="5695825"/>
            <a:ext cx="2268126" cy="519351"/>
          </a:xfrm>
          <a:prstGeom prst="wedgeEllipseCallout">
            <a:avLst>
              <a:gd name="adj1" fmla="val -75922"/>
              <a:gd name="adj2" fmla="val -189972"/>
            </a:avLst>
          </a:prstGeom>
          <a:solidFill>
            <a:schemeClr val="bg1">
              <a:alpha val="47000"/>
            </a:schemeClr>
          </a:solidFill>
          <a:ln>
            <a:solidFill>
              <a:schemeClr val="accent1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Lucida Sans" panose="020B0602030504020204" pitchFamily="34" charset="0"/>
              </a:rPr>
              <a:t>mdTools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56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mdTranslator with mdEditor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39</a:t>
            </a:fld>
            <a:endParaRPr dirty="0"/>
          </a:p>
        </p:txBody>
      </p:sp>
      <p:sp>
        <p:nvSpPr>
          <p:cNvPr id="75" name="Cloud 74"/>
          <p:cNvSpPr/>
          <p:nvPr/>
        </p:nvSpPr>
        <p:spPr>
          <a:xfrm>
            <a:off x="4572000" y="1447800"/>
            <a:ext cx="4267200" cy="4419600"/>
          </a:xfrm>
          <a:prstGeom prst="cloud">
            <a:avLst/>
          </a:prstGeom>
          <a:noFill/>
          <a:ln w="25400" cap="flat" cmpd="sng" algn="ctr">
            <a:gradFill>
              <a:gsLst>
                <a:gs pos="0">
                  <a:srgbClr val="4F81BD">
                    <a:tint val="66000"/>
                    <a:satMod val="160000"/>
                  </a:srgbClr>
                </a:gs>
                <a:gs pos="50000">
                  <a:srgbClr val="4F81BD">
                    <a:tint val="44500"/>
                    <a:satMod val="16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76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77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0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1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3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4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5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6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7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8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9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0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1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2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3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4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5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6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7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8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9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0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1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2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3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4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5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6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7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8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9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5310130" y="1959769"/>
            <a:ext cx="3200400" cy="3238924"/>
            <a:chOff x="5029200" y="2095076"/>
            <a:chExt cx="3200400" cy="3238924"/>
          </a:xfrm>
        </p:grpSpPr>
        <p:sp>
          <p:nvSpPr>
            <p:cNvPr id="111" name="Rounded Rectangle 110"/>
            <p:cNvSpPr/>
            <p:nvPr/>
          </p:nvSpPr>
          <p:spPr>
            <a:xfrm>
              <a:off x="5029200" y="2095076"/>
              <a:ext cx="3200400" cy="323892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5562600" y="2264387"/>
              <a:ext cx="2514600" cy="2553146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5715000" y="2464480"/>
              <a:ext cx="2209800" cy="1943452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5867400" y="2618557"/>
              <a:ext cx="1937657" cy="1447800"/>
              <a:chOff x="2286000" y="1524000"/>
              <a:chExt cx="4521200" cy="3378200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2286000" y="1600199"/>
                <a:ext cx="4521200" cy="3302001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2514601" y="3563780"/>
                <a:ext cx="1447799" cy="1130297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3238499" y="2088109"/>
                <a:ext cx="723901" cy="1475671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4577897" y="2088108"/>
                <a:ext cx="2026737" cy="1066904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571999" y="3564467"/>
                <a:ext cx="2032635" cy="112961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4575367" y="3165121"/>
                <a:ext cx="2029794" cy="399345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3972108" y="2088109"/>
                <a:ext cx="605790" cy="2605967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cxnSp>
            <p:nvCxnSpPr>
              <p:cNvPr id="125" name="Straight Connector 124"/>
              <p:cNvCxnSpPr/>
              <p:nvPr/>
            </p:nvCxnSpPr>
            <p:spPr>
              <a:xfrm>
                <a:off x="4572000" y="2811662"/>
                <a:ext cx="2032635" cy="77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26" name="Straight Connector 125"/>
              <p:cNvCxnSpPr/>
              <p:nvPr/>
            </p:nvCxnSpPr>
            <p:spPr>
              <a:xfrm flipH="1">
                <a:off x="5345107" y="2819400"/>
                <a:ext cx="5827" cy="744337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5983663" y="2827566"/>
                <a:ext cx="0" cy="736171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4604268" y="4343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5350934" y="3970867"/>
                <a:ext cx="0" cy="723209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sp>
            <p:nvSpPr>
              <p:cNvPr id="130" name="Rectangle 129"/>
              <p:cNvSpPr/>
              <p:nvPr/>
            </p:nvSpPr>
            <p:spPr>
              <a:xfrm>
                <a:off x="2515275" y="2091352"/>
                <a:ext cx="723901" cy="1472428"/>
              </a:xfrm>
              <a:prstGeom prst="rect">
                <a:avLst/>
              </a:prstGeom>
              <a:gradFill rotWithShape="1">
                <a:gsLst>
                  <a:gs pos="0">
                    <a:srgbClr val="EEECE1">
                      <a:lumMod val="75000"/>
                    </a:srgbClr>
                  </a:gs>
                  <a:gs pos="35000">
                    <a:srgbClr val="EEECE1">
                      <a:lumMod val="90000"/>
                    </a:srgbClr>
                  </a:gs>
                  <a:gs pos="100000">
                    <a:srgbClr val="EEECE1"/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cxnSp>
            <p:nvCxnSpPr>
              <p:cNvPr id="131" name="Straight Connector 130"/>
              <p:cNvCxnSpPr/>
              <p:nvPr/>
            </p:nvCxnSpPr>
            <p:spPr>
              <a:xfrm>
                <a:off x="5983663" y="3970867"/>
                <a:ext cx="10736" cy="700272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2506808" y="4343400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3261941" y="3970867"/>
                <a:ext cx="0" cy="71119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2514600" y="3970867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4572000" y="3962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pic>
            <p:nvPicPr>
              <p:cNvPr id="136" name="Picture 13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5878" y="1524000"/>
                <a:ext cx="2621522" cy="685800"/>
              </a:xfrm>
              <a:prstGeom prst="rect">
                <a:avLst/>
              </a:prstGeom>
            </p:spPr>
          </p:pic>
        </p:grpSp>
        <p:sp>
          <p:nvSpPr>
            <p:cNvPr id="115" name="TextBox 114"/>
            <p:cNvSpPr txBox="1"/>
            <p:nvPr/>
          </p:nvSpPr>
          <p:spPr>
            <a:xfrm>
              <a:off x="6303371" y="4038600"/>
              <a:ext cx="1164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Ruby code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242434" y="4448201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Ruby Gem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729230" y="4888468"/>
              <a:ext cx="1876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mdTranslator-rails</a:t>
              </a:r>
            </a:p>
          </p:txBody>
        </p:sp>
      </p:grpSp>
      <p:sp>
        <p:nvSpPr>
          <p:cNvPr id="137" name="Right Arrow 136"/>
          <p:cNvSpPr/>
          <p:nvPr/>
        </p:nvSpPr>
        <p:spPr>
          <a:xfrm rot="1702398">
            <a:off x="3942477" y="2534608"/>
            <a:ext cx="1665488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latin typeface="Calibri"/>
              </a:rPr>
              <a:t>POST</a:t>
            </a:r>
          </a:p>
        </p:txBody>
      </p:sp>
      <p:grpSp>
        <p:nvGrpSpPr>
          <p:cNvPr id="138" name="Group 137"/>
          <p:cNvGrpSpPr/>
          <p:nvPr/>
        </p:nvGrpSpPr>
        <p:grpSpPr>
          <a:xfrm>
            <a:off x="2689328" y="1405703"/>
            <a:ext cx="2425719" cy="1092953"/>
            <a:chOff x="2680293" y="1372800"/>
            <a:chExt cx="1975160" cy="825964"/>
          </a:xfrm>
        </p:grpSpPr>
        <p:sp>
          <p:nvSpPr>
            <p:cNvPr id="139" name="Rounded Rectangle 138"/>
            <p:cNvSpPr/>
            <p:nvPr/>
          </p:nvSpPr>
          <p:spPr>
            <a:xfrm>
              <a:off x="2680293" y="1372800"/>
              <a:ext cx="1975160" cy="825964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tint val="50000"/>
                    <a:satMod val="300000"/>
                  </a:srgbClr>
                </a:gs>
                <a:gs pos="35000">
                  <a:srgbClr val="F79646">
                    <a:tint val="37000"/>
                    <a:satMod val="300000"/>
                  </a:srgbClr>
                </a:gs>
                <a:gs pos="100000">
                  <a:srgbClr val="F7964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40" name="Picture 4" descr="Inline image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223" y="1414505"/>
              <a:ext cx="1257300" cy="3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1" name="TextBox 140"/>
          <p:cNvSpPr txBox="1"/>
          <p:nvPr/>
        </p:nvSpPr>
        <p:spPr>
          <a:xfrm rot="5400000">
            <a:off x="4289957" y="3422923"/>
            <a:ext cx="260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Public hosted web service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863946" y="1447800"/>
            <a:ext cx="955454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29092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ADIwg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356314" cy="4648200"/>
          </a:xfrm>
        </p:spPr>
        <p:txBody>
          <a:bodyPr>
            <a:normAutofit fontScale="92500"/>
          </a:bodyPr>
          <a:lstStyle/>
          <a:p>
            <a:pPr marL="0" indent="0" fontAlgn="base">
              <a:spcAft>
                <a:spcPct val="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The Alaska Data Integration Working Group (</a:t>
            </a:r>
            <a:r>
              <a:rPr lang="en-US" sz="2400" b="1" dirty="0" err="1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ADIwg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fontAlgn="base">
              <a:spcAft>
                <a:spcPct val="0"/>
              </a:spcAft>
            </a:pPr>
            <a:endParaRPr lang="en-US" sz="2400" b="1" dirty="0">
              <a:solidFill>
                <a:schemeClr val="tx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fontAlgn="base">
              <a:spcAft>
                <a:spcPct val="0"/>
              </a:spcAft>
            </a:pPr>
            <a:r>
              <a:rPr lang="en-US" sz="2400" dirty="0" smtClean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Mission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: to examine and address the technical barriers to efficiently integrate and share data within and among participating 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organizations</a:t>
            </a:r>
          </a:p>
          <a:p>
            <a:pPr fontAlgn="base">
              <a:spcAft>
                <a:spcPct val="0"/>
              </a:spcAft>
            </a:pPr>
            <a:endParaRPr lang="en-US" sz="2400" dirty="0" smtClean="0">
              <a:solidFill>
                <a:schemeClr val="tx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fontAlgn="base">
              <a:spcAft>
                <a:spcPct val="0"/>
              </a:spcAft>
            </a:pPr>
            <a:r>
              <a:rPr lang="en-US" sz="2400" dirty="0" smtClean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Steering Committee: 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Alaska Climate Change Executive Roundtable (ACCER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fontAlgn="base">
              <a:spcAft>
                <a:spcPct val="0"/>
              </a:spcAft>
            </a:pPr>
            <a:endParaRPr lang="en-US" sz="2400" dirty="0" smtClean="0">
              <a:solidFill>
                <a:schemeClr val="tx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fontAlgn="base">
              <a:spcAft>
                <a:spcPct val="0"/>
              </a:spcAft>
            </a:pPr>
            <a:r>
              <a:rPr lang="en-US" sz="2400" dirty="0" err="1" smtClean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ADIwg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technical work group implements objectives</a:t>
            </a:r>
            <a:endParaRPr lang="en-US" sz="2400" dirty="0">
              <a:solidFill>
                <a:schemeClr val="tx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fontAlgn="base">
              <a:spcAft>
                <a:spcPct val="0"/>
              </a:spcAft>
            </a:pPr>
            <a:endParaRPr lang="en-US" sz="2600" dirty="0">
              <a:solidFill>
                <a:schemeClr val="tx2">
                  <a:lumMod val="50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4</a:t>
            </a:fld>
            <a:endParaRPr dirty="0"/>
          </a:p>
        </p:txBody>
      </p:sp>
      <p:pic>
        <p:nvPicPr>
          <p:cNvPr id="7" name="Picture 2" descr="C:\Users\stansmith\Pictures\akdiwg_logo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690" y="2133600"/>
            <a:ext cx="941798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Users\JoBradley\junk\logo\alt_logo_15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514" y="1452942"/>
            <a:ext cx="1200150" cy="55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96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6847">
        <p:fade/>
      </p:transition>
    </mc:Choice>
    <mc:Fallback xmlns="">
      <p:transition spd="med" advTm="4684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mdTranslator with mdEditor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40</a:t>
            </a:fld>
            <a:endParaRPr dirty="0"/>
          </a:p>
        </p:txBody>
      </p:sp>
      <p:sp>
        <p:nvSpPr>
          <p:cNvPr id="75" name="Cloud 74"/>
          <p:cNvSpPr/>
          <p:nvPr/>
        </p:nvSpPr>
        <p:spPr>
          <a:xfrm>
            <a:off x="4572000" y="1447800"/>
            <a:ext cx="4267200" cy="4419600"/>
          </a:xfrm>
          <a:prstGeom prst="cloud">
            <a:avLst/>
          </a:prstGeom>
          <a:noFill/>
          <a:ln w="25400" cap="flat" cmpd="sng" algn="ctr">
            <a:gradFill>
              <a:gsLst>
                <a:gs pos="0">
                  <a:srgbClr val="4F81BD">
                    <a:tint val="66000"/>
                    <a:satMod val="160000"/>
                  </a:srgbClr>
                </a:gs>
                <a:gs pos="50000">
                  <a:srgbClr val="4F81BD">
                    <a:tint val="44500"/>
                    <a:satMod val="16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76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77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0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1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3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4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5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6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7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8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9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0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1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2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3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4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5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6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7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8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9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0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1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2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3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4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5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6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7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8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9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5310130" y="1959769"/>
            <a:ext cx="3200400" cy="3238924"/>
            <a:chOff x="5029200" y="2095076"/>
            <a:chExt cx="3200400" cy="3238924"/>
          </a:xfrm>
        </p:grpSpPr>
        <p:sp>
          <p:nvSpPr>
            <p:cNvPr id="111" name="Rounded Rectangle 110"/>
            <p:cNvSpPr/>
            <p:nvPr/>
          </p:nvSpPr>
          <p:spPr>
            <a:xfrm>
              <a:off x="5029200" y="2095076"/>
              <a:ext cx="3200400" cy="323892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5562600" y="2264387"/>
              <a:ext cx="2514600" cy="2553146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5715000" y="2464480"/>
              <a:ext cx="2209800" cy="1943452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5867400" y="2618557"/>
              <a:ext cx="1937657" cy="1447800"/>
              <a:chOff x="2286000" y="1524000"/>
              <a:chExt cx="4521200" cy="3378200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2286000" y="1600199"/>
                <a:ext cx="4521200" cy="3302001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2514601" y="3563780"/>
                <a:ext cx="1447799" cy="1130297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3238499" y="2088109"/>
                <a:ext cx="723901" cy="1475671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4577897" y="2088108"/>
                <a:ext cx="2026737" cy="1066904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571999" y="3564467"/>
                <a:ext cx="2032635" cy="112961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4575367" y="3165121"/>
                <a:ext cx="2029794" cy="399345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3972108" y="2088109"/>
                <a:ext cx="605790" cy="2605967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cxnSp>
            <p:nvCxnSpPr>
              <p:cNvPr id="125" name="Straight Connector 124"/>
              <p:cNvCxnSpPr/>
              <p:nvPr/>
            </p:nvCxnSpPr>
            <p:spPr>
              <a:xfrm>
                <a:off x="4572000" y="2811662"/>
                <a:ext cx="2032635" cy="77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26" name="Straight Connector 125"/>
              <p:cNvCxnSpPr/>
              <p:nvPr/>
            </p:nvCxnSpPr>
            <p:spPr>
              <a:xfrm flipH="1">
                <a:off x="5345107" y="2819400"/>
                <a:ext cx="5827" cy="744337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5983663" y="2827566"/>
                <a:ext cx="0" cy="736171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4604268" y="4343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5350934" y="3970867"/>
                <a:ext cx="0" cy="723209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sp>
            <p:nvSpPr>
              <p:cNvPr id="130" name="Rectangle 129"/>
              <p:cNvSpPr/>
              <p:nvPr/>
            </p:nvSpPr>
            <p:spPr>
              <a:xfrm>
                <a:off x="2515275" y="2091352"/>
                <a:ext cx="723901" cy="1472428"/>
              </a:xfrm>
              <a:prstGeom prst="rect">
                <a:avLst/>
              </a:prstGeom>
              <a:gradFill rotWithShape="1">
                <a:gsLst>
                  <a:gs pos="0">
                    <a:srgbClr val="EEECE1">
                      <a:lumMod val="75000"/>
                    </a:srgbClr>
                  </a:gs>
                  <a:gs pos="35000">
                    <a:srgbClr val="EEECE1">
                      <a:lumMod val="90000"/>
                    </a:srgbClr>
                  </a:gs>
                  <a:gs pos="100000">
                    <a:srgbClr val="EEECE1"/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cxnSp>
            <p:nvCxnSpPr>
              <p:cNvPr id="131" name="Straight Connector 130"/>
              <p:cNvCxnSpPr/>
              <p:nvPr/>
            </p:nvCxnSpPr>
            <p:spPr>
              <a:xfrm>
                <a:off x="5983663" y="3970867"/>
                <a:ext cx="10736" cy="700272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2506808" y="4343400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3261941" y="3970867"/>
                <a:ext cx="0" cy="71119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2514600" y="3970867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4572000" y="3962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pic>
            <p:nvPicPr>
              <p:cNvPr id="136" name="Picture 13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5878" y="1524000"/>
                <a:ext cx="2621522" cy="685800"/>
              </a:xfrm>
              <a:prstGeom prst="rect">
                <a:avLst/>
              </a:prstGeom>
            </p:spPr>
          </p:pic>
        </p:grpSp>
        <p:sp>
          <p:nvSpPr>
            <p:cNvPr id="115" name="TextBox 114"/>
            <p:cNvSpPr txBox="1"/>
            <p:nvPr/>
          </p:nvSpPr>
          <p:spPr>
            <a:xfrm>
              <a:off x="6303371" y="4038600"/>
              <a:ext cx="1164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Ruby code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242434" y="4448201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Ruby Gem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729230" y="4888468"/>
              <a:ext cx="1876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mdTranslator-rails</a:t>
              </a:r>
            </a:p>
          </p:txBody>
        </p:sp>
      </p:grpSp>
      <p:sp>
        <p:nvSpPr>
          <p:cNvPr id="137" name="Right Arrow 136"/>
          <p:cNvSpPr/>
          <p:nvPr/>
        </p:nvSpPr>
        <p:spPr>
          <a:xfrm rot="1702398">
            <a:off x="3942477" y="2534608"/>
            <a:ext cx="1665488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latin typeface="Calibri"/>
              </a:rPr>
              <a:t>POST</a:t>
            </a:r>
          </a:p>
        </p:txBody>
      </p:sp>
      <p:grpSp>
        <p:nvGrpSpPr>
          <p:cNvPr id="138" name="Group 137"/>
          <p:cNvGrpSpPr/>
          <p:nvPr/>
        </p:nvGrpSpPr>
        <p:grpSpPr>
          <a:xfrm>
            <a:off x="2689328" y="1405703"/>
            <a:ext cx="2425719" cy="1092953"/>
            <a:chOff x="2680293" y="1372800"/>
            <a:chExt cx="1975160" cy="825964"/>
          </a:xfrm>
        </p:grpSpPr>
        <p:sp>
          <p:nvSpPr>
            <p:cNvPr id="139" name="Rounded Rectangle 138"/>
            <p:cNvSpPr/>
            <p:nvPr/>
          </p:nvSpPr>
          <p:spPr>
            <a:xfrm>
              <a:off x="2680293" y="1372800"/>
              <a:ext cx="1975160" cy="825964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tint val="50000"/>
                    <a:satMod val="300000"/>
                  </a:srgbClr>
                </a:gs>
                <a:gs pos="35000">
                  <a:srgbClr val="F79646">
                    <a:tint val="37000"/>
                    <a:satMod val="300000"/>
                  </a:srgbClr>
                </a:gs>
                <a:gs pos="100000">
                  <a:srgbClr val="F7964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40" name="Picture 4" descr="Inline image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223" y="1414505"/>
              <a:ext cx="1257300" cy="3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1" name="TextBox 140"/>
          <p:cNvSpPr txBox="1"/>
          <p:nvPr/>
        </p:nvSpPr>
        <p:spPr>
          <a:xfrm rot="5400000">
            <a:off x="4289957" y="3422923"/>
            <a:ext cx="260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Public hosted web service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863946" y="1447800"/>
            <a:ext cx="955454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Browser</a:t>
            </a:r>
          </a:p>
        </p:txBody>
      </p:sp>
      <p:sp>
        <p:nvSpPr>
          <p:cNvPr id="74" name="Oval Callout 73"/>
          <p:cNvSpPr/>
          <p:nvPr/>
        </p:nvSpPr>
        <p:spPr>
          <a:xfrm>
            <a:off x="5389301" y="941538"/>
            <a:ext cx="2268126" cy="519351"/>
          </a:xfrm>
          <a:prstGeom prst="wedgeEllipseCallout">
            <a:avLst>
              <a:gd name="adj1" fmla="val -69836"/>
              <a:gd name="adj2" fmla="val 112329"/>
            </a:avLst>
          </a:prstGeom>
          <a:solidFill>
            <a:schemeClr val="bg1">
              <a:alpha val="47000"/>
            </a:schemeClr>
          </a:solidFill>
          <a:ln>
            <a:solidFill>
              <a:schemeClr val="accent1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Lucida Sans" panose="020B0602030504020204" pitchFamily="34" charset="0"/>
              </a:rPr>
              <a:t>mdEditor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  <a:latin typeface="Lucida Sans" panose="020B0602030504020204" pitchFamily="34" charset="0"/>
            </a:endParaRPr>
          </a:p>
        </p:txBody>
      </p:sp>
      <p:sp>
        <p:nvSpPr>
          <p:cNvPr id="143" name="Oval Callout 142"/>
          <p:cNvSpPr/>
          <p:nvPr/>
        </p:nvSpPr>
        <p:spPr>
          <a:xfrm>
            <a:off x="2672147" y="4682226"/>
            <a:ext cx="2268126" cy="519351"/>
          </a:xfrm>
          <a:prstGeom prst="wedgeEllipseCallout">
            <a:avLst>
              <a:gd name="adj1" fmla="val 29812"/>
              <a:gd name="adj2" fmla="val -540444"/>
            </a:avLst>
          </a:prstGeom>
          <a:solidFill>
            <a:schemeClr val="bg1">
              <a:alpha val="47000"/>
            </a:schemeClr>
          </a:solidFill>
          <a:ln>
            <a:solidFill>
              <a:schemeClr val="accent1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Lucida Sans" panose="020B0602030504020204" pitchFamily="34" charset="0"/>
              </a:rPr>
              <a:t>mdCodes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31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mdTranslator with mdEditor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41</a:t>
            </a:fld>
            <a:endParaRPr dirty="0"/>
          </a:p>
        </p:txBody>
      </p:sp>
      <p:sp>
        <p:nvSpPr>
          <p:cNvPr id="75" name="Cloud 74"/>
          <p:cNvSpPr/>
          <p:nvPr/>
        </p:nvSpPr>
        <p:spPr>
          <a:xfrm>
            <a:off x="4572000" y="1447800"/>
            <a:ext cx="4267200" cy="4419600"/>
          </a:xfrm>
          <a:prstGeom prst="cloud">
            <a:avLst/>
          </a:prstGeom>
          <a:noFill/>
          <a:ln w="25400" cap="flat" cmpd="sng" algn="ctr">
            <a:gradFill>
              <a:gsLst>
                <a:gs pos="0">
                  <a:srgbClr val="4F81BD">
                    <a:tint val="66000"/>
                    <a:satMod val="160000"/>
                  </a:srgbClr>
                </a:gs>
                <a:gs pos="50000">
                  <a:srgbClr val="4F81BD">
                    <a:tint val="44500"/>
                    <a:satMod val="16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76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77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0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1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3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4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5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6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7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8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9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0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1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2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3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4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5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6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7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8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9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0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1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2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3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4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5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6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7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8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9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5310130" y="1959769"/>
            <a:ext cx="3200400" cy="3238924"/>
            <a:chOff x="5029200" y="2095076"/>
            <a:chExt cx="3200400" cy="3238924"/>
          </a:xfrm>
        </p:grpSpPr>
        <p:sp>
          <p:nvSpPr>
            <p:cNvPr id="111" name="Rounded Rectangle 110"/>
            <p:cNvSpPr/>
            <p:nvPr/>
          </p:nvSpPr>
          <p:spPr>
            <a:xfrm>
              <a:off x="5029200" y="2095076"/>
              <a:ext cx="3200400" cy="323892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5562600" y="2264387"/>
              <a:ext cx="2514600" cy="2553146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5715000" y="2464480"/>
              <a:ext cx="2209800" cy="1943452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5867400" y="2618557"/>
              <a:ext cx="1937657" cy="1447800"/>
              <a:chOff x="2286000" y="1524000"/>
              <a:chExt cx="4521200" cy="3378200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2286000" y="1600199"/>
                <a:ext cx="4521200" cy="3302001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2514601" y="3563780"/>
                <a:ext cx="1447799" cy="1130297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3238499" y="2088109"/>
                <a:ext cx="723901" cy="1475671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4577897" y="2088108"/>
                <a:ext cx="2026737" cy="1066904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571999" y="3564467"/>
                <a:ext cx="2032635" cy="112961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4575367" y="3165121"/>
                <a:ext cx="2029794" cy="399345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3972108" y="2088109"/>
                <a:ext cx="605790" cy="2605967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cxnSp>
            <p:nvCxnSpPr>
              <p:cNvPr id="125" name="Straight Connector 124"/>
              <p:cNvCxnSpPr/>
              <p:nvPr/>
            </p:nvCxnSpPr>
            <p:spPr>
              <a:xfrm>
                <a:off x="4572000" y="2811662"/>
                <a:ext cx="2032635" cy="77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26" name="Straight Connector 125"/>
              <p:cNvCxnSpPr/>
              <p:nvPr/>
            </p:nvCxnSpPr>
            <p:spPr>
              <a:xfrm flipH="1">
                <a:off x="5345107" y="2819400"/>
                <a:ext cx="5827" cy="744337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5983663" y="2827566"/>
                <a:ext cx="0" cy="736171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4604268" y="4343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5350934" y="3970867"/>
                <a:ext cx="0" cy="723209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sp>
            <p:nvSpPr>
              <p:cNvPr id="130" name="Rectangle 129"/>
              <p:cNvSpPr/>
              <p:nvPr/>
            </p:nvSpPr>
            <p:spPr>
              <a:xfrm>
                <a:off x="2515275" y="2091352"/>
                <a:ext cx="723901" cy="1472428"/>
              </a:xfrm>
              <a:prstGeom prst="rect">
                <a:avLst/>
              </a:prstGeom>
              <a:gradFill rotWithShape="1">
                <a:gsLst>
                  <a:gs pos="0">
                    <a:srgbClr val="EEECE1">
                      <a:lumMod val="75000"/>
                    </a:srgbClr>
                  </a:gs>
                  <a:gs pos="35000">
                    <a:srgbClr val="EEECE1">
                      <a:lumMod val="90000"/>
                    </a:srgbClr>
                  </a:gs>
                  <a:gs pos="100000">
                    <a:srgbClr val="EEECE1"/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cxnSp>
            <p:nvCxnSpPr>
              <p:cNvPr id="131" name="Straight Connector 130"/>
              <p:cNvCxnSpPr/>
              <p:nvPr/>
            </p:nvCxnSpPr>
            <p:spPr>
              <a:xfrm>
                <a:off x="5983663" y="3970867"/>
                <a:ext cx="10736" cy="700272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2506808" y="4343400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3261941" y="3970867"/>
                <a:ext cx="0" cy="71119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2514600" y="3970867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4572000" y="3962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pic>
            <p:nvPicPr>
              <p:cNvPr id="136" name="Picture 13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5878" y="1524000"/>
                <a:ext cx="2621522" cy="685800"/>
              </a:xfrm>
              <a:prstGeom prst="rect">
                <a:avLst/>
              </a:prstGeom>
            </p:spPr>
          </p:pic>
        </p:grpSp>
        <p:sp>
          <p:nvSpPr>
            <p:cNvPr id="115" name="TextBox 114"/>
            <p:cNvSpPr txBox="1"/>
            <p:nvPr/>
          </p:nvSpPr>
          <p:spPr>
            <a:xfrm>
              <a:off x="6303371" y="4038600"/>
              <a:ext cx="1164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Ruby code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242434" y="4448201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Ruby Gem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729230" y="4888468"/>
              <a:ext cx="1876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mdTranslator-rails</a:t>
              </a:r>
            </a:p>
          </p:txBody>
        </p:sp>
      </p:grpSp>
      <p:sp>
        <p:nvSpPr>
          <p:cNvPr id="137" name="Right Arrow 136"/>
          <p:cNvSpPr/>
          <p:nvPr/>
        </p:nvSpPr>
        <p:spPr>
          <a:xfrm rot="1702398">
            <a:off x="3942477" y="2534608"/>
            <a:ext cx="1665488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latin typeface="Calibri"/>
              </a:rPr>
              <a:t>POST</a:t>
            </a:r>
          </a:p>
        </p:txBody>
      </p:sp>
      <p:grpSp>
        <p:nvGrpSpPr>
          <p:cNvPr id="138" name="Group 137"/>
          <p:cNvGrpSpPr/>
          <p:nvPr/>
        </p:nvGrpSpPr>
        <p:grpSpPr>
          <a:xfrm>
            <a:off x="2689328" y="1405703"/>
            <a:ext cx="2425719" cy="1092953"/>
            <a:chOff x="2680293" y="1372800"/>
            <a:chExt cx="1975160" cy="825964"/>
          </a:xfrm>
        </p:grpSpPr>
        <p:sp>
          <p:nvSpPr>
            <p:cNvPr id="139" name="Rounded Rectangle 138"/>
            <p:cNvSpPr/>
            <p:nvPr/>
          </p:nvSpPr>
          <p:spPr>
            <a:xfrm>
              <a:off x="2680293" y="1372800"/>
              <a:ext cx="1975160" cy="825964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tint val="50000"/>
                    <a:satMod val="300000"/>
                  </a:srgbClr>
                </a:gs>
                <a:gs pos="35000">
                  <a:srgbClr val="F79646">
                    <a:tint val="37000"/>
                    <a:satMod val="300000"/>
                  </a:srgbClr>
                </a:gs>
                <a:gs pos="100000">
                  <a:srgbClr val="F7964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40" name="Picture 4" descr="Inline image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223" y="1414505"/>
              <a:ext cx="1257300" cy="3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1" name="TextBox 140"/>
          <p:cNvSpPr txBox="1"/>
          <p:nvPr/>
        </p:nvSpPr>
        <p:spPr>
          <a:xfrm rot="5400000">
            <a:off x="4289957" y="3422923"/>
            <a:ext cx="260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Public hosted web service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863946" y="1447800"/>
            <a:ext cx="955454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Browser</a:t>
            </a:r>
          </a:p>
        </p:txBody>
      </p:sp>
      <p:sp>
        <p:nvSpPr>
          <p:cNvPr id="144" name="Oval Callout 143"/>
          <p:cNvSpPr/>
          <p:nvPr/>
        </p:nvSpPr>
        <p:spPr>
          <a:xfrm>
            <a:off x="616750" y="5123300"/>
            <a:ext cx="2268126" cy="519351"/>
          </a:xfrm>
          <a:prstGeom prst="wedgeEllipseCallout">
            <a:avLst>
              <a:gd name="adj1" fmla="val 29812"/>
              <a:gd name="adj2" fmla="val -553732"/>
            </a:avLst>
          </a:prstGeom>
          <a:solidFill>
            <a:schemeClr val="bg1">
              <a:alpha val="47000"/>
            </a:schemeClr>
          </a:solidFill>
          <a:ln>
            <a:solidFill>
              <a:schemeClr val="accent1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Lucida Sans" panose="020B0602030504020204" pitchFamily="34" charset="0"/>
              </a:rPr>
              <a:t>mdBook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08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mdJson file?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42</a:t>
            </a:fld>
            <a:endParaRPr dirty="0"/>
          </a:p>
        </p:txBody>
      </p:sp>
      <p:grpSp>
        <p:nvGrpSpPr>
          <p:cNvPr id="45" name="Group 44"/>
          <p:cNvGrpSpPr/>
          <p:nvPr/>
        </p:nvGrpSpPr>
        <p:grpSpPr>
          <a:xfrm>
            <a:off x="6121400" y="2227291"/>
            <a:ext cx="1268319" cy="1321296"/>
            <a:chOff x="3117416" y="2758769"/>
            <a:chExt cx="1268319" cy="1321296"/>
          </a:xfrm>
        </p:grpSpPr>
        <p:sp>
          <p:nvSpPr>
            <p:cNvPr id="46" name="Folded Corner 45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b="1" kern="0" dirty="0">
                <a:solidFill>
                  <a:prstClr val="black"/>
                </a:solidFill>
                <a:latin typeface="Lucida Sans" panose="020B0602030504020204" pitchFamily="34" charset="0"/>
              </a:endParaRPr>
            </a:p>
          </p:txBody>
        </p:sp>
        <p:pic>
          <p:nvPicPr>
            <p:cNvPr id="47" name="Picture 2" descr="Inline imag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8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49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0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1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2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3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5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6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7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8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1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2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3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5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7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8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9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0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1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2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3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4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5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6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7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0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1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2" name="Right Arrow 81"/>
          <p:cNvSpPr/>
          <p:nvPr/>
        </p:nvSpPr>
        <p:spPr>
          <a:xfrm rot="507830">
            <a:off x="3392707" y="2523918"/>
            <a:ext cx="2525603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latin typeface="Calibri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22513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mdJson from mdEditor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43</a:t>
            </a:fld>
            <a:endParaRPr dirty="0"/>
          </a:p>
        </p:txBody>
      </p:sp>
      <p:grpSp>
        <p:nvGrpSpPr>
          <p:cNvPr id="47" name="Group 46"/>
          <p:cNvGrpSpPr/>
          <p:nvPr/>
        </p:nvGrpSpPr>
        <p:grpSpPr>
          <a:xfrm>
            <a:off x="4159650" y="1929357"/>
            <a:ext cx="1268319" cy="1321296"/>
            <a:chOff x="3117416" y="2758769"/>
            <a:chExt cx="1268319" cy="1321296"/>
          </a:xfrm>
        </p:grpSpPr>
        <p:sp>
          <p:nvSpPr>
            <p:cNvPr id="48" name="Folded Corner 47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b="1" kern="0" dirty="0">
                <a:solidFill>
                  <a:prstClr val="black"/>
                </a:solidFill>
                <a:latin typeface="Lucida Sans" panose="020B0602030504020204" pitchFamily="34" charset="0"/>
              </a:endParaRPr>
            </a:p>
          </p:txBody>
        </p:sp>
        <p:pic>
          <p:nvPicPr>
            <p:cNvPr id="49" name="Picture 2" descr="Inline imag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0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51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3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5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6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7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8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1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2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3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5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7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8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9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0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1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2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3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4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5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6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7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0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1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3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689328" y="1403159"/>
            <a:ext cx="2425719" cy="1092953"/>
            <a:chOff x="2680293" y="1372800"/>
            <a:chExt cx="1975160" cy="825964"/>
          </a:xfrm>
        </p:grpSpPr>
        <p:sp>
          <p:nvSpPr>
            <p:cNvPr id="85" name="Rounded Rectangle 84"/>
            <p:cNvSpPr/>
            <p:nvPr/>
          </p:nvSpPr>
          <p:spPr>
            <a:xfrm>
              <a:off x="2680293" y="1372800"/>
              <a:ext cx="1975160" cy="825964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tint val="50000"/>
                    <a:satMod val="300000"/>
                  </a:srgbClr>
                </a:gs>
                <a:gs pos="35000">
                  <a:srgbClr val="F79646">
                    <a:tint val="37000"/>
                    <a:satMod val="300000"/>
                  </a:srgbClr>
                </a:gs>
                <a:gs pos="100000">
                  <a:srgbClr val="F7964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86" name="Picture 4" descr="Inline image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223" y="1414505"/>
              <a:ext cx="1257300" cy="3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9433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mdJson from system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44</a:t>
            </a:fld>
            <a:endParaRPr dirty="0"/>
          </a:p>
        </p:txBody>
      </p:sp>
      <p:grpSp>
        <p:nvGrpSpPr>
          <p:cNvPr id="48" name="Group 47"/>
          <p:cNvGrpSpPr/>
          <p:nvPr/>
        </p:nvGrpSpPr>
        <p:grpSpPr>
          <a:xfrm>
            <a:off x="6121400" y="2227291"/>
            <a:ext cx="1268319" cy="1321296"/>
            <a:chOff x="3117416" y="2758769"/>
            <a:chExt cx="1268319" cy="1321296"/>
          </a:xfrm>
        </p:grpSpPr>
        <p:sp>
          <p:nvSpPr>
            <p:cNvPr id="49" name="Folded Corner 48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b="1" kern="0" dirty="0">
                <a:solidFill>
                  <a:prstClr val="black"/>
                </a:solidFill>
                <a:latin typeface="Lucida Sans" panose="020B0602030504020204" pitchFamily="34" charset="0"/>
              </a:endParaRPr>
            </a:p>
          </p:txBody>
        </p:sp>
        <p:pic>
          <p:nvPicPr>
            <p:cNvPr id="50" name="Picture 2" descr="Inline imag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1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52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3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5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6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7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8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1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2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3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5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7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8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9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0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1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2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3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4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5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6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7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0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1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3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4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5" name="Can 84"/>
          <p:cNvSpPr/>
          <p:nvPr/>
        </p:nvSpPr>
        <p:spPr>
          <a:xfrm>
            <a:off x="3200400" y="3274438"/>
            <a:ext cx="1066800" cy="809571"/>
          </a:xfrm>
          <a:prstGeom prst="can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1600" kern="0" dirty="0">
                <a:solidFill>
                  <a:prstClr val="black"/>
                </a:solidFill>
                <a:latin typeface="Calibri"/>
              </a:rPr>
              <a:t>metadata</a:t>
            </a:r>
          </a:p>
        </p:txBody>
      </p:sp>
      <p:sp>
        <p:nvSpPr>
          <p:cNvPr id="86" name="Flowchart: Predefined Process 85"/>
          <p:cNvSpPr/>
          <p:nvPr/>
        </p:nvSpPr>
        <p:spPr>
          <a:xfrm>
            <a:off x="4731184" y="3913820"/>
            <a:ext cx="1289511" cy="683255"/>
          </a:xfrm>
          <a:prstGeom prst="flowChartPredefinedProcess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To</a:t>
            </a:r>
          </a:p>
          <a:p>
            <a:pPr algn="ctr"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mdJson</a:t>
            </a:r>
          </a:p>
        </p:txBody>
      </p:sp>
      <p:sp>
        <p:nvSpPr>
          <p:cNvPr id="87" name="Right Arrow 86"/>
          <p:cNvSpPr/>
          <p:nvPr/>
        </p:nvSpPr>
        <p:spPr>
          <a:xfrm rot="1345558">
            <a:off x="3919836" y="3772772"/>
            <a:ext cx="1076191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latin typeface="Calibri"/>
              </a:rPr>
              <a:t>Query</a:t>
            </a:r>
          </a:p>
        </p:txBody>
      </p:sp>
      <p:sp>
        <p:nvSpPr>
          <p:cNvPr id="88" name="Right Arrow 87"/>
          <p:cNvSpPr/>
          <p:nvPr/>
        </p:nvSpPr>
        <p:spPr>
          <a:xfrm rot="18679164">
            <a:off x="5638669" y="3432163"/>
            <a:ext cx="1137059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latin typeface="Calibri"/>
              </a:rPr>
              <a:t>Write</a:t>
            </a:r>
          </a:p>
        </p:txBody>
      </p:sp>
      <p:sp>
        <p:nvSpPr>
          <p:cNvPr id="89" name="Flowchart: Predefined Process 88"/>
          <p:cNvSpPr/>
          <p:nvPr/>
        </p:nvSpPr>
        <p:spPr>
          <a:xfrm>
            <a:off x="4267200" y="1941144"/>
            <a:ext cx="1289511" cy="683255"/>
          </a:xfrm>
          <a:prstGeom prst="flowChartPredefinedProcess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system</a:t>
            </a:r>
          </a:p>
        </p:txBody>
      </p:sp>
      <p:sp>
        <p:nvSpPr>
          <p:cNvPr id="95" name="Right Arrow 94"/>
          <p:cNvSpPr/>
          <p:nvPr/>
        </p:nvSpPr>
        <p:spPr>
          <a:xfrm rot="4457408">
            <a:off x="4346962" y="2986872"/>
            <a:ext cx="1526514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latin typeface="Calibri"/>
              </a:rPr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207373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mdJson</a:t>
            </a:r>
            <a:r>
              <a:rPr lang="en-US" dirty="0" smtClean="0"/>
              <a:t> from template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45</a:t>
            </a:fld>
            <a:endParaRPr dirty="0"/>
          </a:p>
        </p:txBody>
      </p:sp>
      <p:grpSp>
        <p:nvGrpSpPr>
          <p:cNvPr id="48" name="Group 47"/>
          <p:cNvGrpSpPr/>
          <p:nvPr/>
        </p:nvGrpSpPr>
        <p:grpSpPr>
          <a:xfrm>
            <a:off x="6121400" y="2227291"/>
            <a:ext cx="1268319" cy="1321296"/>
            <a:chOff x="3117416" y="2758769"/>
            <a:chExt cx="1268319" cy="1321296"/>
          </a:xfrm>
        </p:grpSpPr>
        <p:sp>
          <p:nvSpPr>
            <p:cNvPr id="49" name="Folded Corner 48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b="1" kern="0" dirty="0">
                <a:solidFill>
                  <a:prstClr val="black"/>
                </a:solidFill>
                <a:latin typeface="Lucida Sans" panose="020B0602030504020204" pitchFamily="34" charset="0"/>
              </a:endParaRPr>
            </a:p>
          </p:txBody>
        </p:sp>
        <p:pic>
          <p:nvPicPr>
            <p:cNvPr id="50" name="Picture 2" descr="Inline imag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1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52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3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5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6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7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8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1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2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3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5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7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8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9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0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1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2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3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4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5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6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7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0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1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3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4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3316648" y="2958362"/>
            <a:ext cx="951626" cy="1321296"/>
            <a:chOff x="3039126" y="2971406"/>
            <a:chExt cx="951626" cy="1321296"/>
          </a:xfrm>
        </p:grpSpPr>
        <p:sp>
          <p:nvSpPr>
            <p:cNvPr id="86" name="Folded Corner 85"/>
            <p:cNvSpPr/>
            <p:nvPr/>
          </p:nvSpPr>
          <p:spPr>
            <a:xfrm flipV="1">
              <a:off x="3039126" y="2971406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b="1" kern="0" dirty="0">
                <a:solidFill>
                  <a:prstClr val="black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039647" y="3068247"/>
              <a:ext cx="94288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Calibri"/>
                </a:rPr>
                <a:t>empty</a:t>
              </a:r>
            </a:p>
            <a:p>
              <a:pPr algn="ctr"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Calibri"/>
                </a:rPr>
                <a:t>mdJson</a:t>
              </a:r>
            </a:p>
            <a:p>
              <a:pPr algn="ctr"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Calibri"/>
                </a:rPr>
                <a:t>template</a:t>
              </a:r>
            </a:p>
          </p:txBody>
        </p:sp>
      </p:grpSp>
      <p:sp>
        <p:nvSpPr>
          <p:cNvPr id="88" name="Right Arrow 87"/>
          <p:cNvSpPr/>
          <p:nvPr/>
        </p:nvSpPr>
        <p:spPr>
          <a:xfrm rot="20495936">
            <a:off x="4070627" y="3327325"/>
            <a:ext cx="2525603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latin typeface="Calibri"/>
              </a:rPr>
              <a:t>Edit in md content</a:t>
            </a:r>
          </a:p>
        </p:txBody>
      </p:sp>
    </p:spTree>
    <p:extLst>
      <p:ext uri="{BB962C8B-B14F-4D97-AF65-F5344CB8AC3E}">
        <p14:creationId xmlns:p14="http://schemas.microsoft.com/office/powerpoint/2010/main" val="315831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Distributing mdJson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46</a:t>
            </a:fld>
            <a:endParaRPr dirty="0"/>
          </a:p>
        </p:txBody>
      </p:sp>
      <p:grpSp>
        <p:nvGrpSpPr>
          <p:cNvPr id="47" name="Group 46"/>
          <p:cNvGrpSpPr/>
          <p:nvPr/>
        </p:nvGrpSpPr>
        <p:grpSpPr>
          <a:xfrm>
            <a:off x="4159650" y="2933536"/>
            <a:ext cx="1268319" cy="1321296"/>
            <a:chOff x="3117416" y="2758769"/>
            <a:chExt cx="1268319" cy="1321296"/>
          </a:xfrm>
        </p:grpSpPr>
        <p:sp>
          <p:nvSpPr>
            <p:cNvPr id="48" name="Folded Corner 47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b="1" kern="0" dirty="0">
                <a:solidFill>
                  <a:prstClr val="black"/>
                </a:solidFill>
                <a:latin typeface="Lucida Sans" panose="020B0602030504020204" pitchFamily="34" charset="0"/>
              </a:endParaRPr>
            </a:p>
          </p:txBody>
        </p:sp>
        <p:pic>
          <p:nvPicPr>
            <p:cNvPr id="49" name="Picture 2" descr="Inline imag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0" name="Group 5"/>
          <p:cNvGrpSpPr>
            <a:grpSpLocks noChangeAspect="1"/>
          </p:cNvGrpSpPr>
          <p:nvPr/>
        </p:nvGrpSpPr>
        <p:grpSpPr bwMode="auto">
          <a:xfrm flipH="1">
            <a:off x="1070522" y="3143081"/>
            <a:ext cx="1924594" cy="1961998"/>
            <a:chOff x="2314" y="1583"/>
            <a:chExt cx="1132" cy="1154"/>
          </a:xfrm>
        </p:grpSpPr>
        <p:sp>
          <p:nvSpPr>
            <p:cNvPr id="51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3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5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6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7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8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1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2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3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5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7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8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9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0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1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2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3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4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5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6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7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0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1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3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46" name="Group 5"/>
          <p:cNvGrpSpPr>
            <a:grpSpLocks noChangeAspect="1"/>
          </p:cNvGrpSpPr>
          <p:nvPr/>
        </p:nvGrpSpPr>
        <p:grpSpPr bwMode="auto">
          <a:xfrm>
            <a:off x="6357408" y="3247251"/>
            <a:ext cx="1924594" cy="1961998"/>
            <a:chOff x="2314" y="1583"/>
            <a:chExt cx="1132" cy="1154"/>
          </a:xfrm>
        </p:grpSpPr>
        <p:sp>
          <p:nvSpPr>
            <p:cNvPr id="87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9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0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1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2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3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4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5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6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7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8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9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0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1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2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3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4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5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6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7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8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9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0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1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2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3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4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5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6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7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8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9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Cloud 2"/>
          <p:cNvSpPr/>
          <p:nvPr/>
        </p:nvSpPr>
        <p:spPr>
          <a:xfrm>
            <a:off x="3429000" y="2299579"/>
            <a:ext cx="2514600" cy="2695448"/>
          </a:xfrm>
          <a:prstGeom prst="cloud">
            <a:avLst/>
          </a:prstGeom>
          <a:ln w="19050">
            <a:solidFill>
              <a:schemeClr val="accent1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US" dirty="0">
              <a:solidFill>
                <a:prstClr val="black">
                  <a:lumMod val="65000"/>
                  <a:lumOff val="35000"/>
                </a:prstClr>
              </a:solidFill>
              <a:latin typeface="Lucida Sans" panose="020B0602030504020204" pitchFamily="34" charset="0"/>
            </a:endParaRPr>
          </a:p>
        </p:txBody>
      </p:sp>
      <p:sp>
        <p:nvSpPr>
          <p:cNvPr id="120" name="Right Arrow 119"/>
          <p:cNvSpPr/>
          <p:nvPr/>
        </p:nvSpPr>
        <p:spPr>
          <a:xfrm rot="20495936">
            <a:off x="2573142" y="3162201"/>
            <a:ext cx="2082667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latin typeface="Calibri"/>
              </a:rPr>
              <a:t>Send</a:t>
            </a:r>
          </a:p>
        </p:txBody>
      </p:sp>
      <p:sp>
        <p:nvSpPr>
          <p:cNvPr id="121" name="Right Arrow 120"/>
          <p:cNvSpPr/>
          <p:nvPr/>
        </p:nvSpPr>
        <p:spPr>
          <a:xfrm rot="539806">
            <a:off x="4895032" y="3759314"/>
            <a:ext cx="1963544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latin typeface="Calibri"/>
              </a:rPr>
              <a:t>Receive</a:t>
            </a:r>
          </a:p>
        </p:txBody>
      </p:sp>
      <p:sp>
        <p:nvSpPr>
          <p:cNvPr id="122" name="Oval Callout 121"/>
          <p:cNvSpPr/>
          <p:nvPr/>
        </p:nvSpPr>
        <p:spPr>
          <a:xfrm>
            <a:off x="4715616" y="1600200"/>
            <a:ext cx="3060134" cy="519351"/>
          </a:xfrm>
          <a:prstGeom prst="wedgeEllipseCallout">
            <a:avLst>
              <a:gd name="adj1" fmla="val 19897"/>
              <a:gd name="adj2" fmla="val 354836"/>
            </a:avLst>
          </a:prstGeom>
          <a:solidFill>
            <a:schemeClr val="bg1">
              <a:alpha val="47000"/>
            </a:schemeClr>
          </a:solidFill>
          <a:ln>
            <a:solidFill>
              <a:schemeClr val="accent1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Lucida Sans" panose="020B0602030504020204" pitchFamily="34" charset="0"/>
              </a:rPr>
              <a:t>mdJson-schemas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16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1DFB75-B4A1-4E54-8AFD-FBCAC108816F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www.adiwg.org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745E-8DCD-4372-A04E-1A39D68E2162}" type="slidenum">
              <a:rPr/>
              <a:pPr/>
              <a:t>47</a:t>
            </a:fld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3886200"/>
          </a:xfrm>
        </p:spPr>
        <p:txBody>
          <a:bodyPr>
            <a:normAutofit/>
          </a:bodyPr>
          <a:lstStyle/>
          <a:p>
            <a:endParaRPr lang="en-US" sz="16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160156389"/>
              </p:ext>
            </p:extLst>
          </p:nvPr>
        </p:nvGraphicFramePr>
        <p:xfrm>
          <a:off x="1524000" y="1333500"/>
          <a:ext cx="60960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157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838200"/>
            <a:ext cx="7851648" cy="1828800"/>
          </a:xfrm>
        </p:spPr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mdBook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48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67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381000"/>
            <a:ext cx="7086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mdBook</a:t>
            </a:r>
            <a:r>
              <a:rPr lang="en-US" dirty="0" smtClean="0">
                <a:solidFill>
                  <a:schemeClr val="accent3"/>
                </a:solidFill>
              </a:rPr>
              <a:t/>
            </a:r>
            <a:br>
              <a:rPr lang="en-US" dirty="0" smtClean="0">
                <a:solidFill>
                  <a:schemeClr val="accent3"/>
                </a:solidFill>
              </a:rPr>
            </a:br>
            <a:endParaRPr lang="en-US" sz="3600" dirty="0">
              <a:solidFill>
                <a:schemeClr val="accent3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FF56A6-FD4A-4D40-9F01-561B77AD5C1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/>
              <a:t>www.adiwg.org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/>
              <a:pPr>
                <a:defRPr/>
              </a:pPr>
              <a:t>49</a:t>
            </a:fld>
            <a:endParaRPr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52600" y="1724417"/>
            <a:ext cx="5791200" cy="35051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Lucida Sans" pitchFamily="34" charset="0"/>
                <a:ea typeface="Tahoma" pitchFamily="34" charset="0"/>
                <a:cs typeface="Tahom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Lucida Sans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Lucida Sans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Lucida Sans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Lucida Sans" pitchFamily="34" charset="0"/>
                <a:ea typeface="Tahoma" pitchFamily="34" charset="0"/>
                <a:cs typeface="Tahom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GitBook</a:t>
            </a:r>
            <a:endParaRPr lang="en-US" sz="24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Metadata Toolkit documentation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hlinkClick r:id="rId2" action="ppaction://hlinkfile"/>
              </a:rPr>
              <a:t>mdbook.adiwg.org</a:t>
            </a:r>
            <a:endParaRPr lang="en-US" sz="24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026" name="Picture 2" descr="https://avatars2.githubusercontent.com/u/7111340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422" y="4267200"/>
            <a:ext cx="1510430" cy="151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48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</a:t>
            </a:r>
            <a:r>
              <a:rPr lang="en-US" dirty="0" err="1" smtClean="0"/>
              <a:t>ADIwg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010400" cy="4800600"/>
          </a:xfrm>
        </p:spPr>
        <p:txBody>
          <a:bodyPr>
            <a:normAutofit fontScale="62500" lnSpcReduction="20000"/>
          </a:bodyPr>
          <a:lstStyle/>
          <a:p>
            <a:r>
              <a:rPr lang="en-US" sz="2900" b="1" dirty="0"/>
              <a:t>Federal</a:t>
            </a:r>
          </a:p>
          <a:p>
            <a:pPr lvl="1"/>
            <a:r>
              <a:rPr lang="en-US" sz="2900" dirty="0" smtClean="0"/>
              <a:t>BLM, BOEM, NPS, USFWS, USFS, USGS</a:t>
            </a:r>
          </a:p>
          <a:p>
            <a:pPr lvl="1"/>
            <a:endParaRPr lang="en-US" sz="2900" dirty="0" smtClean="0"/>
          </a:p>
          <a:p>
            <a:r>
              <a:rPr lang="en-US" sz="2900" b="1" dirty="0" smtClean="0"/>
              <a:t>State </a:t>
            </a:r>
            <a:r>
              <a:rPr lang="en-US" sz="2900" b="1" dirty="0"/>
              <a:t>of Alaska</a:t>
            </a:r>
          </a:p>
          <a:p>
            <a:pPr lvl="1"/>
            <a:r>
              <a:rPr lang="en-US" sz="2900" dirty="0"/>
              <a:t>University of Alaska (</a:t>
            </a:r>
            <a:r>
              <a:rPr lang="en-US" sz="2900" dirty="0" smtClean="0"/>
              <a:t>UAF, UAS)</a:t>
            </a:r>
            <a:endParaRPr lang="en-US" sz="2900" dirty="0"/>
          </a:p>
          <a:p>
            <a:pPr lvl="1"/>
            <a:r>
              <a:rPr lang="en-US" sz="2900" dirty="0"/>
              <a:t>Geographic Information Network of Alaska (GINA</a:t>
            </a:r>
            <a:r>
              <a:rPr lang="en-US" sz="2900" dirty="0" smtClean="0"/>
              <a:t>)</a:t>
            </a:r>
          </a:p>
          <a:p>
            <a:pPr lvl="1"/>
            <a:r>
              <a:rPr lang="en-US" sz="2900" dirty="0" smtClean="0"/>
              <a:t>International Arctic Research Center (IARC) </a:t>
            </a:r>
          </a:p>
          <a:p>
            <a:pPr lvl="1"/>
            <a:endParaRPr lang="en-US" sz="2900" dirty="0"/>
          </a:p>
          <a:p>
            <a:r>
              <a:rPr lang="en-US" sz="2900" b="1" dirty="0"/>
              <a:t>Non-Governmental Organizations (NGOs)</a:t>
            </a:r>
          </a:p>
          <a:p>
            <a:pPr lvl="1"/>
            <a:r>
              <a:rPr lang="en-US" sz="2900" dirty="0"/>
              <a:t>Arctic Ocean Observing System (AOOS)</a:t>
            </a:r>
          </a:p>
          <a:p>
            <a:pPr lvl="1"/>
            <a:r>
              <a:rPr lang="en-US" sz="2900" dirty="0"/>
              <a:t>Arctic Research Mapping Application (ARMAP) - Nunatech Consulting </a:t>
            </a:r>
          </a:p>
          <a:p>
            <a:pPr lvl="1"/>
            <a:r>
              <a:rPr lang="en-US" sz="2900" dirty="0"/>
              <a:t>North Pacific Research Board (NPRB</a:t>
            </a:r>
            <a:r>
              <a:rPr lang="en-US" sz="2900" dirty="0" smtClean="0"/>
              <a:t>)</a:t>
            </a:r>
            <a:endParaRPr lang="en-US" sz="2900" dirty="0"/>
          </a:p>
          <a:p>
            <a:pPr lvl="1"/>
            <a:r>
              <a:rPr lang="en-US" sz="2900" dirty="0"/>
              <a:t>North Slope Science Initiative (NSSI</a:t>
            </a:r>
            <a:r>
              <a:rPr lang="en-US" sz="2900" dirty="0" smtClean="0"/>
              <a:t>)</a:t>
            </a:r>
          </a:p>
          <a:p>
            <a:pPr lvl="1"/>
            <a:endParaRPr lang="en-US" sz="2900" dirty="0" smtClean="0"/>
          </a:p>
          <a:p>
            <a:r>
              <a:rPr lang="en-US" sz="2900" b="1" dirty="0" smtClean="0"/>
              <a:t>Cooperatives/Joint-Ventures</a:t>
            </a:r>
          </a:p>
          <a:p>
            <a:pPr lvl="1"/>
            <a:r>
              <a:rPr lang="en-US" sz="2900" dirty="0" smtClean="0"/>
              <a:t>Arctic LCC</a:t>
            </a:r>
            <a:endParaRPr lang="en-US" sz="2900" dirty="0"/>
          </a:p>
          <a:p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5</a:t>
            </a:fld>
            <a:endParaRPr dirty="0"/>
          </a:p>
        </p:txBody>
      </p:sp>
      <p:pic>
        <p:nvPicPr>
          <p:cNvPr id="7" name="Picture 2" descr="C:\Users\stansmith\Pictures\akdiwg_logo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690" y="2133600"/>
            <a:ext cx="941798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Users\JoBradley\junk\logo\alt_logo_15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514" y="1452942"/>
            <a:ext cx="1200150" cy="55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4281">
        <p:fade/>
      </p:transition>
    </mc:Choice>
    <mc:Fallback xmlns="">
      <p:transition spd="med" advTm="2428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086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ADIwg</a:t>
            </a:r>
            <a:r>
              <a:rPr lang="en-US" dirty="0" smtClean="0"/>
              <a:t> ISO Metadata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8229600" cy="4572000"/>
          </a:xfrm>
        </p:spPr>
        <p:txBody>
          <a:bodyPr>
            <a:normAutofit/>
          </a:bodyPr>
          <a:lstStyle/>
          <a:p>
            <a:pPr lvl="1"/>
            <a:r>
              <a:rPr lang="en-US" sz="2000" dirty="0" smtClean="0"/>
              <a:t>Adoption </a:t>
            </a:r>
            <a:r>
              <a:rPr lang="en-US" sz="2000" dirty="0"/>
              <a:t>of </a:t>
            </a:r>
            <a:r>
              <a:rPr lang="en-US" sz="2000" dirty="0" smtClean="0"/>
              <a:t>ISO 19115-2 as standard for ADIwg</a:t>
            </a:r>
            <a:endParaRPr lang="en-US" sz="2000" dirty="0"/>
          </a:p>
          <a:p>
            <a:pPr lvl="1"/>
            <a:r>
              <a:rPr lang="en-US" sz="2000" dirty="0" smtClean="0"/>
              <a:t>Share high investment cost for comprehension and implementation </a:t>
            </a:r>
          </a:p>
          <a:p>
            <a:pPr lvl="1"/>
            <a:r>
              <a:rPr lang="en-US" sz="2000" dirty="0" smtClean="0"/>
              <a:t>Support diversity of requirements and implementation skills across ADIwg membership</a:t>
            </a:r>
          </a:p>
          <a:p>
            <a:pPr lvl="1"/>
            <a:r>
              <a:rPr lang="en-US" sz="2000" dirty="0" smtClean="0"/>
              <a:t>Transition </a:t>
            </a:r>
            <a:r>
              <a:rPr lang="en-US" sz="2000" dirty="0"/>
              <a:t>existing project </a:t>
            </a:r>
            <a:r>
              <a:rPr lang="en-US" sz="2000" dirty="0" smtClean="0"/>
              <a:t>metadata standard to ISO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6</a:t>
            </a:fld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A54980-9E30-45BD-B139-6F9DCD8E438F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www.adiwg.org</a:t>
            </a:r>
          </a:p>
        </p:txBody>
      </p:sp>
    </p:spTree>
    <p:extLst>
      <p:ext uri="{BB962C8B-B14F-4D97-AF65-F5344CB8AC3E}">
        <p14:creationId xmlns:p14="http://schemas.microsoft.com/office/powerpoint/2010/main" val="129185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Objectives</a:t>
            </a:r>
            <a:endParaRPr lang="en-US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38862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Eliminate necessity to learn ISO 19115 family of standards</a:t>
            </a:r>
          </a:p>
          <a:p>
            <a:r>
              <a:rPr lang="en-US" sz="2000" b="1" dirty="0" smtClean="0"/>
              <a:t>Make it easier for organizations to</a:t>
            </a:r>
            <a:r>
              <a:rPr lang="en-US" sz="2000" dirty="0" smtClean="0"/>
              <a:t>:</a:t>
            </a:r>
            <a:endParaRPr lang="en-US" sz="2000" dirty="0"/>
          </a:p>
          <a:p>
            <a:pPr lvl="1"/>
            <a:r>
              <a:rPr lang="en-US" sz="2000" dirty="0"/>
              <a:t>A</a:t>
            </a:r>
            <a:r>
              <a:rPr lang="en-US" sz="2000" dirty="0" smtClean="0"/>
              <a:t>chieve </a:t>
            </a:r>
            <a:r>
              <a:rPr lang="en-US" sz="2000" dirty="0"/>
              <a:t>ISO </a:t>
            </a:r>
            <a:r>
              <a:rPr lang="en-US" sz="2000" dirty="0" smtClean="0"/>
              <a:t>compliance</a:t>
            </a:r>
          </a:p>
          <a:p>
            <a:pPr lvl="1"/>
            <a:r>
              <a:rPr lang="en-US" sz="2000" dirty="0" smtClean="0"/>
              <a:t>Integrate </a:t>
            </a:r>
            <a:r>
              <a:rPr lang="en-US" sz="2000" dirty="0"/>
              <a:t>ISO </a:t>
            </a:r>
            <a:r>
              <a:rPr lang="en-US" sz="2000" dirty="0" smtClean="0"/>
              <a:t>support </a:t>
            </a:r>
            <a:r>
              <a:rPr lang="en-US" sz="2000" dirty="0"/>
              <a:t>into local </a:t>
            </a:r>
            <a:r>
              <a:rPr lang="en-US" sz="2000" dirty="0" smtClean="0"/>
              <a:t>applications and services</a:t>
            </a:r>
          </a:p>
          <a:p>
            <a:pPr lvl="1"/>
            <a:r>
              <a:rPr lang="en-US" sz="2000" dirty="0"/>
              <a:t>I</a:t>
            </a:r>
            <a:r>
              <a:rPr lang="en-US" sz="2000" dirty="0" smtClean="0"/>
              <a:t>mplement custom web services with ISO metadata capability</a:t>
            </a:r>
          </a:p>
          <a:p>
            <a:r>
              <a:rPr lang="en-US" sz="2000" b="1" dirty="0" smtClean="0"/>
              <a:t>Host a public web service for generation of ISO metadata records</a:t>
            </a:r>
          </a:p>
          <a:p>
            <a:r>
              <a:rPr lang="en-US" sz="2000" b="1" dirty="0" smtClean="0"/>
              <a:t>Support both project and data metadata in ISO</a:t>
            </a:r>
          </a:p>
          <a:p>
            <a:r>
              <a:rPr lang="en-US" sz="2000" b="1" dirty="0" smtClean="0"/>
              <a:t>Host a public web app for PIs to enter and edit  metadata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F53024-5999-46BD-ABC1-0F72574867F9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745E-8DCD-4372-A04E-1A39D68E2162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www.adiwg.org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105400"/>
            <a:ext cx="54864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690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038600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 smtClean="0"/>
              <a:t>Support </a:t>
            </a:r>
            <a:r>
              <a:rPr lang="en-US" sz="3200" dirty="0"/>
              <a:t>creation of </a:t>
            </a:r>
            <a:r>
              <a:rPr lang="en-US" sz="3200" i="1" dirty="0"/>
              <a:t>original</a:t>
            </a:r>
            <a:r>
              <a:rPr lang="en-US" sz="3200" dirty="0"/>
              <a:t> metadata </a:t>
            </a:r>
            <a:r>
              <a:rPr lang="en-US" sz="3200" dirty="0" smtClean="0"/>
              <a:t>records</a:t>
            </a:r>
          </a:p>
          <a:p>
            <a:r>
              <a:rPr lang="en-US" sz="3200" dirty="0" smtClean="0"/>
              <a:t>Portable, open source code library for developers</a:t>
            </a:r>
          </a:p>
          <a:p>
            <a:r>
              <a:rPr lang="en-US" sz="3200" dirty="0" smtClean="0"/>
              <a:t>Create a user-friendly metadata preparation tools</a:t>
            </a:r>
          </a:p>
          <a:p>
            <a:r>
              <a:rPr lang="en-US" sz="3200" dirty="0"/>
              <a:t>Accommodate </a:t>
            </a:r>
            <a:r>
              <a:rPr lang="en-US" sz="3200" dirty="0" smtClean="0"/>
              <a:t>diverse needs and </a:t>
            </a:r>
            <a:r>
              <a:rPr lang="en-US" sz="3200" dirty="0"/>
              <a:t>technical abilities</a:t>
            </a:r>
          </a:p>
          <a:p>
            <a:r>
              <a:rPr lang="en-US" sz="3200" dirty="0" smtClean="0"/>
              <a:t>Extensible (create metadata in multiple standards)</a:t>
            </a:r>
          </a:p>
          <a:p>
            <a:pPr lvl="1"/>
            <a:endParaRPr lang="en-US" sz="800" dirty="0"/>
          </a:p>
          <a:p>
            <a:pPr lvl="1"/>
            <a:endParaRPr lang="en-US" sz="2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2E087F-2A59-47AB-AF76-87F2C3E3847D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8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www.adiwg.org</a:t>
            </a:r>
          </a:p>
        </p:txBody>
      </p:sp>
    </p:spTree>
    <p:extLst>
      <p:ext uri="{BB962C8B-B14F-4D97-AF65-F5344CB8AC3E}">
        <p14:creationId xmlns:p14="http://schemas.microsoft.com/office/powerpoint/2010/main" val="182192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086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 of Scope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3886200"/>
          </a:xfrm>
        </p:spPr>
        <p:txBody>
          <a:bodyPr/>
          <a:lstStyle/>
          <a:p>
            <a:r>
              <a:rPr lang="en-US" sz="2800" dirty="0"/>
              <a:t>Metadata clearinghouse </a:t>
            </a:r>
            <a:endParaRPr lang="en-US" sz="2800" dirty="0" smtClean="0"/>
          </a:p>
          <a:p>
            <a:r>
              <a:rPr lang="en-US" sz="2800" dirty="0" smtClean="0"/>
              <a:t>Translation </a:t>
            </a:r>
            <a:r>
              <a:rPr lang="en-US" sz="2800" dirty="0"/>
              <a:t>between XML metadata </a:t>
            </a:r>
            <a:r>
              <a:rPr lang="en-US" sz="2800" dirty="0" smtClean="0"/>
              <a:t>standards (e.g</a:t>
            </a:r>
            <a:r>
              <a:rPr lang="en-US" sz="2800" dirty="0"/>
              <a:t>. FGDC-&gt;ISO)</a:t>
            </a:r>
          </a:p>
          <a:p>
            <a:r>
              <a:rPr lang="en-US" sz="2800" dirty="0"/>
              <a:t>Provide metadata snippets to other metadata tools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10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DIwg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>
        <a:spAutoFit/>
      </a:bodyPr>
      <a:lstStyle>
        <a:defPPr>
          <a:defRPr dirty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2912</Words>
  <Application>Microsoft Office PowerPoint</Application>
  <PresentationFormat>On-screen Show (4:3)</PresentationFormat>
  <Paragraphs>709</Paragraphs>
  <Slides>49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>Flow</vt:lpstr>
      <vt:lpstr>ADIwgTheme</vt:lpstr>
      <vt:lpstr>Introduction to ADIwg ISO Metadata Toolkit   2015 CDI Conference Training Session</vt:lpstr>
      <vt:lpstr>Workshop Outline</vt:lpstr>
      <vt:lpstr>Overview</vt:lpstr>
      <vt:lpstr>About ADIwg</vt:lpstr>
      <vt:lpstr>Who is ADIwg?</vt:lpstr>
      <vt:lpstr>ADIwg ISO Metadata Requirements</vt:lpstr>
      <vt:lpstr>Project Objectives</vt:lpstr>
      <vt:lpstr>Project Scope</vt:lpstr>
      <vt:lpstr>Out of Scope </vt:lpstr>
      <vt:lpstr>Choosing a Standard</vt:lpstr>
      <vt:lpstr>Choosing a Standard</vt:lpstr>
      <vt:lpstr>Supported ISO Fields</vt:lpstr>
      <vt:lpstr>ISO Metadata Toolkit</vt:lpstr>
      <vt:lpstr>Metadata Developer’s Toolkit - Toolkit Development  2015 CDI Workshop</vt:lpstr>
      <vt:lpstr>Project Objectives</vt:lpstr>
      <vt:lpstr>Traditional Process</vt:lpstr>
      <vt:lpstr>Choices</vt:lpstr>
      <vt:lpstr>ISO (19115-2) Metadata</vt:lpstr>
      <vt:lpstr>ADIwg Concept</vt:lpstr>
      <vt:lpstr>Solution</vt:lpstr>
      <vt:lpstr>JavaScript Object Notation</vt:lpstr>
      <vt:lpstr>Why JSON?</vt:lpstr>
      <vt:lpstr>{ “JSON” : “KISS” }</vt:lpstr>
      <vt:lpstr>GeoJSON</vt:lpstr>
      <vt:lpstr>mdJSON Design</vt:lpstr>
      <vt:lpstr>PowerPoint Presentation</vt:lpstr>
      <vt:lpstr>Tools Needed</vt:lpstr>
      <vt:lpstr>Questions?</vt:lpstr>
      <vt:lpstr>ISO Developer’s Toolkit - Intro to ISO Toolkit  2015 CDI Workshop</vt:lpstr>
      <vt:lpstr>ISO Toolkit Components</vt:lpstr>
      <vt:lpstr>Core: mdTranslator</vt:lpstr>
      <vt:lpstr>Core: mdTranslator</vt:lpstr>
      <vt:lpstr>mdTranslator as code</vt:lpstr>
      <vt:lpstr>mdTranslator as gem</vt:lpstr>
      <vt:lpstr>mdTranslator as web service</vt:lpstr>
      <vt:lpstr>mdTranslator as web service</vt:lpstr>
      <vt:lpstr>mdTranslator in mdTools</vt:lpstr>
      <vt:lpstr>mdTranslator in mdTools</vt:lpstr>
      <vt:lpstr>mdTranslator with mdEditor</vt:lpstr>
      <vt:lpstr>mdTranslator with mdEditor</vt:lpstr>
      <vt:lpstr>mdTranslator with mdEditor</vt:lpstr>
      <vt:lpstr>mdJson file?</vt:lpstr>
      <vt:lpstr>mdJson from mdEditor</vt:lpstr>
      <vt:lpstr>mdJson from system</vt:lpstr>
      <vt:lpstr>mdJson from template</vt:lpstr>
      <vt:lpstr>Distributing mdJson</vt:lpstr>
      <vt:lpstr>Questions?</vt:lpstr>
      <vt:lpstr>Documentation</vt:lpstr>
      <vt:lpstr>mdBook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 Smith</dc:creator>
  <cp:lastModifiedBy>Stan Smith</cp:lastModifiedBy>
  <cp:revision>2</cp:revision>
  <dcterms:created xsi:type="dcterms:W3CDTF">2015-05-11T16:38:21Z</dcterms:created>
  <dcterms:modified xsi:type="dcterms:W3CDTF">2015-05-11T16:41:42Z</dcterms:modified>
</cp:coreProperties>
</file>