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</p:sldMasterIdLst>
  <p:notesMasterIdLst>
    <p:notesMasterId r:id="rId24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9EA4B-1FCE-4065-A41C-CF44A68943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27F4EF-BD6C-4BE9-8D6D-DB73BE80A8D3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r>
            <a: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{}</a:t>
          </a:r>
          <a:endParaRPr lang="en-US" sz="3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594706-E6E3-4FBA-8026-6A9977401BB5}" type="par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72E602F-F17A-4E32-8A96-BC81E4AEBFDD}" type="sib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7D8EFCA-06E0-4320-8B82-7EE1E902D7B2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53317B-5E13-4D0D-A3F4-0B784B0AB0B3}" type="parTrans" cxnId="{FC4E25B7-777C-4F1D-932F-377C01332DBA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07F396-F350-40CD-B2F2-7E8071C62CFF}" type="sibTrans" cxnId="{FC4E25B7-777C-4F1D-932F-377C01332DB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BB09DEA-7D21-4D84-81BA-B8DD63C8A45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358B86-8069-4E85-83C5-D4E127501397}" type="parTrans" cxnId="{B5BB88FE-DDD6-4EB5-9716-C89C9B70A5F2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FB1307D-A4D5-444F-A554-FF501EBB4A9F}" type="sibTrans" cxnId="{B5BB88FE-DDD6-4EB5-9716-C89C9B70A5F2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7F1BD51-D76F-4EC9-8774-008A79A18FC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0D9B3A-3790-44DB-AB00-789A8AC9D6F7}" type="parTrans" cxnId="{8C8F22E4-AA59-454C-9BA4-07C8C8A43AC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AC942-16FE-4713-B783-DC61C134C49C}" type="sibTrans" cxnId="{8C8F22E4-AA59-454C-9BA4-07C8C8A43AC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7192674-C6CF-4B51-9414-52619F48D1A7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D526ED-AFF5-492F-862D-B89C4C0ABA12}" type="parTrans" cxnId="{80657A4F-BD44-46A9-8EAE-E711171E0D9B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CFC68C7-FD15-4CF7-9FCC-3D456EC14A1F}" type="sibTrans" cxnId="{80657A4F-BD44-46A9-8EAE-E711171E0D9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C91E726-E191-4296-ACA3-3AF2428BA69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6AFADA-85CD-4182-B8AA-9582CC81A921}" type="parTrans" cxnId="{F59B7ED8-6498-449B-A71C-3188F21F980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FA1311-B155-4DDB-BF00-71991B2357E6}" type="sibTrans" cxnId="{F59B7ED8-6498-449B-A71C-3188F21F980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71CD23-265E-40AA-9D89-FE6CFCCCD986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A7D380C-670C-48C6-971D-007D5D3DD42E}" type="parTrans" cxnId="{14BB0306-6D5A-46D0-8A5B-8B38D852CD8A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FC7A74E-090F-4F39-9E9D-7801E1AD5719}" type="sibTrans" cxnId="{14BB0306-6D5A-46D0-8A5B-8B38D852CD8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5561F5-EA83-4CDD-9CF2-C8AC95BEBCC3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CC5D35-5DD5-46A6-A90F-ACD633ED9128}" type="parTrans" cxnId="{DDF3C273-1ABA-4E8D-B996-103F2E4823ED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444058-ED46-4203-9506-90E747459728}" type="sibTrans" cxnId="{DDF3C273-1ABA-4E8D-B996-103F2E4823ED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98F2DE-E51C-42D1-B5BE-F8D52E8BA119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08E2DE-9EB5-419B-87D5-F642A90EDBD2}" type="parTrans" cxnId="{2B67D6BB-6E41-4055-ADE6-4148623ADCC4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4CB6D0-CDF6-45B2-AAB3-37E5AD98EADF}" type="sibTrans" cxnId="{2B67D6BB-6E41-4055-ADE6-4148623ADCC4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ED05BA1-13C4-44E6-9035-1009D70E0C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708550-7102-4EC6-A86F-A695F79D4898}" type="parTrans" cxnId="{38978715-6044-4B73-BBB7-6B36BD699155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0D9138A-CBD6-4B79-8F13-FC1B3DD84EB8}" type="sibTrans" cxnId="{38978715-6044-4B73-BBB7-6B36BD69915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6F8EAA7-8A97-4168-9AC8-481D16C272F9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Keywords[]</a:t>
          </a:r>
        </a:p>
      </dgm:t>
    </dgm:pt>
    <dgm:pt modelId="{6E518202-013D-40D6-84E8-6614FFE34C4B}" type="parTrans" cxnId="{4864B257-9ABB-43A3-9B2E-DEA0D3C6470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4B49C1-F7EB-4884-921A-A2029778E4BC}" type="sibTrans" cxnId="{4864B257-9ABB-43A3-9B2E-DEA0D3C6470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C50C8C-79EE-49AA-A17C-D80E2EA992E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Extents[]</a:t>
          </a:r>
        </a:p>
      </dgm:t>
    </dgm:pt>
    <dgm:pt modelId="{DEB14BC9-81A9-41B5-A294-78D12FE21B97}" type="parTrans" cxnId="{993B6AC0-00E2-45E2-9334-161E3F79233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C1BDAA0-C220-4C56-93DC-1DBE820BF1EC}" type="sibTrans" cxnId="{993B6AC0-00E2-45E2-9334-161E3F79233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27EC7-92B0-4CE6-B8D7-3DB318D077BA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D7C506E-35F9-4AB0-81F9-D6A7626609FC}" type="parTrans" cxnId="{D630F018-86A8-4109-91DD-F5702983F470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79ECB-B4F6-47D4-90AF-72354C1EA8BF}" type="sibTrans" cxnId="{D630F018-86A8-4109-91DD-F5702983F470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DA1D446-75C4-4754-BB03-DCA1B6C0C8A1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ACE3C3-1BC8-4F1E-B8E6-7E4600AA4B9F}" type="parTrans" cxnId="{396744AE-CD2D-4A8D-8FDE-646350FF556F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D25D1A-7A97-4609-B8C0-CA514F2E5B51}" type="sibTrans" cxnId="{396744AE-CD2D-4A8D-8FDE-646350FF556F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B8C659-D374-4603-8DAE-A464A473CC4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1E69D2-3E8F-447F-951C-9FBC6539F934}" type="parTrans" cxnId="{E67E1849-8D7C-4B3B-AB29-5B2EED3ECD26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49D1F1E-C975-4EF7-AEA3-8BB8932CCF1B}" type="sibTrans" cxnId="{E67E1849-8D7C-4B3B-AB29-5B2EED3ECD26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CE1790-33CE-414A-AB53-E06A052D2180}">
      <dgm:prSet phldrT="[Text]" custT="1"/>
      <dgm:spPr>
        <a:ln>
          <a:noFill/>
        </a:ln>
      </dgm:spPr>
      <dgm:t>
        <a:bodyPr/>
        <a:lstStyle/>
        <a:p>
          <a:r>
            <a:rPr lang="en-US" sz="4000" b="1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gm:t>
    </dgm:pt>
    <dgm:pt modelId="{ED5C5DCC-C16D-42D4-B283-675E02019722}" type="parTrans" cxnId="{9A5ED20D-6E1F-4D11-88F7-F1448FF033B1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402CA80-BACA-4634-8391-4CC8B3FC298F}" type="sibTrans" cxnId="{9A5ED20D-6E1F-4D11-88F7-F1448FF033B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E5050A-FFCB-429E-AD8C-2C5972027FD5}" type="pres">
      <dgm:prSet presAssocID="{0779EA4B-1FCE-4065-A41C-CF44A68943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0F52CA-533E-469B-9F0A-619030FDC88B}" type="pres">
      <dgm:prSet presAssocID="{A827F4EF-BD6C-4BE9-8D6D-DB73BE80A8D3}" presName="root1" presStyleCnt="0"/>
      <dgm:spPr/>
    </dgm:pt>
    <dgm:pt modelId="{E74A3418-F6A4-4222-BBF5-F875E3B88B15}" type="pres">
      <dgm:prSet presAssocID="{A827F4EF-BD6C-4BE9-8D6D-DB73BE80A8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1250D-9308-4CA3-ACDC-5707F8C9DCEC}" type="pres">
      <dgm:prSet presAssocID="{A827F4EF-BD6C-4BE9-8D6D-DB73BE80A8D3}" presName="level2hierChild" presStyleCnt="0"/>
      <dgm:spPr/>
    </dgm:pt>
    <dgm:pt modelId="{AEBAC1DE-FC48-4C1D-B0AE-4FEC023F0F94}" type="pres">
      <dgm:prSet presAssocID="{9653317B-5E13-4D0D-A3F4-0B784B0AB0B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02984F4-87B0-499F-B786-F87E5FD93086}" type="pres">
      <dgm:prSet presAssocID="{9653317B-5E13-4D0D-A3F4-0B784B0AB0B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6D383AA-D1F4-403B-BC45-FE9F99CD2F49}" type="pres">
      <dgm:prSet presAssocID="{27D8EFCA-06E0-4320-8B82-7EE1E902D7B2}" presName="root2" presStyleCnt="0"/>
      <dgm:spPr/>
    </dgm:pt>
    <dgm:pt modelId="{42893AAE-0C31-4A93-BC14-D41B06EC7FDE}" type="pres">
      <dgm:prSet presAssocID="{27D8EFCA-06E0-4320-8B82-7EE1E902D7B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6C5A2-29E4-45C3-83E6-8B1607396CE8}" type="pres">
      <dgm:prSet presAssocID="{27D8EFCA-06E0-4320-8B82-7EE1E902D7B2}" presName="level3hierChild" presStyleCnt="0"/>
      <dgm:spPr/>
    </dgm:pt>
    <dgm:pt modelId="{00A2BB97-97DF-4CF2-B94A-9D8B0EB4EA1B}" type="pres">
      <dgm:prSet presAssocID="{DA358B86-8069-4E85-83C5-D4E12750139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04A36C04-9455-4270-835B-07546AC2D83B}" type="pres">
      <dgm:prSet presAssocID="{DA358B86-8069-4E85-83C5-D4E12750139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E50FB3-0E6B-4D3B-90FC-1A3FBBFAD08D}" type="pres">
      <dgm:prSet presAssocID="{6BB09DEA-7D21-4D84-81BA-B8DD63C8A45E}" presName="root2" presStyleCnt="0"/>
      <dgm:spPr/>
    </dgm:pt>
    <dgm:pt modelId="{511800D7-4CF4-4687-88BD-3491ABACCCB5}" type="pres">
      <dgm:prSet presAssocID="{6BB09DEA-7D21-4D84-81BA-B8DD63C8A45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5D171-8594-41E6-89C3-E6D80029C0E2}" type="pres">
      <dgm:prSet presAssocID="{6BB09DEA-7D21-4D84-81BA-B8DD63C8A45E}" presName="level3hierChild" presStyleCnt="0"/>
      <dgm:spPr/>
    </dgm:pt>
    <dgm:pt modelId="{CE5E57F2-344D-4135-BC79-1724957B2096}" type="pres">
      <dgm:prSet presAssocID="{296AFADA-85CD-4182-B8AA-9582CC81A92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4A21A78-85F4-47E4-BB35-630B8DF6AB2F}" type="pres">
      <dgm:prSet presAssocID="{296AFADA-85CD-4182-B8AA-9582CC81A92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ACA74F35-78F3-430A-B4D9-C28CC42BA127}" type="pres">
      <dgm:prSet presAssocID="{AC91E726-E191-4296-ACA3-3AF2428BA69B}" presName="root2" presStyleCnt="0"/>
      <dgm:spPr/>
    </dgm:pt>
    <dgm:pt modelId="{1C244A7F-13BC-44AC-8E16-3478B8E5D9F2}" type="pres">
      <dgm:prSet presAssocID="{AC91E726-E191-4296-ACA3-3AF2428BA69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76889-D1DD-4D29-A592-C818D7F68D7C}" type="pres">
      <dgm:prSet presAssocID="{AC91E726-E191-4296-ACA3-3AF2428BA69B}" presName="level3hierChild" presStyleCnt="0"/>
      <dgm:spPr/>
    </dgm:pt>
    <dgm:pt modelId="{F6CA0B86-9F02-4F91-9C18-E8A6366512CC}" type="pres">
      <dgm:prSet presAssocID="{9A7D380C-670C-48C6-971D-007D5D3DD42E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869750FB-9FA8-43FB-B0AF-15C9FF1B89FC}" type="pres">
      <dgm:prSet presAssocID="{9A7D380C-670C-48C6-971D-007D5D3DD42E}" presName="connTx" presStyleLbl="parChTrans1D3" presStyleIdx="1" presStyleCnt="7"/>
      <dgm:spPr/>
      <dgm:t>
        <a:bodyPr/>
        <a:lstStyle/>
        <a:p>
          <a:endParaRPr lang="en-US"/>
        </a:p>
      </dgm:t>
    </dgm:pt>
    <dgm:pt modelId="{B085C630-B07A-4357-B754-892069737194}" type="pres">
      <dgm:prSet presAssocID="{0B71CD23-265E-40AA-9D89-FE6CFCCCD986}" presName="root2" presStyleCnt="0"/>
      <dgm:spPr/>
    </dgm:pt>
    <dgm:pt modelId="{FC976B38-A5DC-4949-B6A8-F9E7D4531E17}" type="pres">
      <dgm:prSet presAssocID="{0B71CD23-265E-40AA-9D89-FE6CFCCCD98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A81E-3AC7-40FD-95C0-51AF7DD8472B}" type="pres">
      <dgm:prSet presAssocID="{0B71CD23-265E-40AA-9D89-FE6CFCCCD986}" presName="level3hierChild" presStyleCnt="0"/>
      <dgm:spPr/>
    </dgm:pt>
    <dgm:pt modelId="{E00D937A-E19A-4B84-B0CE-E4AEF94E8109}" type="pres">
      <dgm:prSet presAssocID="{2F0D9B3A-3790-44DB-AB00-789A8AC9D6F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21E36AD-D51B-4FFF-BB87-F7587F4B22BB}" type="pres">
      <dgm:prSet presAssocID="{2F0D9B3A-3790-44DB-AB00-789A8AC9D6F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C3D8F9D-A5A4-4551-9D05-34486DB9BA80}" type="pres">
      <dgm:prSet presAssocID="{B7F1BD51-D76F-4EC9-8774-008A79A18FCB}" presName="root2" presStyleCnt="0"/>
      <dgm:spPr/>
    </dgm:pt>
    <dgm:pt modelId="{966632C5-AB2D-40AC-A1DF-AABD4EDDEEDB}" type="pres">
      <dgm:prSet presAssocID="{B7F1BD51-D76F-4EC9-8774-008A79A18FC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9360-80F7-4429-B88E-52DA6D337B91}" type="pres">
      <dgm:prSet presAssocID="{B7F1BD51-D76F-4EC9-8774-008A79A18FCB}" presName="level3hierChild" presStyleCnt="0"/>
      <dgm:spPr/>
    </dgm:pt>
    <dgm:pt modelId="{8F52E345-5F9B-4160-A13F-E858C8C34CF9}" type="pres">
      <dgm:prSet presAssocID="{0BACE3C3-1BC8-4F1E-B8E6-7E4600AA4B9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5310CB01-E75E-4488-B6FD-9A3EB5098630}" type="pres">
      <dgm:prSet presAssocID="{0BACE3C3-1BC8-4F1E-B8E6-7E4600AA4B9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9B9ADB-97E1-4813-AA02-FB1CCB707574}" type="pres">
      <dgm:prSet presAssocID="{BDA1D446-75C4-4754-BB03-DCA1B6C0C8A1}" presName="root2" presStyleCnt="0"/>
      <dgm:spPr/>
    </dgm:pt>
    <dgm:pt modelId="{32243B4E-B4CB-4BDD-86BD-C2E01BF7D739}" type="pres">
      <dgm:prSet presAssocID="{BDA1D446-75C4-4754-BB03-DCA1B6C0C8A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56B46E-E8B1-46A5-8D0F-4D9C10FF6F00}" type="pres">
      <dgm:prSet presAssocID="{BDA1D446-75C4-4754-BB03-DCA1B6C0C8A1}" presName="level3hierChild" presStyleCnt="0"/>
      <dgm:spPr/>
    </dgm:pt>
    <dgm:pt modelId="{E7178DAB-C863-432D-8B35-CB2F141412A3}" type="pres">
      <dgm:prSet presAssocID="{9D7C506E-35F9-4AB0-81F9-D6A7626609FC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1421F7B0-A549-4327-90B2-CD9C6AA92AAA}" type="pres">
      <dgm:prSet presAssocID="{9D7C506E-35F9-4AB0-81F9-D6A7626609FC}" presName="connTx" presStyleLbl="parChTrans1D3" presStyleIdx="3" presStyleCnt="7"/>
      <dgm:spPr/>
      <dgm:t>
        <a:bodyPr/>
        <a:lstStyle/>
        <a:p>
          <a:endParaRPr lang="en-US"/>
        </a:p>
      </dgm:t>
    </dgm:pt>
    <dgm:pt modelId="{AA9B393A-78F1-4ABF-812D-7621B6747A7B}" type="pres">
      <dgm:prSet presAssocID="{24E27EC7-92B0-4CE6-B8D7-3DB318D077BA}" presName="root2" presStyleCnt="0"/>
      <dgm:spPr/>
    </dgm:pt>
    <dgm:pt modelId="{970FB833-3199-4FC4-B156-45799EFAD2DB}" type="pres">
      <dgm:prSet presAssocID="{24E27EC7-92B0-4CE6-B8D7-3DB318D077B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773D-52BA-4AFA-9B29-43229290C2AB}" type="pres">
      <dgm:prSet presAssocID="{24E27EC7-92B0-4CE6-B8D7-3DB318D077BA}" presName="level3hierChild" presStyleCnt="0"/>
      <dgm:spPr/>
    </dgm:pt>
    <dgm:pt modelId="{410AA857-C0B6-4666-AD67-1E407A56C2E2}" type="pres">
      <dgm:prSet presAssocID="{A5CC5D35-5DD5-46A6-A90F-ACD633ED912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6C6EAEBF-C129-4736-ABCB-0D36A8FA035F}" type="pres">
      <dgm:prSet presAssocID="{A5CC5D35-5DD5-46A6-A90F-ACD633ED912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0C29856D-E39B-4A4F-A163-F7C21EAA1B24}" type="pres">
      <dgm:prSet presAssocID="{805561F5-EA83-4CDD-9CF2-C8AC95BEBCC3}" presName="root2" presStyleCnt="0"/>
      <dgm:spPr/>
    </dgm:pt>
    <dgm:pt modelId="{FD06ED58-D252-4312-873E-93FF3B8567E2}" type="pres">
      <dgm:prSet presAssocID="{805561F5-EA83-4CDD-9CF2-C8AC95BEBCC3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230C1-2C55-4DB0-8CCC-125007A99980}" type="pres">
      <dgm:prSet presAssocID="{805561F5-EA83-4CDD-9CF2-C8AC95BEBCC3}" presName="level3hierChild" presStyleCnt="0"/>
      <dgm:spPr/>
    </dgm:pt>
    <dgm:pt modelId="{6692F967-7047-453F-9FB7-5BD0641F164A}" type="pres">
      <dgm:prSet presAssocID="{6E518202-013D-40D6-84E8-6614FFE34C4B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E424DD18-86B0-44B3-85FE-951E0872E1D2}" type="pres">
      <dgm:prSet presAssocID="{6E518202-013D-40D6-84E8-6614FFE34C4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F1F050A8-76F6-4ABB-A6CD-DBFA239BC91B}" type="pres">
      <dgm:prSet presAssocID="{26F8EAA7-8A97-4168-9AC8-481D16C272F9}" presName="root2" presStyleCnt="0"/>
      <dgm:spPr/>
    </dgm:pt>
    <dgm:pt modelId="{193F399E-D4B1-477E-9F82-6A78E1C8B386}" type="pres">
      <dgm:prSet presAssocID="{26F8EAA7-8A97-4168-9AC8-481D16C272F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D459E-CD43-4ED4-8321-3FFCEC1800A5}" type="pres">
      <dgm:prSet presAssocID="{26F8EAA7-8A97-4168-9AC8-481D16C272F9}" presName="level3hierChild" presStyleCnt="0"/>
      <dgm:spPr/>
    </dgm:pt>
    <dgm:pt modelId="{B6041E19-44BC-44D0-A478-5048EF244E61}" type="pres">
      <dgm:prSet presAssocID="{DEB14BC9-81A9-41B5-A294-78D12FE21B9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FFADE67D-9853-42BB-B046-351CE2F3B1EF}" type="pres">
      <dgm:prSet presAssocID="{DEB14BC9-81A9-41B5-A294-78D12FE21B9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E9529222-CF6C-4BB1-9DF5-A6ED289FBAD5}" type="pres">
      <dgm:prSet presAssocID="{E5C50C8C-79EE-49AA-A17C-D80E2EA992EB}" presName="root2" presStyleCnt="0"/>
      <dgm:spPr/>
    </dgm:pt>
    <dgm:pt modelId="{157A5D32-1A95-4E97-8647-F32C2FC1240E}" type="pres">
      <dgm:prSet presAssocID="{E5C50C8C-79EE-49AA-A17C-D80E2EA992E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08B6A-A674-400A-8703-62D5EC603E95}" type="pres">
      <dgm:prSet presAssocID="{E5C50C8C-79EE-49AA-A17C-D80E2EA992EB}" presName="level3hierChild" presStyleCnt="0"/>
      <dgm:spPr/>
    </dgm:pt>
    <dgm:pt modelId="{ABBB0174-0B58-48F9-A1AF-07EF065A9026}" type="pres">
      <dgm:prSet presAssocID="{ED5C5DCC-C16D-42D4-B283-675E02019722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FB309A6-F711-47A0-8183-D6D2E445C020}" type="pres">
      <dgm:prSet presAssocID="{ED5C5DCC-C16D-42D4-B283-675E02019722}" presName="connTx" presStyleLbl="parChTrans1D4" presStyleIdx="3" presStyleCnt="4"/>
      <dgm:spPr/>
      <dgm:t>
        <a:bodyPr/>
        <a:lstStyle/>
        <a:p>
          <a:endParaRPr lang="en-US"/>
        </a:p>
      </dgm:t>
    </dgm:pt>
    <dgm:pt modelId="{5A01EBD2-BC2C-4E0E-989C-83BC13B858C8}" type="pres">
      <dgm:prSet presAssocID="{35CE1790-33CE-414A-AB53-E06A052D2180}" presName="root2" presStyleCnt="0"/>
      <dgm:spPr/>
    </dgm:pt>
    <dgm:pt modelId="{0AF98EC6-9D79-46AC-9446-BD92FE9927F4}" type="pres">
      <dgm:prSet presAssocID="{35CE1790-33CE-414A-AB53-E06A052D218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DEF3-DFC5-4EED-A7DA-2F83235A1D94}" type="pres">
      <dgm:prSet presAssocID="{35CE1790-33CE-414A-AB53-E06A052D2180}" presName="level3hierChild" presStyleCnt="0"/>
      <dgm:spPr/>
    </dgm:pt>
    <dgm:pt modelId="{9CEBCCEE-73C8-4232-BFB1-B69D41A3ECA0}" type="pres">
      <dgm:prSet presAssocID="{B908E2DE-9EB5-419B-87D5-F642A90EDBD2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4122BF0-2348-496F-BA89-AD8705FA5F65}" type="pres">
      <dgm:prSet presAssocID="{B908E2DE-9EB5-419B-87D5-F642A90EDBD2}" presName="connTx" presStyleLbl="parChTrans1D3" presStyleIdx="4" presStyleCnt="7"/>
      <dgm:spPr/>
      <dgm:t>
        <a:bodyPr/>
        <a:lstStyle/>
        <a:p>
          <a:endParaRPr lang="en-US"/>
        </a:p>
      </dgm:t>
    </dgm:pt>
    <dgm:pt modelId="{C49943F1-4C1F-4B97-AD84-4DBFBF574FBC}" type="pres">
      <dgm:prSet presAssocID="{F098F2DE-E51C-42D1-B5BE-F8D52E8BA119}" presName="root2" presStyleCnt="0"/>
      <dgm:spPr/>
    </dgm:pt>
    <dgm:pt modelId="{189CC0DD-2611-4219-B3B9-A48F59259D9F}" type="pres">
      <dgm:prSet presAssocID="{F098F2DE-E51C-42D1-B5BE-F8D52E8BA11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99998-BBDE-4D07-BC61-9D095CD8B488}" type="pres">
      <dgm:prSet presAssocID="{F098F2DE-E51C-42D1-B5BE-F8D52E8BA119}" presName="level3hierChild" presStyleCnt="0"/>
      <dgm:spPr/>
    </dgm:pt>
    <dgm:pt modelId="{454CB2DC-1F37-407D-8367-F17FE97AA411}" type="pres">
      <dgm:prSet presAssocID="{5A708550-7102-4EC6-A86F-A695F79D4898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E74DBE0-2717-4D35-9D3F-DBA696EA03F9}" type="pres">
      <dgm:prSet presAssocID="{5A708550-7102-4EC6-A86F-A695F79D4898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A25AA86-FA0F-4431-AB55-206EE8D11132}" type="pres">
      <dgm:prSet presAssocID="{BED05BA1-13C4-44E6-9035-1009D70E0C8E}" presName="root2" presStyleCnt="0"/>
      <dgm:spPr/>
    </dgm:pt>
    <dgm:pt modelId="{81A468B8-978A-4EA8-9952-D187AC888706}" type="pres">
      <dgm:prSet presAssocID="{BED05BA1-13C4-44E6-9035-1009D70E0C8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E6BBB-F447-40F2-8540-80BD1E158E4F}" type="pres">
      <dgm:prSet presAssocID="{BED05BA1-13C4-44E6-9035-1009D70E0C8E}" presName="level3hierChild" presStyleCnt="0"/>
      <dgm:spPr/>
    </dgm:pt>
    <dgm:pt modelId="{2B7A151B-ED1C-4791-8233-374197140003}" type="pres">
      <dgm:prSet presAssocID="{431E69D2-3E8F-447F-951C-9FBC6539F934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C5D3EBD0-B6B5-454C-BDA9-CE64345F96B1}" type="pres">
      <dgm:prSet presAssocID="{431E69D2-3E8F-447F-951C-9FBC6539F934}" presName="connTx" presStyleLbl="parChTrans1D3" presStyleIdx="6" presStyleCnt="7"/>
      <dgm:spPr/>
      <dgm:t>
        <a:bodyPr/>
        <a:lstStyle/>
        <a:p>
          <a:endParaRPr lang="en-US"/>
        </a:p>
      </dgm:t>
    </dgm:pt>
    <dgm:pt modelId="{2E834928-B3D3-4F53-BEED-8A28D8C5B2DB}" type="pres">
      <dgm:prSet presAssocID="{0BB8C659-D374-4603-8DAE-A464A473CC46}" presName="root2" presStyleCnt="0"/>
      <dgm:spPr/>
    </dgm:pt>
    <dgm:pt modelId="{00840B8B-FA04-42A6-A901-D1E31726B9D3}" type="pres">
      <dgm:prSet presAssocID="{0BB8C659-D374-4603-8DAE-A464A473CC46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BCA4D-776A-4D04-82CC-51A08B73ECC4}" type="pres">
      <dgm:prSet presAssocID="{0BB8C659-D374-4603-8DAE-A464A473CC46}" presName="level3hierChild" presStyleCnt="0"/>
      <dgm:spPr/>
    </dgm:pt>
    <dgm:pt modelId="{C1A3000D-9ACB-4FF4-A196-1491B080AC57}" type="pres">
      <dgm:prSet presAssocID="{E3D526ED-AFF5-492F-862D-B89C4C0ABA1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751A30D-CB6E-4A1D-ABB9-1F206F272159}" type="pres">
      <dgm:prSet presAssocID="{E3D526ED-AFF5-492F-862D-B89C4C0ABA1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A9EE1B3-857F-4BD5-A540-6864D3D00E1D}" type="pres">
      <dgm:prSet presAssocID="{37192674-C6CF-4B51-9414-52619F48D1A7}" presName="root2" presStyleCnt="0"/>
      <dgm:spPr/>
    </dgm:pt>
    <dgm:pt modelId="{8334C992-E347-4CB1-8431-89D86E7A3B72}" type="pres">
      <dgm:prSet presAssocID="{37192674-C6CF-4B51-9414-52619F48D1A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A854D-EC29-40EB-82B9-C5EB43EA0832}" type="pres">
      <dgm:prSet presAssocID="{37192674-C6CF-4B51-9414-52619F48D1A7}" presName="level3hierChild" presStyleCnt="0"/>
      <dgm:spPr/>
    </dgm:pt>
  </dgm:ptLst>
  <dgm:cxnLst>
    <dgm:cxn modelId="{DE34F9D9-2FF9-4188-A10D-DBA74C442DBC}" type="presOf" srcId="{9A7D380C-670C-48C6-971D-007D5D3DD42E}" destId="{869750FB-9FA8-43FB-B0AF-15C9FF1B89FC}" srcOrd="1" destOrd="0" presId="urn:microsoft.com/office/officeart/2008/layout/HorizontalMultiLevelHierarchy"/>
    <dgm:cxn modelId="{F8DB435E-5E9F-4CA6-A404-8F496398E8C2}" type="presOf" srcId="{B908E2DE-9EB5-419B-87D5-F642A90EDBD2}" destId="{24122BF0-2348-496F-BA89-AD8705FA5F65}" srcOrd="1" destOrd="0" presId="urn:microsoft.com/office/officeart/2008/layout/HorizontalMultiLevelHierarchy"/>
    <dgm:cxn modelId="{2DBC9D78-2B90-4A63-9FE0-43EC14C81572}" type="presOf" srcId="{35CE1790-33CE-414A-AB53-E06A052D2180}" destId="{0AF98EC6-9D79-46AC-9446-BD92FE9927F4}" srcOrd="0" destOrd="0" presId="urn:microsoft.com/office/officeart/2008/layout/HorizontalMultiLevelHierarchy"/>
    <dgm:cxn modelId="{B61F62CF-BF5C-4032-BF42-7392834AFE29}" type="presOf" srcId="{AC91E726-E191-4296-ACA3-3AF2428BA69B}" destId="{1C244A7F-13BC-44AC-8E16-3478B8E5D9F2}" srcOrd="0" destOrd="0" presId="urn:microsoft.com/office/officeart/2008/layout/HorizontalMultiLevelHierarchy"/>
    <dgm:cxn modelId="{B88991E6-DE6F-4C7F-A9D6-203100891C84}" type="presOf" srcId="{E3D526ED-AFF5-492F-862D-B89C4C0ABA12}" destId="{8751A30D-CB6E-4A1D-ABB9-1F206F272159}" srcOrd="1" destOrd="0" presId="urn:microsoft.com/office/officeart/2008/layout/HorizontalMultiLevelHierarchy"/>
    <dgm:cxn modelId="{396744AE-CD2D-4A8D-8FDE-646350FF556F}" srcId="{B7F1BD51-D76F-4EC9-8774-008A79A18FCB}" destId="{BDA1D446-75C4-4754-BB03-DCA1B6C0C8A1}" srcOrd="0" destOrd="0" parTransId="{0BACE3C3-1BC8-4F1E-B8E6-7E4600AA4B9F}" sibTransId="{F4D25D1A-7A97-4609-B8C0-CA514F2E5B51}"/>
    <dgm:cxn modelId="{5822BD7C-6B41-4439-93C6-151F641AA76B}" type="presOf" srcId="{24E27EC7-92B0-4CE6-B8D7-3DB318D077BA}" destId="{970FB833-3199-4FC4-B156-45799EFAD2DB}" srcOrd="0" destOrd="0" presId="urn:microsoft.com/office/officeart/2008/layout/HorizontalMultiLevelHierarchy"/>
    <dgm:cxn modelId="{F44FD97D-5786-4048-8CC3-BFAF27FCC656}" type="presOf" srcId="{2F0D9B3A-3790-44DB-AB00-789A8AC9D6F7}" destId="{E00D937A-E19A-4B84-B0CE-E4AEF94E8109}" srcOrd="0" destOrd="0" presId="urn:microsoft.com/office/officeart/2008/layout/HorizontalMultiLevelHierarchy"/>
    <dgm:cxn modelId="{6E940E46-BCB4-4CBC-BAF6-ED7FCFF95973}" type="presOf" srcId="{DEB14BC9-81A9-41B5-A294-78D12FE21B97}" destId="{B6041E19-44BC-44D0-A478-5048EF244E61}" srcOrd="0" destOrd="0" presId="urn:microsoft.com/office/officeart/2008/layout/HorizontalMultiLevelHierarchy"/>
    <dgm:cxn modelId="{5723F829-EEF2-4E42-9995-E170BE41C9F4}" type="presOf" srcId="{F098F2DE-E51C-42D1-B5BE-F8D52E8BA119}" destId="{189CC0DD-2611-4219-B3B9-A48F59259D9F}" srcOrd="0" destOrd="0" presId="urn:microsoft.com/office/officeart/2008/layout/HorizontalMultiLevelHierarchy"/>
    <dgm:cxn modelId="{5D10B60D-6DFB-44F8-84EB-CA43B09F4067}" type="presOf" srcId="{9653317B-5E13-4D0D-A3F4-0B784B0AB0B3}" destId="{AEBAC1DE-FC48-4C1D-B0AE-4FEC023F0F94}" srcOrd="0" destOrd="0" presId="urn:microsoft.com/office/officeart/2008/layout/HorizontalMultiLevelHierarchy"/>
    <dgm:cxn modelId="{D5A30C48-11DF-4421-8E70-37AB1F1E885B}" type="presOf" srcId="{431E69D2-3E8F-447F-951C-9FBC6539F934}" destId="{2B7A151B-ED1C-4791-8233-374197140003}" srcOrd="0" destOrd="0" presId="urn:microsoft.com/office/officeart/2008/layout/HorizontalMultiLevelHierarchy"/>
    <dgm:cxn modelId="{2B67D6BB-6E41-4055-ADE6-4148623ADCC4}" srcId="{B7F1BD51-D76F-4EC9-8774-008A79A18FCB}" destId="{F098F2DE-E51C-42D1-B5BE-F8D52E8BA119}" srcOrd="2" destOrd="0" parTransId="{B908E2DE-9EB5-419B-87D5-F642A90EDBD2}" sibTransId="{E94CB6D0-CDF6-45B2-AAB3-37E5AD98EADF}"/>
    <dgm:cxn modelId="{04AD70E1-18CA-4354-93E8-793ACD1AEABF}" type="presOf" srcId="{27D8EFCA-06E0-4320-8B82-7EE1E902D7B2}" destId="{42893AAE-0C31-4A93-BC14-D41B06EC7FDE}" srcOrd="0" destOrd="0" presId="urn:microsoft.com/office/officeart/2008/layout/HorizontalMultiLevelHierarchy"/>
    <dgm:cxn modelId="{DDF3C273-1ABA-4E8D-B996-103F2E4823ED}" srcId="{24E27EC7-92B0-4CE6-B8D7-3DB318D077BA}" destId="{805561F5-EA83-4CDD-9CF2-C8AC95BEBCC3}" srcOrd="0" destOrd="0" parTransId="{A5CC5D35-5DD5-46A6-A90F-ACD633ED9128}" sibTransId="{74444058-ED46-4203-9506-90E747459728}"/>
    <dgm:cxn modelId="{0FA66CAC-63AF-434A-80D2-9DCE2F7C1A2C}" type="presOf" srcId="{A5CC5D35-5DD5-46A6-A90F-ACD633ED9128}" destId="{410AA857-C0B6-4666-AD67-1E407A56C2E2}" srcOrd="0" destOrd="0" presId="urn:microsoft.com/office/officeart/2008/layout/HorizontalMultiLevelHierarchy"/>
    <dgm:cxn modelId="{D630F018-86A8-4109-91DD-F5702983F470}" srcId="{B7F1BD51-D76F-4EC9-8774-008A79A18FCB}" destId="{24E27EC7-92B0-4CE6-B8D7-3DB318D077BA}" srcOrd="1" destOrd="0" parTransId="{9D7C506E-35F9-4AB0-81F9-D6A7626609FC}" sibTransId="{31C79ECB-B4F6-47D4-90AF-72354C1EA8BF}"/>
    <dgm:cxn modelId="{039D937E-622A-41A9-9895-A5C7342D7B50}" type="presOf" srcId="{0779EA4B-1FCE-4065-A41C-CF44A689435B}" destId="{F0E5050A-FFCB-429E-AD8C-2C5972027FD5}" srcOrd="0" destOrd="0" presId="urn:microsoft.com/office/officeart/2008/layout/HorizontalMultiLevelHierarchy"/>
    <dgm:cxn modelId="{388FE076-C56C-4A54-88A7-627BD2166693}" type="presOf" srcId="{ED5C5DCC-C16D-42D4-B283-675E02019722}" destId="{BFB309A6-F711-47A0-8183-D6D2E445C020}" srcOrd="1" destOrd="0" presId="urn:microsoft.com/office/officeart/2008/layout/HorizontalMultiLevelHierarchy"/>
    <dgm:cxn modelId="{17E94492-118B-4B02-BC3E-38E70209E96D}" type="presOf" srcId="{6E518202-013D-40D6-84E8-6614FFE34C4B}" destId="{E424DD18-86B0-44B3-85FE-951E0872E1D2}" srcOrd="1" destOrd="0" presId="urn:microsoft.com/office/officeart/2008/layout/HorizontalMultiLevelHierarchy"/>
    <dgm:cxn modelId="{FDDD0CB8-7232-470A-B508-2DDD7D79ECCF}" type="presOf" srcId="{431E69D2-3E8F-447F-951C-9FBC6539F934}" destId="{C5D3EBD0-B6B5-454C-BDA9-CE64345F96B1}" srcOrd="1" destOrd="0" presId="urn:microsoft.com/office/officeart/2008/layout/HorizontalMultiLevelHierarchy"/>
    <dgm:cxn modelId="{A3142565-216E-45DD-89DA-E8A10AA8D485}" type="presOf" srcId="{6BB09DEA-7D21-4D84-81BA-B8DD63C8A45E}" destId="{511800D7-4CF4-4687-88BD-3491ABACCCB5}" srcOrd="0" destOrd="0" presId="urn:microsoft.com/office/officeart/2008/layout/HorizontalMultiLevelHierarchy"/>
    <dgm:cxn modelId="{E79897AA-9D36-4A65-A86F-CAAA1E31C9B1}" type="presOf" srcId="{6E518202-013D-40D6-84E8-6614FFE34C4B}" destId="{6692F967-7047-453F-9FB7-5BD0641F164A}" srcOrd="0" destOrd="0" presId="urn:microsoft.com/office/officeart/2008/layout/HorizontalMultiLevelHierarchy"/>
    <dgm:cxn modelId="{14BB0306-6D5A-46D0-8A5B-8B38D852CD8A}" srcId="{6BB09DEA-7D21-4D84-81BA-B8DD63C8A45E}" destId="{0B71CD23-265E-40AA-9D89-FE6CFCCCD986}" srcOrd="1" destOrd="0" parTransId="{9A7D380C-670C-48C6-971D-007D5D3DD42E}" sibTransId="{8FC7A74E-090F-4F39-9E9D-7801E1AD5719}"/>
    <dgm:cxn modelId="{43C0A044-C3FA-48E2-B11B-EED3379A5632}" type="presOf" srcId="{0BACE3C3-1BC8-4F1E-B8E6-7E4600AA4B9F}" destId="{5310CB01-E75E-4488-B6FD-9A3EB5098630}" srcOrd="1" destOrd="0" presId="urn:microsoft.com/office/officeart/2008/layout/HorizontalMultiLevelHierarchy"/>
    <dgm:cxn modelId="{73539A30-0EED-4F9B-A5C8-26E8F4167DC8}" type="presOf" srcId="{B7F1BD51-D76F-4EC9-8774-008A79A18FCB}" destId="{966632C5-AB2D-40AC-A1DF-AABD4EDDEEDB}" srcOrd="0" destOrd="0" presId="urn:microsoft.com/office/officeart/2008/layout/HorizontalMultiLevelHierarchy"/>
    <dgm:cxn modelId="{FC4E25B7-777C-4F1D-932F-377C01332DBA}" srcId="{A827F4EF-BD6C-4BE9-8D6D-DB73BE80A8D3}" destId="{27D8EFCA-06E0-4320-8B82-7EE1E902D7B2}" srcOrd="0" destOrd="0" parTransId="{9653317B-5E13-4D0D-A3F4-0B784B0AB0B3}" sibTransId="{6E07F396-F350-40CD-B2F2-7E8071C62CFF}"/>
    <dgm:cxn modelId="{25060706-FC17-440F-B846-6BCBAC3AD79F}" type="presOf" srcId="{A827F4EF-BD6C-4BE9-8D6D-DB73BE80A8D3}" destId="{E74A3418-F6A4-4222-BBF5-F875E3B88B15}" srcOrd="0" destOrd="0" presId="urn:microsoft.com/office/officeart/2008/layout/HorizontalMultiLevelHierarchy"/>
    <dgm:cxn modelId="{B5BB88FE-DDD6-4EB5-9716-C89C9B70A5F2}" srcId="{A827F4EF-BD6C-4BE9-8D6D-DB73BE80A8D3}" destId="{6BB09DEA-7D21-4D84-81BA-B8DD63C8A45E}" srcOrd="1" destOrd="0" parTransId="{DA358B86-8069-4E85-83C5-D4E127501397}" sibTransId="{6FB1307D-A4D5-444F-A554-FF501EBB4A9F}"/>
    <dgm:cxn modelId="{676C2635-3791-4759-9DDD-7DDEB49F702A}" type="presOf" srcId="{9653317B-5E13-4D0D-A3F4-0B784B0AB0B3}" destId="{402984F4-87B0-499F-B786-F87E5FD93086}" srcOrd="1" destOrd="0" presId="urn:microsoft.com/office/officeart/2008/layout/HorizontalMultiLevelHierarchy"/>
    <dgm:cxn modelId="{BE3D76CE-9722-46BD-B0DB-352A4E2DC529}" type="presOf" srcId="{E3D526ED-AFF5-492F-862D-B89C4C0ABA12}" destId="{C1A3000D-9ACB-4FF4-A196-1491B080AC57}" srcOrd="0" destOrd="0" presId="urn:microsoft.com/office/officeart/2008/layout/HorizontalMultiLevelHierarchy"/>
    <dgm:cxn modelId="{74B34A32-F8C5-477E-8CB0-019E4178DD0E}" type="presOf" srcId="{DA358B86-8069-4E85-83C5-D4E127501397}" destId="{00A2BB97-97DF-4CF2-B94A-9D8B0EB4EA1B}" srcOrd="0" destOrd="0" presId="urn:microsoft.com/office/officeart/2008/layout/HorizontalMultiLevelHierarchy"/>
    <dgm:cxn modelId="{9A5ED20D-6E1F-4D11-88F7-F1448FF033B1}" srcId="{24E27EC7-92B0-4CE6-B8D7-3DB318D077BA}" destId="{35CE1790-33CE-414A-AB53-E06A052D2180}" srcOrd="3" destOrd="0" parTransId="{ED5C5DCC-C16D-42D4-B283-675E02019722}" sibTransId="{C402CA80-BACA-4634-8391-4CC8B3FC298F}"/>
    <dgm:cxn modelId="{A268D27D-8C03-459D-8F89-63099CC2775D}" type="presOf" srcId="{5A708550-7102-4EC6-A86F-A695F79D4898}" destId="{454CB2DC-1F37-407D-8367-F17FE97AA411}" srcOrd="0" destOrd="0" presId="urn:microsoft.com/office/officeart/2008/layout/HorizontalMultiLevelHierarchy"/>
    <dgm:cxn modelId="{FB5A1AB4-592A-4655-BF94-815F068BC413}" type="presOf" srcId="{9D7C506E-35F9-4AB0-81F9-D6A7626609FC}" destId="{E7178DAB-C863-432D-8B35-CB2F141412A3}" srcOrd="0" destOrd="0" presId="urn:microsoft.com/office/officeart/2008/layout/HorizontalMultiLevelHierarchy"/>
    <dgm:cxn modelId="{993B6AC0-00E2-45E2-9334-161E3F79233B}" srcId="{24E27EC7-92B0-4CE6-B8D7-3DB318D077BA}" destId="{E5C50C8C-79EE-49AA-A17C-D80E2EA992EB}" srcOrd="2" destOrd="0" parTransId="{DEB14BC9-81A9-41B5-A294-78D12FE21B97}" sibTransId="{FC1BDAA0-C220-4C56-93DC-1DBE820BF1EC}"/>
    <dgm:cxn modelId="{21648AD4-E61D-4519-9B2B-7D354433AE01}" type="presOf" srcId="{B908E2DE-9EB5-419B-87D5-F642A90EDBD2}" destId="{9CEBCCEE-73C8-4232-BFB1-B69D41A3ECA0}" srcOrd="0" destOrd="0" presId="urn:microsoft.com/office/officeart/2008/layout/HorizontalMultiLevelHierarchy"/>
    <dgm:cxn modelId="{9136DE88-501D-43B1-908F-C0EE5DDAB7B8}" type="presOf" srcId="{ED5C5DCC-C16D-42D4-B283-675E02019722}" destId="{ABBB0174-0B58-48F9-A1AF-07EF065A9026}" srcOrd="0" destOrd="0" presId="urn:microsoft.com/office/officeart/2008/layout/HorizontalMultiLevelHierarchy"/>
    <dgm:cxn modelId="{F59EDB55-057A-4E72-BBC2-654935DFD01B}" type="presOf" srcId="{0BACE3C3-1BC8-4F1E-B8E6-7E4600AA4B9F}" destId="{8F52E345-5F9B-4160-A13F-E858C8C34CF9}" srcOrd="0" destOrd="0" presId="urn:microsoft.com/office/officeart/2008/layout/HorizontalMultiLevelHierarchy"/>
    <dgm:cxn modelId="{408BC743-E3D1-4E4B-A342-DE8FD9B6E877}" type="presOf" srcId="{296AFADA-85CD-4182-B8AA-9582CC81A921}" destId="{CE5E57F2-344D-4135-BC79-1724957B2096}" srcOrd="0" destOrd="0" presId="urn:microsoft.com/office/officeart/2008/layout/HorizontalMultiLevelHierarchy"/>
    <dgm:cxn modelId="{6E71ACF1-7881-492D-BE4C-1AA95DB7C022}" type="presOf" srcId="{805561F5-EA83-4CDD-9CF2-C8AC95BEBCC3}" destId="{FD06ED58-D252-4312-873E-93FF3B8567E2}" srcOrd="0" destOrd="0" presId="urn:microsoft.com/office/officeart/2008/layout/HorizontalMultiLevelHierarchy"/>
    <dgm:cxn modelId="{793A0C2C-F50C-4E63-AA62-C591A1CAC65A}" type="presOf" srcId="{A5CC5D35-5DD5-46A6-A90F-ACD633ED9128}" destId="{6C6EAEBF-C129-4736-ABCB-0D36A8FA035F}" srcOrd="1" destOrd="0" presId="urn:microsoft.com/office/officeart/2008/layout/HorizontalMultiLevelHierarchy"/>
    <dgm:cxn modelId="{E3DFA369-FAE7-4E56-BD3A-062DC48F8571}" srcId="{0779EA4B-1FCE-4065-A41C-CF44A689435B}" destId="{A827F4EF-BD6C-4BE9-8D6D-DB73BE80A8D3}" srcOrd="0" destOrd="0" parTransId="{25594706-E6E3-4FBA-8026-6A9977401BB5}" sibTransId="{E72E602F-F17A-4E32-8A96-BC81E4AEBFDD}"/>
    <dgm:cxn modelId="{80657A4F-BD44-46A9-8EAE-E711171E0D9B}" srcId="{A827F4EF-BD6C-4BE9-8D6D-DB73BE80A8D3}" destId="{37192674-C6CF-4B51-9414-52619F48D1A7}" srcOrd="3" destOrd="0" parTransId="{E3D526ED-AFF5-492F-862D-B89C4C0ABA12}" sibTransId="{2CFC68C7-FD15-4CF7-9FCC-3D456EC14A1F}"/>
    <dgm:cxn modelId="{E67E1849-8D7C-4B3B-AB29-5B2EED3ECD26}" srcId="{B7F1BD51-D76F-4EC9-8774-008A79A18FCB}" destId="{0BB8C659-D374-4603-8DAE-A464A473CC46}" srcOrd="4" destOrd="0" parTransId="{431E69D2-3E8F-447F-951C-9FBC6539F934}" sibTransId="{649D1F1E-C975-4EF7-AEA3-8BB8932CCF1B}"/>
    <dgm:cxn modelId="{DFCB965C-88D4-46A9-9E7B-9A6DE7C6A36C}" type="presOf" srcId="{DEB14BC9-81A9-41B5-A294-78D12FE21B97}" destId="{FFADE67D-9853-42BB-B046-351CE2F3B1EF}" srcOrd="1" destOrd="0" presId="urn:microsoft.com/office/officeart/2008/layout/HorizontalMultiLevelHierarchy"/>
    <dgm:cxn modelId="{85149166-CFCD-40B7-A66A-1F2F5CB706F3}" type="presOf" srcId="{E5C50C8C-79EE-49AA-A17C-D80E2EA992EB}" destId="{157A5D32-1A95-4E97-8647-F32C2FC1240E}" srcOrd="0" destOrd="0" presId="urn:microsoft.com/office/officeart/2008/layout/HorizontalMultiLevelHierarchy"/>
    <dgm:cxn modelId="{AFB65324-A970-451F-80EA-65D02C6F7CA2}" type="presOf" srcId="{BDA1D446-75C4-4754-BB03-DCA1B6C0C8A1}" destId="{32243B4E-B4CB-4BDD-86BD-C2E01BF7D739}" srcOrd="0" destOrd="0" presId="urn:microsoft.com/office/officeart/2008/layout/HorizontalMultiLevelHierarchy"/>
    <dgm:cxn modelId="{8C8F22E4-AA59-454C-9BA4-07C8C8A43AC5}" srcId="{A827F4EF-BD6C-4BE9-8D6D-DB73BE80A8D3}" destId="{B7F1BD51-D76F-4EC9-8774-008A79A18FCB}" srcOrd="2" destOrd="0" parTransId="{2F0D9B3A-3790-44DB-AB00-789A8AC9D6F7}" sibTransId="{FD3AC942-16FE-4713-B783-DC61C134C49C}"/>
    <dgm:cxn modelId="{6A586DD0-25F6-4BBD-A04A-E21809CF9CF6}" type="presOf" srcId="{26F8EAA7-8A97-4168-9AC8-481D16C272F9}" destId="{193F399E-D4B1-477E-9F82-6A78E1C8B386}" srcOrd="0" destOrd="0" presId="urn:microsoft.com/office/officeart/2008/layout/HorizontalMultiLevelHierarchy"/>
    <dgm:cxn modelId="{789DDB4C-F44C-4A8B-8C50-6BA77F651F95}" type="presOf" srcId="{2F0D9B3A-3790-44DB-AB00-789A8AC9D6F7}" destId="{D21E36AD-D51B-4FFF-BB87-F7587F4B22BB}" srcOrd="1" destOrd="0" presId="urn:microsoft.com/office/officeart/2008/layout/HorizontalMultiLevelHierarchy"/>
    <dgm:cxn modelId="{336DDE05-D1C1-45C4-8DC1-B546FB289D1D}" type="presOf" srcId="{0BB8C659-D374-4603-8DAE-A464A473CC46}" destId="{00840B8B-FA04-42A6-A901-D1E31726B9D3}" srcOrd="0" destOrd="0" presId="urn:microsoft.com/office/officeart/2008/layout/HorizontalMultiLevelHierarchy"/>
    <dgm:cxn modelId="{036C15F0-16DD-4943-A58A-35D0F4C7229F}" type="presOf" srcId="{296AFADA-85CD-4182-B8AA-9582CC81A921}" destId="{64A21A78-85F4-47E4-BB35-630B8DF6AB2F}" srcOrd="1" destOrd="0" presId="urn:microsoft.com/office/officeart/2008/layout/HorizontalMultiLevelHierarchy"/>
    <dgm:cxn modelId="{4864B257-9ABB-43A3-9B2E-DEA0D3C6470B}" srcId="{24E27EC7-92B0-4CE6-B8D7-3DB318D077BA}" destId="{26F8EAA7-8A97-4168-9AC8-481D16C272F9}" srcOrd="1" destOrd="0" parTransId="{6E518202-013D-40D6-84E8-6614FFE34C4B}" sibTransId="{704B49C1-F7EB-4884-921A-A2029778E4BC}"/>
    <dgm:cxn modelId="{AD01F57F-4F8A-424B-9281-4B1D1CF6F596}" type="presOf" srcId="{9D7C506E-35F9-4AB0-81F9-D6A7626609FC}" destId="{1421F7B0-A549-4327-90B2-CD9C6AA92AAA}" srcOrd="1" destOrd="0" presId="urn:microsoft.com/office/officeart/2008/layout/HorizontalMultiLevelHierarchy"/>
    <dgm:cxn modelId="{F59B7ED8-6498-449B-A71C-3188F21F9805}" srcId="{6BB09DEA-7D21-4D84-81BA-B8DD63C8A45E}" destId="{AC91E726-E191-4296-ACA3-3AF2428BA69B}" srcOrd="0" destOrd="0" parTransId="{296AFADA-85CD-4182-B8AA-9582CC81A921}" sibTransId="{33FA1311-B155-4DDB-BF00-71991B2357E6}"/>
    <dgm:cxn modelId="{3AA31CE8-79D3-4825-87E9-D90F030C5082}" type="presOf" srcId="{5A708550-7102-4EC6-A86F-A695F79D4898}" destId="{7E74DBE0-2717-4D35-9D3F-DBA696EA03F9}" srcOrd="1" destOrd="0" presId="urn:microsoft.com/office/officeart/2008/layout/HorizontalMultiLevelHierarchy"/>
    <dgm:cxn modelId="{38978715-6044-4B73-BBB7-6B36BD699155}" srcId="{B7F1BD51-D76F-4EC9-8774-008A79A18FCB}" destId="{BED05BA1-13C4-44E6-9035-1009D70E0C8E}" srcOrd="3" destOrd="0" parTransId="{5A708550-7102-4EC6-A86F-A695F79D4898}" sibTransId="{00D9138A-CBD6-4B79-8F13-FC1B3DD84EB8}"/>
    <dgm:cxn modelId="{FF5327A4-07F5-44C1-A3D7-273A45F76374}" type="presOf" srcId="{9A7D380C-670C-48C6-971D-007D5D3DD42E}" destId="{F6CA0B86-9F02-4F91-9C18-E8A6366512CC}" srcOrd="0" destOrd="0" presId="urn:microsoft.com/office/officeart/2008/layout/HorizontalMultiLevelHierarchy"/>
    <dgm:cxn modelId="{20068C01-A9B1-41FB-B715-BB6AD93E927D}" type="presOf" srcId="{BED05BA1-13C4-44E6-9035-1009D70E0C8E}" destId="{81A468B8-978A-4EA8-9952-D187AC888706}" srcOrd="0" destOrd="0" presId="urn:microsoft.com/office/officeart/2008/layout/HorizontalMultiLevelHierarchy"/>
    <dgm:cxn modelId="{FDF5EE38-0422-4BBC-8B2C-7B2E0C65FC3C}" type="presOf" srcId="{37192674-C6CF-4B51-9414-52619F48D1A7}" destId="{8334C992-E347-4CB1-8431-89D86E7A3B72}" srcOrd="0" destOrd="0" presId="urn:microsoft.com/office/officeart/2008/layout/HorizontalMultiLevelHierarchy"/>
    <dgm:cxn modelId="{BA9C4A76-65F7-48C1-926B-38794A001C89}" type="presOf" srcId="{0B71CD23-265E-40AA-9D89-FE6CFCCCD986}" destId="{FC976B38-A5DC-4949-B6A8-F9E7D4531E17}" srcOrd="0" destOrd="0" presId="urn:microsoft.com/office/officeart/2008/layout/HorizontalMultiLevelHierarchy"/>
    <dgm:cxn modelId="{A12BFE86-1C42-40FB-80B2-3E1A4FD97118}" type="presOf" srcId="{DA358B86-8069-4E85-83C5-D4E127501397}" destId="{04A36C04-9455-4270-835B-07546AC2D83B}" srcOrd="1" destOrd="0" presId="urn:microsoft.com/office/officeart/2008/layout/HorizontalMultiLevelHierarchy"/>
    <dgm:cxn modelId="{892A1C0A-1C86-415C-BCFF-F6EA7BE3C7DA}" type="presParOf" srcId="{F0E5050A-FFCB-429E-AD8C-2C5972027FD5}" destId="{140F52CA-533E-469B-9F0A-619030FDC88B}" srcOrd="0" destOrd="0" presId="urn:microsoft.com/office/officeart/2008/layout/HorizontalMultiLevelHierarchy"/>
    <dgm:cxn modelId="{C70D0F3D-4B62-42F1-888A-523EDD80093F}" type="presParOf" srcId="{140F52CA-533E-469B-9F0A-619030FDC88B}" destId="{E74A3418-F6A4-4222-BBF5-F875E3B88B15}" srcOrd="0" destOrd="0" presId="urn:microsoft.com/office/officeart/2008/layout/HorizontalMultiLevelHierarchy"/>
    <dgm:cxn modelId="{B9E01D83-3289-40C1-87B0-8D48E4CF1CAB}" type="presParOf" srcId="{140F52CA-533E-469B-9F0A-619030FDC88B}" destId="{EF61250D-9308-4CA3-ACDC-5707F8C9DCEC}" srcOrd="1" destOrd="0" presId="urn:microsoft.com/office/officeart/2008/layout/HorizontalMultiLevelHierarchy"/>
    <dgm:cxn modelId="{299C3EBB-C918-409C-9F2B-B3A0F090AFED}" type="presParOf" srcId="{EF61250D-9308-4CA3-ACDC-5707F8C9DCEC}" destId="{AEBAC1DE-FC48-4C1D-B0AE-4FEC023F0F94}" srcOrd="0" destOrd="0" presId="urn:microsoft.com/office/officeart/2008/layout/HorizontalMultiLevelHierarchy"/>
    <dgm:cxn modelId="{5A7A3F15-3D37-4018-AF13-679289F6399E}" type="presParOf" srcId="{AEBAC1DE-FC48-4C1D-B0AE-4FEC023F0F94}" destId="{402984F4-87B0-499F-B786-F87E5FD93086}" srcOrd="0" destOrd="0" presId="urn:microsoft.com/office/officeart/2008/layout/HorizontalMultiLevelHierarchy"/>
    <dgm:cxn modelId="{AAE2AE01-482C-40B4-9DB9-BDADEA894348}" type="presParOf" srcId="{EF61250D-9308-4CA3-ACDC-5707F8C9DCEC}" destId="{46D383AA-D1F4-403B-BC45-FE9F99CD2F49}" srcOrd="1" destOrd="0" presId="urn:microsoft.com/office/officeart/2008/layout/HorizontalMultiLevelHierarchy"/>
    <dgm:cxn modelId="{8712DF74-6CFF-4969-BC33-37B0D69C7DCA}" type="presParOf" srcId="{46D383AA-D1F4-403B-BC45-FE9F99CD2F49}" destId="{42893AAE-0C31-4A93-BC14-D41B06EC7FDE}" srcOrd="0" destOrd="0" presId="urn:microsoft.com/office/officeart/2008/layout/HorizontalMultiLevelHierarchy"/>
    <dgm:cxn modelId="{48DCE903-A05F-49FE-80E7-F0DC27F5585A}" type="presParOf" srcId="{46D383AA-D1F4-403B-BC45-FE9F99CD2F49}" destId="{0CC6C5A2-29E4-45C3-83E6-8B1607396CE8}" srcOrd="1" destOrd="0" presId="urn:microsoft.com/office/officeart/2008/layout/HorizontalMultiLevelHierarchy"/>
    <dgm:cxn modelId="{BAE8BAF6-A6B0-49F5-AB85-79ED5D9E9586}" type="presParOf" srcId="{EF61250D-9308-4CA3-ACDC-5707F8C9DCEC}" destId="{00A2BB97-97DF-4CF2-B94A-9D8B0EB4EA1B}" srcOrd="2" destOrd="0" presId="urn:microsoft.com/office/officeart/2008/layout/HorizontalMultiLevelHierarchy"/>
    <dgm:cxn modelId="{A2EAAA49-7B8B-4FAA-8049-249C84283C53}" type="presParOf" srcId="{00A2BB97-97DF-4CF2-B94A-9D8B0EB4EA1B}" destId="{04A36C04-9455-4270-835B-07546AC2D83B}" srcOrd="0" destOrd="0" presId="urn:microsoft.com/office/officeart/2008/layout/HorizontalMultiLevelHierarchy"/>
    <dgm:cxn modelId="{98498D08-792F-443A-9D0F-66CEAFB80E47}" type="presParOf" srcId="{EF61250D-9308-4CA3-ACDC-5707F8C9DCEC}" destId="{E6E50FB3-0E6B-4D3B-90FC-1A3FBBFAD08D}" srcOrd="3" destOrd="0" presId="urn:microsoft.com/office/officeart/2008/layout/HorizontalMultiLevelHierarchy"/>
    <dgm:cxn modelId="{D2FD9794-A92C-4C8A-8040-F73F9A7FB085}" type="presParOf" srcId="{E6E50FB3-0E6B-4D3B-90FC-1A3FBBFAD08D}" destId="{511800D7-4CF4-4687-88BD-3491ABACCCB5}" srcOrd="0" destOrd="0" presId="urn:microsoft.com/office/officeart/2008/layout/HorizontalMultiLevelHierarchy"/>
    <dgm:cxn modelId="{D1A9353D-93AE-485E-9C4F-08650435365C}" type="presParOf" srcId="{E6E50FB3-0E6B-4D3B-90FC-1A3FBBFAD08D}" destId="{45A5D171-8594-41E6-89C3-E6D80029C0E2}" srcOrd="1" destOrd="0" presId="urn:microsoft.com/office/officeart/2008/layout/HorizontalMultiLevelHierarchy"/>
    <dgm:cxn modelId="{3F63B5B0-1DE1-4372-9C9C-69291D5E35FE}" type="presParOf" srcId="{45A5D171-8594-41E6-89C3-E6D80029C0E2}" destId="{CE5E57F2-344D-4135-BC79-1724957B2096}" srcOrd="0" destOrd="0" presId="urn:microsoft.com/office/officeart/2008/layout/HorizontalMultiLevelHierarchy"/>
    <dgm:cxn modelId="{96370A65-8E8C-4AB9-9264-F3AF783FA62C}" type="presParOf" srcId="{CE5E57F2-344D-4135-BC79-1724957B2096}" destId="{64A21A78-85F4-47E4-BB35-630B8DF6AB2F}" srcOrd="0" destOrd="0" presId="urn:microsoft.com/office/officeart/2008/layout/HorizontalMultiLevelHierarchy"/>
    <dgm:cxn modelId="{D68059A6-1D46-42FF-B86C-47E1C1AC54E7}" type="presParOf" srcId="{45A5D171-8594-41E6-89C3-E6D80029C0E2}" destId="{ACA74F35-78F3-430A-B4D9-C28CC42BA127}" srcOrd="1" destOrd="0" presId="urn:microsoft.com/office/officeart/2008/layout/HorizontalMultiLevelHierarchy"/>
    <dgm:cxn modelId="{65C7DBE5-D737-4DD2-ABB4-C3CE3FC3F566}" type="presParOf" srcId="{ACA74F35-78F3-430A-B4D9-C28CC42BA127}" destId="{1C244A7F-13BC-44AC-8E16-3478B8E5D9F2}" srcOrd="0" destOrd="0" presId="urn:microsoft.com/office/officeart/2008/layout/HorizontalMultiLevelHierarchy"/>
    <dgm:cxn modelId="{8D30FA3E-9F70-49C0-961F-A0DA66DD4FEE}" type="presParOf" srcId="{ACA74F35-78F3-430A-B4D9-C28CC42BA127}" destId="{12776889-D1DD-4D29-A592-C818D7F68D7C}" srcOrd="1" destOrd="0" presId="urn:microsoft.com/office/officeart/2008/layout/HorizontalMultiLevelHierarchy"/>
    <dgm:cxn modelId="{89C8E399-04B6-41F0-B4C1-1F82CBD9FA34}" type="presParOf" srcId="{45A5D171-8594-41E6-89C3-E6D80029C0E2}" destId="{F6CA0B86-9F02-4F91-9C18-E8A6366512CC}" srcOrd="2" destOrd="0" presId="urn:microsoft.com/office/officeart/2008/layout/HorizontalMultiLevelHierarchy"/>
    <dgm:cxn modelId="{39A3156A-6B63-456D-81C6-6D8F92F4D036}" type="presParOf" srcId="{F6CA0B86-9F02-4F91-9C18-E8A6366512CC}" destId="{869750FB-9FA8-43FB-B0AF-15C9FF1B89FC}" srcOrd="0" destOrd="0" presId="urn:microsoft.com/office/officeart/2008/layout/HorizontalMultiLevelHierarchy"/>
    <dgm:cxn modelId="{692D261E-200A-419F-9198-C2E2F2C29350}" type="presParOf" srcId="{45A5D171-8594-41E6-89C3-E6D80029C0E2}" destId="{B085C630-B07A-4357-B754-892069737194}" srcOrd="3" destOrd="0" presId="urn:microsoft.com/office/officeart/2008/layout/HorizontalMultiLevelHierarchy"/>
    <dgm:cxn modelId="{BB5B4C77-43FF-41E8-A5B5-B64F523DB000}" type="presParOf" srcId="{B085C630-B07A-4357-B754-892069737194}" destId="{FC976B38-A5DC-4949-B6A8-F9E7D4531E17}" srcOrd="0" destOrd="0" presId="urn:microsoft.com/office/officeart/2008/layout/HorizontalMultiLevelHierarchy"/>
    <dgm:cxn modelId="{11810796-7600-4D97-AB27-3CFFC6D9886A}" type="presParOf" srcId="{B085C630-B07A-4357-B754-892069737194}" destId="{ECC0A81E-3AC7-40FD-95C0-51AF7DD8472B}" srcOrd="1" destOrd="0" presId="urn:microsoft.com/office/officeart/2008/layout/HorizontalMultiLevelHierarchy"/>
    <dgm:cxn modelId="{EF9D1DA0-BAB9-4F27-91B9-7BE45C952AFB}" type="presParOf" srcId="{EF61250D-9308-4CA3-ACDC-5707F8C9DCEC}" destId="{E00D937A-E19A-4B84-B0CE-E4AEF94E8109}" srcOrd="4" destOrd="0" presId="urn:microsoft.com/office/officeart/2008/layout/HorizontalMultiLevelHierarchy"/>
    <dgm:cxn modelId="{49B2CD99-9071-4831-96D1-CBAB23A206C6}" type="presParOf" srcId="{E00D937A-E19A-4B84-B0CE-E4AEF94E8109}" destId="{D21E36AD-D51B-4FFF-BB87-F7587F4B22BB}" srcOrd="0" destOrd="0" presId="urn:microsoft.com/office/officeart/2008/layout/HorizontalMultiLevelHierarchy"/>
    <dgm:cxn modelId="{E827701D-20D8-4258-A857-14426982A818}" type="presParOf" srcId="{EF61250D-9308-4CA3-ACDC-5707F8C9DCEC}" destId="{5C3D8F9D-A5A4-4551-9D05-34486DB9BA80}" srcOrd="5" destOrd="0" presId="urn:microsoft.com/office/officeart/2008/layout/HorizontalMultiLevelHierarchy"/>
    <dgm:cxn modelId="{8AEE082A-5AC5-45AF-9336-EBFEB69ABE34}" type="presParOf" srcId="{5C3D8F9D-A5A4-4551-9D05-34486DB9BA80}" destId="{966632C5-AB2D-40AC-A1DF-AABD4EDDEEDB}" srcOrd="0" destOrd="0" presId="urn:microsoft.com/office/officeart/2008/layout/HorizontalMultiLevelHierarchy"/>
    <dgm:cxn modelId="{034D7043-936C-4EA2-80F0-64E27F0220C3}" type="presParOf" srcId="{5C3D8F9D-A5A4-4551-9D05-34486DB9BA80}" destId="{C24C9360-80F7-4429-B88E-52DA6D337B91}" srcOrd="1" destOrd="0" presId="urn:microsoft.com/office/officeart/2008/layout/HorizontalMultiLevelHierarchy"/>
    <dgm:cxn modelId="{A8555384-43E0-4F74-9CD1-36302CD1E02A}" type="presParOf" srcId="{C24C9360-80F7-4429-B88E-52DA6D337B91}" destId="{8F52E345-5F9B-4160-A13F-E858C8C34CF9}" srcOrd="0" destOrd="0" presId="urn:microsoft.com/office/officeart/2008/layout/HorizontalMultiLevelHierarchy"/>
    <dgm:cxn modelId="{646FDE7E-7872-4786-B080-081C784AA29B}" type="presParOf" srcId="{8F52E345-5F9B-4160-A13F-E858C8C34CF9}" destId="{5310CB01-E75E-4488-B6FD-9A3EB5098630}" srcOrd="0" destOrd="0" presId="urn:microsoft.com/office/officeart/2008/layout/HorizontalMultiLevelHierarchy"/>
    <dgm:cxn modelId="{F833C9AD-0EB5-47A7-B34F-B01BE061DFD2}" type="presParOf" srcId="{C24C9360-80F7-4429-B88E-52DA6D337B91}" destId="{579B9ADB-97E1-4813-AA02-FB1CCB707574}" srcOrd="1" destOrd="0" presId="urn:microsoft.com/office/officeart/2008/layout/HorizontalMultiLevelHierarchy"/>
    <dgm:cxn modelId="{109C849C-06C7-4C16-8AB0-C3E688810786}" type="presParOf" srcId="{579B9ADB-97E1-4813-AA02-FB1CCB707574}" destId="{32243B4E-B4CB-4BDD-86BD-C2E01BF7D739}" srcOrd="0" destOrd="0" presId="urn:microsoft.com/office/officeart/2008/layout/HorizontalMultiLevelHierarchy"/>
    <dgm:cxn modelId="{18C1610C-FF3E-4663-B3E5-A5765A20B6DA}" type="presParOf" srcId="{579B9ADB-97E1-4813-AA02-FB1CCB707574}" destId="{C056B46E-E8B1-46A5-8D0F-4D9C10FF6F00}" srcOrd="1" destOrd="0" presId="urn:microsoft.com/office/officeart/2008/layout/HorizontalMultiLevelHierarchy"/>
    <dgm:cxn modelId="{51F3B9B3-C1E6-480B-B64D-DE580E297AA0}" type="presParOf" srcId="{C24C9360-80F7-4429-B88E-52DA6D337B91}" destId="{E7178DAB-C863-432D-8B35-CB2F141412A3}" srcOrd="2" destOrd="0" presId="urn:microsoft.com/office/officeart/2008/layout/HorizontalMultiLevelHierarchy"/>
    <dgm:cxn modelId="{87C389CB-49CA-40FB-93AE-41D72DCF9CA1}" type="presParOf" srcId="{E7178DAB-C863-432D-8B35-CB2F141412A3}" destId="{1421F7B0-A549-4327-90B2-CD9C6AA92AAA}" srcOrd="0" destOrd="0" presId="urn:microsoft.com/office/officeart/2008/layout/HorizontalMultiLevelHierarchy"/>
    <dgm:cxn modelId="{15617FB0-9676-449E-ABD9-D827A54F9AAF}" type="presParOf" srcId="{C24C9360-80F7-4429-B88E-52DA6D337B91}" destId="{AA9B393A-78F1-4ABF-812D-7621B6747A7B}" srcOrd="3" destOrd="0" presId="urn:microsoft.com/office/officeart/2008/layout/HorizontalMultiLevelHierarchy"/>
    <dgm:cxn modelId="{0C437F07-6B1B-4885-9EFA-7116ABBB31EC}" type="presParOf" srcId="{AA9B393A-78F1-4ABF-812D-7621B6747A7B}" destId="{970FB833-3199-4FC4-B156-45799EFAD2DB}" srcOrd="0" destOrd="0" presId="urn:microsoft.com/office/officeart/2008/layout/HorizontalMultiLevelHierarchy"/>
    <dgm:cxn modelId="{2C39C2C1-5E67-475E-8514-060AE54A0482}" type="presParOf" srcId="{AA9B393A-78F1-4ABF-812D-7621B6747A7B}" destId="{D7A2773D-52BA-4AFA-9B29-43229290C2AB}" srcOrd="1" destOrd="0" presId="urn:microsoft.com/office/officeart/2008/layout/HorizontalMultiLevelHierarchy"/>
    <dgm:cxn modelId="{C3313EA6-9900-4BF2-B401-9750E4FB591E}" type="presParOf" srcId="{D7A2773D-52BA-4AFA-9B29-43229290C2AB}" destId="{410AA857-C0B6-4666-AD67-1E407A56C2E2}" srcOrd="0" destOrd="0" presId="urn:microsoft.com/office/officeart/2008/layout/HorizontalMultiLevelHierarchy"/>
    <dgm:cxn modelId="{1C94BC1F-8E6E-49ED-89FF-95C5B4895800}" type="presParOf" srcId="{410AA857-C0B6-4666-AD67-1E407A56C2E2}" destId="{6C6EAEBF-C129-4736-ABCB-0D36A8FA035F}" srcOrd="0" destOrd="0" presId="urn:microsoft.com/office/officeart/2008/layout/HorizontalMultiLevelHierarchy"/>
    <dgm:cxn modelId="{E956E30E-A668-4C93-B536-009CD989C797}" type="presParOf" srcId="{D7A2773D-52BA-4AFA-9B29-43229290C2AB}" destId="{0C29856D-E39B-4A4F-A163-F7C21EAA1B24}" srcOrd="1" destOrd="0" presId="urn:microsoft.com/office/officeart/2008/layout/HorizontalMultiLevelHierarchy"/>
    <dgm:cxn modelId="{7E4AD4FC-772C-48A5-A856-2458B87963A9}" type="presParOf" srcId="{0C29856D-E39B-4A4F-A163-F7C21EAA1B24}" destId="{FD06ED58-D252-4312-873E-93FF3B8567E2}" srcOrd="0" destOrd="0" presId="urn:microsoft.com/office/officeart/2008/layout/HorizontalMultiLevelHierarchy"/>
    <dgm:cxn modelId="{CEE2FDB5-46D6-4640-A978-63A5AA857A32}" type="presParOf" srcId="{0C29856D-E39B-4A4F-A163-F7C21EAA1B24}" destId="{9C5230C1-2C55-4DB0-8CCC-125007A99980}" srcOrd="1" destOrd="0" presId="urn:microsoft.com/office/officeart/2008/layout/HorizontalMultiLevelHierarchy"/>
    <dgm:cxn modelId="{2CF43FC5-7649-4840-868A-ECCDE70E7076}" type="presParOf" srcId="{D7A2773D-52BA-4AFA-9B29-43229290C2AB}" destId="{6692F967-7047-453F-9FB7-5BD0641F164A}" srcOrd="2" destOrd="0" presId="urn:microsoft.com/office/officeart/2008/layout/HorizontalMultiLevelHierarchy"/>
    <dgm:cxn modelId="{71F73C74-418C-4932-A7EA-02D4569A0C06}" type="presParOf" srcId="{6692F967-7047-453F-9FB7-5BD0641F164A}" destId="{E424DD18-86B0-44B3-85FE-951E0872E1D2}" srcOrd="0" destOrd="0" presId="urn:microsoft.com/office/officeart/2008/layout/HorizontalMultiLevelHierarchy"/>
    <dgm:cxn modelId="{BA970F22-7160-45A8-B15D-C1469CE910BE}" type="presParOf" srcId="{D7A2773D-52BA-4AFA-9B29-43229290C2AB}" destId="{F1F050A8-76F6-4ABB-A6CD-DBFA239BC91B}" srcOrd="3" destOrd="0" presId="urn:microsoft.com/office/officeart/2008/layout/HorizontalMultiLevelHierarchy"/>
    <dgm:cxn modelId="{F041CE6F-33F5-4D84-9882-A68A25B0237E}" type="presParOf" srcId="{F1F050A8-76F6-4ABB-A6CD-DBFA239BC91B}" destId="{193F399E-D4B1-477E-9F82-6A78E1C8B386}" srcOrd="0" destOrd="0" presId="urn:microsoft.com/office/officeart/2008/layout/HorizontalMultiLevelHierarchy"/>
    <dgm:cxn modelId="{047C1D95-D7B0-483E-A631-A207E8071124}" type="presParOf" srcId="{F1F050A8-76F6-4ABB-A6CD-DBFA239BC91B}" destId="{F18D459E-CD43-4ED4-8321-3FFCEC1800A5}" srcOrd="1" destOrd="0" presId="urn:microsoft.com/office/officeart/2008/layout/HorizontalMultiLevelHierarchy"/>
    <dgm:cxn modelId="{4B6F2B55-C881-47F8-AFAC-8CC84833BFBE}" type="presParOf" srcId="{D7A2773D-52BA-4AFA-9B29-43229290C2AB}" destId="{B6041E19-44BC-44D0-A478-5048EF244E61}" srcOrd="4" destOrd="0" presId="urn:microsoft.com/office/officeart/2008/layout/HorizontalMultiLevelHierarchy"/>
    <dgm:cxn modelId="{E0534FD3-91F4-4D08-8774-D9A5423CD0B7}" type="presParOf" srcId="{B6041E19-44BC-44D0-A478-5048EF244E61}" destId="{FFADE67D-9853-42BB-B046-351CE2F3B1EF}" srcOrd="0" destOrd="0" presId="urn:microsoft.com/office/officeart/2008/layout/HorizontalMultiLevelHierarchy"/>
    <dgm:cxn modelId="{DFD786D7-7F2E-49FA-B85F-29F54B8AA78E}" type="presParOf" srcId="{D7A2773D-52BA-4AFA-9B29-43229290C2AB}" destId="{E9529222-CF6C-4BB1-9DF5-A6ED289FBAD5}" srcOrd="5" destOrd="0" presId="urn:microsoft.com/office/officeart/2008/layout/HorizontalMultiLevelHierarchy"/>
    <dgm:cxn modelId="{BA0ACFE9-36D7-4A8A-94F7-93C73B700B7A}" type="presParOf" srcId="{E9529222-CF6C-4BB1-9DF5-A6ED289FBAD5}" destId="{157A5D32-1A95-4E97-8647-F32C2FC1240E}" srcOrd="0" destOrd="0" presId="urn:microsoft.com/office/officeart/2008/layout/HorizontalMultiLevelHierarchy"/>
    <dgm:cxn modelId="{27CE69BE-A778-40F2-B583-2CA06B5C0898}" type="presParOf" srcId="{E9529222-CF6C-4BB1-9DF5-A6ED289FBAD5}" destId="{69A08B6A-A674-400A-8703-62D5EC603E95}" srcOrd="1" destOrd="0" presId="urn:microsoft.com/office/officeart/2008/layout/HorizontalMultiLevelHierarchy"/>
    <dgm:cxn modelId="{FD44D670-BE49-4930-8747-C48ECBFE76D3}" type="presParOf" srcId="{D7A2773D-52BA-4AFA-9B29-43229290C2AB}" destId="{ABBB0174-0B58-48F9-A1AF-07EF065A9026}" srcOrd="6" destOrd="0" presId="urn:microsoft.com/office/officeart/2008/layout/HorizontalMultiLevelHierarchy"/>
    <dgm:cxn modelId="{D9980328-5656-40FF-A70B-7F15B8C8566B}" type="presParOf" srcId="{ABBB0174-0B58-48F9-A1AF-07EF065A9026}" destId="{BFB309A6-F711-47A0-8183-D6D2E445C020}" srcOrd="0" destOrd="0" presId="urn:microsoft.com/office/officeart/2008/layout/HorizontalMultiLevelHierarchy"/>
    <dgm:cxn modelId="{B4C270C1-DF50-4139-8F51-152E65276E71}" type="presParOf" srcId="{D7A2773D-52BA-4AFA-9B29-43229290C2AB}" destId="{5A01EBD2-BC2C-4E0E-989C-83BC13B858C8}" srcOrd="7" destOrd="0" presId="urn:microsoft.com/office/officeart/2008/layout/HorizontalMultiLevelHierarchy"/>
    <dgm:cxn modelId="{F9A139EA-BBB6-40CB-A106-FCB7BDCA4F99}" type="presParOf" srcId="{5A01EBD2-BC2C-4E0E-989C-83BC13B858C8}" destId="{0AF98EC6-9D79-46AC-9446-BD92FE9927F4}" srcOrd="0" destOrd="0" presId="urn:microsoft.com/office/officeart/2008/layout/HorizontalMultiLevelHierarchy"/>
    <dgm:cxn modelId="{6A20B57D-44EE-40A3-8688-40B4AEDE9A0E}" type="presParOf" srcId="{5A01EBD2-BC2C-4E0E-989C-83BC13B858C8}" destId="{F17CDEF3-DFC5-4EED-A7DA-2F83235A1D94}" srcOrd="1" destOrd="0" presId="urn:microsoft.com/office/officeart/2008/layout/HorizontalMultiLevelHierarchy"/>
    <dgm:cxn modelId="{27311ADC-840F-42FD-B2A5-BBED22163811}" type="presParOf" srcId="{C24C9360-80F7-4429-B88E-52DA6D337B91}" destId="{9CEBCCEE-73C8-4232-BFB1-B69D41A3ECA0}" srcOrd="4" destOrd="0" presId="urn:microsoft.com/office/officeart/2008/layout/HorizontalMultiLevelHierarchy"/>
    <dgm:cxn modelId="{7B894B55-C550-4676-99F5-3FBEB8BC6044}" type="presParOf" srcId="{9CEBCCEE-73C8-4232-BFB1-B69D41A3ECA0}" destId="{24122BF0-2348-496F-BA89-AD8705FA5F65}" srcOrd="0" destOrd="0" presId="urn:microsoft.com/office/officeart/2008/layout/HorizontalMultiLevelHierarchy"/>
    <dgm:cxn modelId="{E566C798-CBBD-4CA9-8A4B-2E5341DBDEF8}" type="presParOf" srcId="{C24C9360-80F7-4429-B88E-52DA6D337B91}" destId="{C49943F1-4C1F-4B97-AD84-4DBFBF574FBC}" srcOrd="5" destOrd="0" presId="urn:microsoft.com/office/officeart/2008/layout/HorizontalMultiLevelHierarchy"/>
    <dgm:cxn modelId="{B8FB57C3-026D-49A7-A44D-DF40D9C12BEF}" type="presParOf" srcId="{C49943F1-4C1F-4B97-AD84-4DBFBF574FBC}" destId="{189CC0DD-2611-4219-B3B9-A48F59259D9F}" srcOrd="0" destOrd="0" presId="urn:microsoft.com/office/officeart/2008/layout/HorizontalMultiLevelHierarchy"/>
    <dgm:cxn modelId="{DC9686B0-39C9-447E-9592-05D6838349B6}" type="presParOf" srcId="{C49943F1-4C1F-4B97-AD84-4DBFBF574FBC}" destId="{DCF99998-BBDE-4D07-BC61-9D095CD8B488}" srcOrd="1" destOrd="0" presId="urn:microsoft.com/office/officeart/2008/layout/HorizontalMultiLevelHierarchy"/>
    <dgm:cxn modelId="{F6454BC0-D4B1-4366-89EC-DD9DA5234DAD}" type="presParOf" srcId="{C24C9360-80F7-4429-B88E-52DA6D337B91}" destId="{454CB2DC-1F37-407D-8367-F17FE97AA411}" srcOrd="6" destOrd="0" presId="urn:microsoft.com/office/officeart/2008/layout/HorizontalMultiLevelHierarchy"/>
    <dgm:cxn modelId="{CF12851A-108B-452E-AC79-E5EB78A966FE}" type="presParOf" srcId="{454CB2DC-1F37-407D-8367-F17FE97AA411}" destId="{7E74DBE0-2717-4D35-9D3F-DBA696EA03F9}" srcOrd="0" destOrd="0" presId="urn:microsoft.com/office/officeart/2008/layout/HorizontalMultiLevelHierarchy"/>
    <dgm:cxn modelId="{DBEEB106-63DD-471C-854B-7CF507B322AD}" type="presParOf" srcId="{C24C9360-80F7-4429-B88E-52DA6D337B91}" destId="{1A25AA86-FA0F-4431-AB55-206EE8D11132}" srcOrd="7" destOrd="0" presId="urn:microsoft.com/office/officeart/2008/layout/HorizontalMultiLevelHierarchy"/>
    <dgm:cxn modelId="{7AFACB5B-68F5-4694-B502-55482FCE01F5}" type="presParOf" srcId="{1A25AA86-FA0F-4431-AB55-206EE8D11132}" destId="{81A468B8-978A-4EA8-9952-D187AC888706}" srcOrd="0" destOrd="0" presId="urn:microsoft.com/office/officeart/2008/layout/HorizontalMultiLevelHierarchy"/>
    <dgm:cxn modelId="{966BD4F3-B7F3-481B-BCA0-FC23E27E63D3}" type="presParOf" srcId="{1A25AA86-FA0F-4431-AB55-206EE8D11132}" destId="{471E6BBB-F447-40F2-8540-80BD1E158E4F}" srcOrd="1" destOrd="0" presId="urn:microsoft.com/office/officeart/2008/layout/HorizontalMultiLevelHierarchy"/>
    <dgm:cxn modelId="{08443A49-9FD0-4000-A791-9F193721553C}" type="presParOf" srcId="{C24C9360-80F7-4429-B88E-52DA6D337B91}" destId="{2B7A151B-ED1C-4791-8233-374197140003}" srcOrd="8" destOrd="0" presId="urn:microsoft.com/office/officeart/2008/layout/HorizontalMultiLevelHierarchy"/>
    <dgm:cxn modelId="{4E7781C0-FAAB-494A-9B36-021127647C9A}" type="presParOf" srcId="{2B7A151B-ED1C-4791-8233-374197140003}" destId="{C5D3EBD0-B6B5-454C-BDA9-CE64345F96B1}" srcOrd="0" destOrd="0" presId="urn:microsoft.com/office/officeart/2008/layout/HorizontalMultiLevelHierarchy"/>
    <dgm:cxn modelId="{927D5C3D-6049-4CE7-A620-D30871F66227}" type="presParOf" srcId="{C24C9360-80F7-4429-B88E-52DA6D337B91}" destId="{2E834928-B3D3-4F53-BEED-8A28D8C5B2DB}" srcOrd="9" destOrd="0" presId="urn:microsoft.com/office/officeart/2008/layout/HorizontalMultiLevelHierarchy"/>
    <dgm:cxn modelId="{F47893C7-315F-4BE0-860C-ECA2CB3426DA}" type="presParOf" srcId="{2E834928-B3D3-4F53-BEED-8A28D8C5B2DB}" destId="{00840B8B-FA04-42A6-A901-D1E31726B9D3}" srcOrd="0" destOrd="0" presId="urn:microsoft.com/office/officeart/2008/layout/HorizontalMultiLevelHierarchy"/>
    <dgm:cxn modelId="{DCC04A20-07D5-42F9-AF68-710B7C93B3D1}" type="presParOf" srcId="{2E834928-B3D3-4F53-BEED-8A28D8C5B2DB}" destId="{090BCA4D-776A-4D04-82CC-51A08B73ECC4}" srcOrd="1" destOrd="0" presId="urn:microsoft.com/office/officeart/2008/layout/HorizontalMultiLevelHierarchy"/>
    <dgm:cxn modelId="{A9A51F73-783F-4816-9D44-EE219BD287F0}" type="presParOf" srcId="{EF61250D-9308-4CA3-ACDC-5707F8C9DCEC}" destId="{C1A3000D-9ACB-4FF4-A196-1491B080AC57}" srcOrd="6" destOrd="0" presId="urn:microsoft.com/office/officeart/2008/layout/HorizontalMultiLevelHierarchy"/>
    <dgm:cxn modelId="{E7C27BE5-ADDA-4FFD-BF8A-BEB8551694FD}" type="presParOf" srcId="{C1A3000D-9ACB-4FF4-A196-1491B080AC57}" destId="{8751A30D-CB6E-4A1D-ABB9-1F206F272159}" srcOrd="0" destOrd="0" presId="urn:microsoft.com/office/officeart/2008/layout/HorizontalMultiLevelHierarchy"/>
    <dgm:cxn modelId="{38242A1B-F1E8-4654-88EC-C9D20AABF36D}" type="presParOf" srcId="{EF61250D-9308-4CA3-ACDC-5707F8C9DCEC}" destId="{CA9EE1B3-857F-4BD5-A540-6864D3D00E1D}" srcOrd="7" destOrd="0" presId="urn:microsoft.com/office/officeart/2008/layout/HorizontalMultiLevelHierarchy"/>
    <dgm:cxn modelId="{40B8A13D-C76D-455F-B8E0-6CF80C98350F}" type="presParOf" srcId="{CA9EE1B3-857F-4BD5-A540-6864D3D00E1D}" destId="{8334C992-E347-4CB1-8431-89D86E7A3B72}" srcOrd="0" destOrd="0" presId="urn:microsoft.com/office/officeart/2008/layout/HorizontalMultiLevelHierarchy"/>
    <dgm:cxn modelId="{C0C8486B-AEE5-417D-9DAF-10B18408B549}" type="presParOf" srcId="{CA9EE1B3-857F-4BD5-A540-6864D3D00E1D}" destId="{BDBA854D-EC29-40EB-82B9-C5EB43EA08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71D68B6C-5948-4636-8AD1-566D15155B1D}" type="presOf" srcId="{CB2BEC53-6885-4779-B31C-4B6E068797E9}" destId="{AB2785D8-E269-4033-A7AD-73FC7DC015A2}" srcOrd="0" destOrd="0" presId="urn:microsoft.com/office/officeart/2008/layout/AlternatingPictureCircles"/>
    <dgm:cxn modelId="{23BE7F53-9F59-4061-8AEB-854E1E154180}" type="presOf" srcId="{40A1BAC4-76B5-417E-8F05-1F478E33B032}" destId="{CD27130B-FFCF-4E83-83D9-EB721D50A772}" srcOrd="0" destOrd="0" presId="urn:microsoft.com/office/officeart/2008/layout/AlternatingPictureCircles"/>
    <dgm:cxn modelId="{ED30CEA2-5682-407E-A9B6-722C56C9B1E8}" type="presParOf" srcId="{AB2785D8-E269-4033-A7AD-73FC7DC015A2}" destId="{04B4BF85-B073-4F0D-90B8-B05052A1C8B6}" srcOrd="0" destOrd="0" presId="urn:microsoft.com/office/officeart/2008/layout/AlternatingPictureCircles"/>
    <dgm:cxn modelId="{8DF30447-D7F3-42E7-96A1-31C11DE8829E}" type="presParOf" srcId="{04B4BF85-B073-4F0D-90B8-B05052A1C8B6}" destId="{EEABF6C4-8225-4D5D-927C-F303C290B1F2}" srcOrd="0" destOrd="0" presId="urn:microsoft.com/office/officeart/2008/layout/AlternatingPictureCircles"/>
    <dgm:cxn modelId="{ED8C197F-EAEE-4BAB-8B90-F23F74DBADE8}" type="presParOf" srcId="{04B4BF85-B073-4F0D-90B8-B05052A1C8B6}" destId="{2397C4DF-DB7B-4F50-830E-5D4587003BCA}" srcOrd="1" destOrd="0" presId="urn:microsoft.com/office/officeart/2008/layout/AlternatingPictureCircles"/>
    <dgm:cxn modelId="{1AC854CD-CBD6-47CB-ADA7-1C2C58E39886}" type="presParOf" srcId="{04B4BF85-B073-4F0D-90B8-B05052A1C8B6}" destId="{CD27130B-FFCF-4E83-83D9-EB721D50A772}" srcOrd="2" destOrd="0" presId="urn:microsoft.com/office/officeart/2008/layout/AlternatingPictureCircles"/>
    <dgm:cxn modelId="{DB196F99-1D00-47C6-ADA5-F79A3ECE7F9E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000D-9ACB-4FF4-A196-1491B080AC57}">
      <dsp:nvSpPr>
        <dsp:cNvPr id="0" name=""/>
        <dsp:cNvSpPr/>
      </dsp:nvSpPr>
      <dsp:spPr>
        <a:xfrm>
          <a:off x="826156" y="2510325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2188857"/>
              </a:lnTo>
              <a:lnTo>
                <a:pt x="417713" y="2188857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3549045"/>
        <a:ext cx="111417" cy="111417"/>
      </dsp:txXfrm>
    </dsp:sp>
    <dsp:sp modelId="{2B7A151B-ED1C-4791-8233-374197140003}">
      <dsp:nvSpPr>
        <dsp:cNvPr id="0" name=""/>
        <dsp:cNvSpPr/>
      </dsp:nvSpPr>
      <dsp:spPr>
        <a:xfrm>
          <a:off x="3332438" y="3903235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591896"/>
              </a:lnTo>
              <a:lnTo>
                <a:pt x="417713" y="1591896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4658038"/>
        <a:ext cx="82289" cy="82289"/>
      </dsp:txXfrm>
    </dsp:sp>
    <dsp:sp modelId="{454CB2DC-1F37-407D-8367-F17FE97AA411}">
      <dsp:nvSpPr>
        <dsp:cNvPr id="0" name=""/>
        <dsp:cNvSpPr/>
      </dsp:nvSpPr>
      <dsp:spPr>
        <a:xfrm>
          <a:off x="3332438" y="3903235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795948"/>
              </a:lnTo>
              <a:lnTo>
                <a:pt x="417713" y="795948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4278737"/>
        <a:ext cx="44944" cy="44944"/>
      </dsp:txXfrm>
    </dsp:sp>
    <dsp:sp modelId="{9CEBCCEE-73C8-4232-BFB1-B69D41A3ECA0}">
      <dsp:nvSpPr>
        <dsp:cNvPr id="0" name=""/>
        <dsp:cNvSpPr/>
      </dsp:nvSpPr>
      <dsp:spPr>
        <a:xfrm>
          <a:off x="3332438" y="3857515"/>
          <a:ext cx="41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13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30852" y="3892792"/>
        <a:ext cx="20885" cy="20885"/>
      </dsp:txXfrm>
    </dsp:sp>
    <dsp:sp modelId="{ABBB0174-0B58-48F9-A1AF-07EF065A9026}">
      <dsp:nvSpPr>
        <dsp:cNvPr id="0" name=""/>
        <dsp:cNvSpPr/>
      </dsp:nvSpPr>
      <dsp:spPr>
        <a:xfrm>
          <a:off x="5838720" y="3107287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193922"/>
              </a:lnTo>
              <a:lnTo>
                <a:pt x="417713" y="1193922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3672626"/>
        <a:ext cx="63244" cy="63244"/>
      </dsp:txXfrm>
    </dsp:sp>
    <dsp:sp modelId="{B6041E19-44BC-44D0-A478-5048EF244E61}">
      <dsp:nvSpPr>
        <dsp:cNvPr id="0" name=""/>
        <dsp:cNvSpPr/>
      </dsp:nvSpPr>
      <dsp:spPr>
        <a:xfrm>
          <a:off x="5838720" y="3107287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3291850"/>
        <a:ext cx="28847" cy="28847"/>
      </dsp:txXfrm>
    </dsp:sp>
    <dsp:sp modelId="{6692F967-7047-453F-9FB7-5BD0641F164A}">
      <dsp:nvSpPr>
        <dsp:cNvPr id="0" name=""/>
        <dsp:cNvSpPr/>
      </dsp:nvSpPr>
      <dsp:spPr>
        <a:xfrm>
          <a:off x="5838720" y="270931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2893876"/>
        <a:ext cx="28847" cy="28847"/>
      </dsp:txXfrm>
    </dsp:sp>
    <dsp:sp modelId="{410AA857-C0B6-4666-AD67-1E407A56C2E2}">
      <dsp:nvSpPr>
        <dsp:cNvPr id="0" name=""/>
        <dsp:cNvSpPr/>
      </dsp:nvSpPr>
      <dsp:spPr>
        <a:xfrm>
          <a:off x="5838720" y="1913364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1193922"/>
              </a:moveTo>
              <a:lnTo>
                <a:pt x="208856" y="1193922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2478703"/>
        <a:ext cx="63244" cy="63244"/>
      </dsp:txXfrm>
    </dsp:sp>
    <dsp:sp modelId="{E7178DAB-C863-432D-8B35-CB2F141412A3}">
      <dsp:nvSpPr>
        <dsp:cNvPr id="0" name=""/>
        <dsp:cNvSpPr/>
      </dsp:nvSpPr>
      <dsp:spPr>
        <a:xfrm>
          <a:off x="3332438" y="3107287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795948"/>
              </a:moveTo>
              <a:lnTo>
                <a:pt x="208856" y="795948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3482788"/>
        <a:ext cx="44944" cy="44944"/>
      </dsp:txXfrm>
    </dsp:sp>
    <dsp:sp modelId="{8F52E345-5F9B-4160-A13F-E858C8C34CF9}">
      <dsp:nvSpPr>
        <dsp:cNvPr id="0" name=""/>
        <dsp:cNvSpPr/>
      </dsp:nvSpPr>
      <dsp:spPr>
        <a:xfrm>
          <a:off x="3332438" y="2311338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1591896"/>
              </a:moveTo>
              <a:lnTo>
                <a:pt x="208856" y="1591896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3066142"/>
        <a:ext cx="82289" cy="82289"/>
      </dsp:txXfrm>
    </dsp:sp>
    <dsp:sp modelId="{E00D937A-E19A-4B84-B0CE-E4AEF94E8109}">
      <dsp:nvSpPr>
        <dsp:cNvPr id="0" name=""/>
        <dsp:cNvSpPr/>
      </dsp:nvSpPr>
      <dsp:spPr>
        <a:xfrm>
          <a:off x="826156" y="2510325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392909"/>
              </a:lnTo>
              <a:lnTo>
                <a:pt x="417713" y="1392909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3170425"/>
        <a:ext cx="72709" cy="72709"/>
      </dsp:txXfrm>
    </dsp:sp>
    <dsp:sp modelId="{F6CA0B86-9F02-4F91-9C18-E8A6366512CC}">
      <dsp:nvSpPr>
        <dsp:cNvPr id="0" name=""/>
        <dsp:cNvSpPr/>
      </dsp:nvSpPr>
      <dsp:spPr>
        <a:xfrm>
          <a:off x="3332438" y="1117416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1301979"/>
        <a:ext cx="28847" cy="28847"/>
      </dsp:txXfrm>
    </dsp:sp>
    <dsp:sp modelId="{CE5E57F2-344D-4135-BC79-1724957B2096}">
      <dsp:nvSpPr>
        <dsp:cNvPr id="0" name=""/>
        <dsp:cNvSpPr/>
      </dsp:nvSpPr>
      <dsp:spPr>
        <a:xfrm>
          <a:off x="3332438" y="71944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904005"/>
        <a:ext cx="28847" cy="28847"/>
      </dsp:txXfrm>
    </dsp:sp>
    <dsp:sp modelId="{00A2BB97-97DF-4CF2-B94A-9D8B0EB4EA1B}">
      <dsp:nvSpPr>
        <dsp:cNvPr id="0" name=""/>
        <dsp:cNvSpPr/>
      </dsp:nvSpPr>
      <dsp:spPr>
        <a:xfrm>
          <a:off x="826156" y="1117416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1392909"/>
              </a:moveTo>
              <a:lnTo>
                <a:pt x="208856" y="1392909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1777516"/>
        <a:ext cx="72709" cy="72709"/>
      </dsp:txXfrm>
    </dsp:sp>
    <dsp:sp modelId="{AEBAC1DE-FC48-4C1D-B0AE-4FEC023F0F94}">
      <dsp:nvSpPr>
        <dsp:cNvPr id="0" name=""/>
        <dsp:cNvSpPr/>
      </dsp:nvSpPr>
      <dsp:spPr>
        <a:xfrm>
          <a:off x="826156" y="321467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2188857"/>
              </a:moveTo>
              <a:lnTo>
                <a:pt x="208856" y="2188857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1360187"/>
        <a:ext cx="111417" cy="111417"/>
      </dsp:txXfrm>
    </dsp:sp>
    <dsp:sp modelId="{E74A3418-F6A4-4222-BBF5-F875E3B88B15}">
      <dsp:nvSpPr>
        <dsp:cNvPr id="0" name=""/>
        <dsp:cNvSpPr/>
      </dsp:nvSpPr>
      <dsp:spPr>
        <a:xfrm rot="16200000">
          <a:off x="-1167903" y="2191946"/>
          <a:ext cx="3351361" cy="636758"/>
        </a:xfrm>
        <a:prstGeom prst="rect">
          <a:avLst/>
        </a:prstGeom>
        <a:solidFill>
          <a:schemeClr val="accent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r>
            <a:rPr lang="en-US" sz="32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{}</a:t>
          </a:r>
          <a:endParaRPr lang="en-US" sz="32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-1167903" y="2191946"/>
        <a:ext cx="3351361" cy="636758"/>
      </dsp:txXfrm>
    </dsp:sp>
    <dsp:sp modelId="{42893AAE-0C31-4A93-BC14-D41B06EC7FDE}">
      <dsp:nvSpPr>
        <dsp:cNvPr id="0" name=""/>
        <dsp:cNvSpPr/>
      </dsp:nvSpPr>
      <dsp:spPr>
        <a:xfrm>
          <a:off x="1243869" y="3088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088"/>
        <a:ext cx="2088568" cy="636758"/>
      </dsp:txXfrm>
    </dsp:sp>
    <dsp:sp modelId="{511800D7-4CF4-4687-88BD-3491ABACCCB5}">
      <dsp:nvSpPr>
        <dsp:cNvPr id="0" name=""/>
        <dsp:cNvSpPr/>
      </dsp:nvSpPr>
      <dsp:spPr>
        <a:xfrm>
          <a:off x="1243869" y="79903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799036"/>
        <a:ext cx="2088568" cy="636758"/>
      </dsp:txXfrm>
    </dsp:sp>
    <dsp:sp modelId="{1C244A7F-13BC-44AC-8E16-3478B8E5D9F2}">
      <dsp:nvSpPr>
        <dsp:cNvPr id="0" name=""/>
        <dsp:cNvSpPr/>
      </dsp:nvSpPr>
      <dsp:spPr>
        <a:xfrm>
          <a:off x="3750151" y="401062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01062"/>
        <a:ext cx="2088568" cy="636758"/>
      </dsp:txXfrm>
    </dsp:sp>
    <dsp:sp modelId="{FC976B38-A5DC-4949-B6A8-F9E7D4531E17}">
      <dsp:nvSpPr>
        <dsp:cNvPr id="0" name=""/>
        <dsp:cNvSpPr/>
      </dsp:nvSpPr>
      <dsp:spPr>
        <a:xfrm>
          <a:off x="3750151" y="1197011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197011"/>
        <a:ext cx="2088568" cy="636758"/>
      </dsp:txXfrm>
    </dsp:sp>
    <dsp:sp modelId="{966632C5-AB2D-40AC-A1DF-AABD4EDDEEDB}">
      <dsp:nvSpPr>
        <dsp:cNvPr id="0" name=""/>
        <dsp:cNvSpPr/>
      </dsp:nvSpPr>
      <dsp:spPr>
        <a:xfrm>
          <a:off x="1243869" y="358485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584856"/>
        <a:ext cx="2088568" cy="636758"/>
      </dsp:txXfrm>
    </dsp:sp>
    <dsp:sp modelId="{32243B4E-B4CB-4BDD-86BD-C2E01BF7D739}">
      <dsp:nvSpPr>
        <dsp:cNvPr id="0" name=""/>
        <dsp:cNvSpPr/>
      </dsp:nvSpPr>
      <dsp:spPr>
        <a:xfrm>
          <a:off x="3750151" y="1992959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992959"/>
        <a:ext cx="2088568" cy="636758"/>
      </dsp:txXfrm>
    </dsp:sp>
    <dsp:sp modelId="{970FB833-3199-4FC4-B156-45799EFAD2DB}">
      <dsp:nvSpPr>
        <dsp:cNvPr id="0" name=""/>
        <dsp:cNvSpPr/>
      </dsp:nvSpPr>
      <dsp:spPr>
        <a:xfrm>
          <a:off x="3750151" y="2788907"/>
          <a:ext cx="2088568" cy="636758"/>
        </a:xfrm>
        <a:prstGeom prst="rect">
          <a:avLst/>
        </a:prstGeom>
        <a:solidFill>
          <a:schemeClr val="tx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2788907"/>
        <a:ext cx="2088568" cy="636758"/>
      </dsp:txXfrm>
    </dsp:sp>
    <dsp:sp modelId="{FD06ED58-D252-4312-873E-93FF3B8567E2}">
      <dsp:nvSpPr>
        <dsp:cNvPr id="0" name=""/>
        <dsp:cNvSpPr/>
      </dsp:nvSpPr>
      <dsp:spPr>
        <a:xfrm>
          <a:off x="6256434" y="1594985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1594985"/>
        <a:ext cx="2088568" cy="636758"/>
      </dsp:txXfrm>
    </dsp:sp>
    <dsp:sp modelId="{193F399E-D4B1-477E-9F82-6A78E1C8B386}">
      <dsp:nvSpPr>
        <dsp:cNvPr id="0" name=""/>
        <dsp:cNvSpPr/>
      </dsp:nvSpPr>
      <dsp:spPr>
        <a:xfrm>
          <a:off x="6256434" y="2390933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Keywords[]</a:t>
          </a:r>
        </a:p>
      </dsp:txBody>
      <dsp:txXfrm>
        <a:off x="6256434" y="2390933"/>
        <a:ext cx="2088568" cy="636758"/>
      </dsp:txXfrm>
    </dsp:sp>
    <dsp:sp modelId="{157A5D32-1A95-4E97-8647-F32C2FC1240E}">
      <dsp:nvSpPr>
        <dsp:cNvPr id="0" name=""/>
        <dsp:cNvSpPr/>
      </dsp:nvSpPr>
      <dsp:spPr>
        <a:xfrm>
          <a:off x="6256434" y="3186881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Extents[]</a:t>
          </a:r>
        </a:p>
      </dsp:txBody>
      <dsp:txXfrm>
        <a:off x="6256434" y="3186881"/>
        <a:ext cx="2088568" cy="636758"/>
      </dsp:txXfrm>
    </dsp:sp>
    <dsp:sp modelId="{0AF98EC6-9D79-46AC-9446-BD92FE9927F4}">
      <dsp:nvSpPr>
        <dsp:cNvPr id="0" name=""/>
        <dsp:cNvSpPr/>
      </dsp:nvSpPr>
      <dsp:spPr>
        <a:xfrm>
          <a:off x="6256434" y="3982830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sp:txBody>
      <dsp:txXfrm>
        <a:off x="6256434" y="3982830"/>
        <a:ext cx="2088568" cy="636758"/>
      </dsp:txXfrm>
    </dsp:sp>
    <dsp:sp modelId="{189CC0DD-2611-4219-B3B9-A48F59259D9F}">
      <dsp:nvSpPr>
        <dsp:cNvPr id="0" name=""/>
        <dsp:cNvSpPr/>
      </dsp:nvSpPr>
      <dsp:spPr>
        <a:xfrm>
          <a:off x="3750151" y="3584856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3584856"/>
        <a:ext cx="2088568" cy="636758"/>
      </dsp:txXfrm>
    </dsp:sp>
    <dsp:sp modelId="{81A468B8-978A-4EA8-9952-D187AC888706}">
      <dsp:nvSpPr>
        <dsp:cNvPr id="0" name=""/>
        <dsp:cNvSpPr/>
      </dsp:nvSpPr>
      <dsp:spPr>
        <a:xfrm>
          <a:off x="3750151" y="4380804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380804"/>
        <a:ext cx="2088568" cy="636758"/>
      </dsp:txXfrm>
    </dsp:sp>
    <dsp:sp modelId="{00840B8B-FA04-42A6-A901-D1E31726B9D3}">
      <dsp:nvSpPr>
        <dsp:cNvPr id="0" name=""/>
        <dsp:cNvSpPr/>
      </dsp:nvSpPr>
      <dsp:spPr>
        <a:xfrm>
          <a:off x="3750151" y="5176752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5176752"/>
        <a:ext cx="2088568" cy="636758"/>
      </dsp:txXfrm>
    </dsp:sp>
    <dsp:sp modelId="{8334C992-E347-4CB1-8431-89D86E7A3B72}">
      <dsp:nvSpPr>
        <dsp:cNvPr id="0" name=""/>
        <dsp:cNvSpPr/>
      </dsp:nvSpPr>
      <dsp:spPr>
        <a:xfrm>
          <a:off x="1243869" y="4380804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4380804"/>
        <a:ext cx="2088568" cy="636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C06DC-5419-41EC-A429-C0CEABB511F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9BE4-F87C-49E8-8E29-C89F80473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t</a:t>
            </a:r>
            <a:r>
              <a:rPr lang="en-US" dirty="0" smtClean="0"/>
              <a:t>alk from slide </a:t>
            </a:r>
          </a:p>
          <a:p>
            <a:r>
              <a:rPr lang="en-US" dirty="0" smtClean="0"/>
              <a:t>-- demonstrate mdTranslator parameters from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6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talk from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9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type of</a:t>
            </a:r>
            <a:r>
              <a:rPr lang="en-US" baseline="0" dirty="0" smtClean="0"/>
              <a:t> list =&gt; static</a:t>
            </a:r>
          </a:p>
          <a:p>
            <a:r>
              <a:rPr lang="en-US" baseline="0" dirty="0" smtClean="0"/>
              <a:t>-- name =&gt; </a:t>
            </a:r>
            <a:r>
              <a:rPr lang="en-US" baseline="0" dirty="0" err="1" smtClean="0"/>
              <a:t>iso_restriction</a:t>
            </a:r>
            <a:endParaRPr lang="en-US" baseline="0" dirty="0" smtClean="0"/>
          </a:p>
          <a:p>
            <a:r>
              <a:rPr lang="en-US" baseline="0" dirty="0" smtClean="0"/>
              <a:t>-- official source name =&gt; </a:t>
            </a:r>
            <a:r>
              <a:rPr lang="en-US" baseline="0" dirty="0" err="1" smtClean="0"/>
              <a:t>MD_RestrictionCode</a:t>
            </a:r>
            <a:endParaRPr lang="en-US" baseline="0" dirty="0" smtClean="0"/>
          </a:p>
          <a:p>
            <a:r>
              <a:rPr lang="en-US" baseline="0" dirty="0" smtClean="0"/>
              <a:t>-- extensible =&gt; T/F</a:t>
            </a:r>
          </a:p>
          <a:p>
            <a:r>
              <a:rPr lang="en-US" baseline="0" dirty="0" smtClean="0"/>
              <a:t>-- description</a:t>
            </a:r>
          </a:p>
          <a:p>
            <a:r>
              <a:rPr lang="en-US" baseline="0" dirty="0" smtClean="0"/>
              <a:t>-- list of codes </a:t>
            </a:r>
          </a:p>
          <a:p>
            <a:r>
              <a:rPr lang="en-US" baseline="0" dirty="0" smtClean="0"/>
              <a:t>---- unique code</a:t>
            </a:r>
          </a:p>
          <a:p>
            <a:r>
              <a:rPr lang="en-US" baseline="0" dirty="0" smtClean="0"/>
              <a:t>---- code name</a:t>
            </a:r>
          </a:p>
          <a:p>
            <a:r>
              <a:rPr lang="en-US" baseline="0" dirty="0" smtClean="0"/>
              <a:t>---- description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15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r>
              <a:rPr lang="en-US" baseline="0" dirty="0" smtClean="0"/>
              <a:t> is an array that contains a list of all contacts found in the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document. Each contact is assigned a unique id, which is used to reference the contact throughout the document. This avoids the need to store the entire contact multiple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9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 of $ref allows</a:t>
            </a:r>
            <a:r>
              <a:rPr lang="en-US" baseline="0" dirty="0" smtClean="0"/>
              <a:t> the schemas to be split into multiple files.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 Pointer is</a:t>
            </a:r>
            <a:r>
              <a:rPr lang="en-US" baseline="0" dirty="0" smtClean="0"/>
              <a:t> similar to</a:t>
            </a:r>
            <a:r>
              <a:rPr lang="en-US" dirty="0" smtClean="0"/>
              <a:t> </a:t>
            </a:r>
            <a:r>
              <a:rPr lang="en-US" dirty="0" err="1" smtClean="0"/>
              <a:t>Xpath</a:t>
            </a:r>
            <a:r>
              <a:rPr lang="en-US" dirty="0" smtClean="0"/>
              <a:t> in XML, but it is much simpler.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6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4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en-US" baseline="0" dirty="0" smtClean="0"/>
              <a:t>s, to make it easier: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learn about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 and </a:t>
            </a:r>
            <a:r>
              <a:rPr lang="en-US" baseline="0" smtClean="0"/>
              <a:t>the schema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use the schemas to validate </a:t>
            </a:r>
            <a:r>
              <a:rPr lang="en-US" baseline="0" dirty="0" err="1" smtClean="0"/>
              <a:t>mdJSON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use the </a:t>
            </a:r>
            <a:r>
              <a:rPr lang="en-US" baseline="0" dirty="0" err="1" smtClean="0"/>
              <a:t>mdTranslator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mdTranslator is hosted as a public web service on </a:t>
            </a:r>
            <a:r>
              <a:rPr lang="en-US" sz="1600" dirty="0" err="1" smtClean="0"/>
              <a:t>Heroku</a:t>
            </a:r>
            <a:r>
              <a:rPr lang="en-US" sz="1600" dirty="0" smtClean="0"/>
              <a:t>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</a:t>
            </a:r>
            <a:r>
              <a:rPr lang="en-US" sz="1600" dirty="0" err="1" smtClean="0"/>
              <a:t>Heroku</a:t>
            </a:r>
            <a:r>
              <a:rPr lang="en-US" sz="1600" baseline="0" dirty="0" smtClean="0"/>
              <a:t> is a cloud platform as a service (</a:t>
            </a:r>
            <a:r>
              <a:rPr lang="en-US" sz="1600" baseline="0" dirty="0" err="1" smtClean="0"/>
              <a:t>PaaS</a:t>
            </a:r>
            <a:r>
              <a:rPr lang="en-US" sz="1600" baseline="0" dirty="0" smtClean="0"/>
              <a:t>) supporting several languages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Ruby, Node.js, Python, PHP, Perl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We did not develop on this platform, but are using it to host the mdTranslator API until a permanent home is found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back to were</a:t>
            </a:r>
            <a:r>
              <a:rPr lang="en-US" baseline="0" dirty="0" smtClean="0"/>
              <a:t> we left off in the Into to ISO Toolkit segment </a:t>
            </a:r>
          </a:p>
          <a:p>
            <a:r>
              <a:rPr lang="en-US" baseline="0" dirty="0" smtClean="0"/>
              <a:t>-- hosted on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at </a:t>
            </a:r>
            <a:r>
              <a:rPr lang="en-US" u="sng" baseline="0" dirty="0" smtClean="0"/>
              <a:t>http://mdtranslator.adiwg.org/ </a:t>
            </a:r>
          </a:p>
          <a:p>
            <a:r>
              <a:rPr lang="en-US" u="none" baseline="0" dirty="0" smtClean="0"/>
              <a:t>-- the web service has an embedded mdTranslator gem</a:t>
            </a:r>
          </a:p>
          <a:p>
            <a:r>
              <a:rPr lang="en-US" u="none" baseline="0" dirty="0" smtClean="0"/>
              <a:t>-- the web service provides a RESTful API to interact with the mdTranslator </a:t>
            </a:r>
          </a:p>
          <a:p>
            <a:r>
              <a:rPr lang="en-US" u="none" baseline="0" dirty="0" smtClean="0"/>
              <a:t>---- </a:t>
            </a:r>
            <a:r>
              <a:rPr lang="en-US" sz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REST (Representational State Transfer)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------ </a:t>
            </a:r>
            <a:r>
              <a:rPr lang="en-US" sz="1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Architectural style for scalable web services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------ All functionality is available via unique URLs </a:t>
            </a:r>
          </a:p>
          <a:p>
            <a:endParaRPr lang="en-US" u="none" baseline="0" dirty="0" smtClean="0"/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4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another ISO</a:t>
            </a:r>
            <a:r>
              <a:rPr lang="en-US" baseline="0" dirty="0" smtClean="0"/>
              <a:t> Toolkit component is also hosted in the API – mdCodes </a:t>
            </a:r>
          </a:p>
          <a:p>
            <a:r>
              <a:rPr lang="en-US" baseline="0" dirty="0" smtClean="0"/>
              <a:t>-- mdCodes is designed to supply ISO codelists via REST endpoints to metadata editor application </a:t>
            </a:r>
          </a:p>
          <a:p>
            <a:r>
              <a:rPr lang="en-US" baseline="0" dirty="0" smtClean="0"/>
              <a:t>-- covered later in this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4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talk</a:t>
            </a:r>
            <a:r>
              <a:rPr lang="en-US" baseline="0" dirty="0" smtClean="0"/>
              <a:t> from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0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4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5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27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7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99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56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69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73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75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4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18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3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43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8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71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43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1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77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5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76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6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9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8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6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/>
              <a:pPr/>
              <a:t>5/11/2015</a:t>
            </a:fld>
            <a:r>
              <a:rPr dirty="0"/>
              <a:t>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dirty="0"/>
              <a:t> </a:t>
            </a:r>
            <a:fld id="{521E745E-8DCD-4372-A04E-1A39D68E2162}" type="slidenum">
              <a:rPr/>
              <a:pPr/>
              <a:t>‹#›</a:t>
            </a:fld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dirty="0"/>
              <a:t>www.adiwg.org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93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/>
              <a:pPr/>
              <a:t>5/11/2015</a:t>
            </a:fld>
            <a:r>
              <a:t>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t> </a:t>
            </a:r>
            <a:fld id="{521E745E-8DCD-4372-A04E-1A39D68E2162}" type="slidenum">
              <a:rPr/>
              <a:pPr/>
              <a:t>‹#›</a:t>
            </a:fld>
            <a:endParaRPr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t>www.adiwg.org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4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aw.githubusercontent.com/adiwg/mdWorkshop/master/code_examples/mdJSON_data_example.json" TargetMode="Externa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mdtranslator.adiwg.org/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mdtranslator.adiwg.org/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iwg.org/mdTools/" TargetMode="External"/><Relationship Id="rId3" Type="http://schemas.openxmlformats.org/officeDocument/2006/relationships/hyperlink" Target="http://mdtranslator.adiwg.org/" TargetMode="External"/><Relationship Id="rId7" Type="http://schemas.openxmlformats.org/officeDocument/2006/relationships/hyperlink" Target="http://www.adiwg.org/mdTranslat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mdtranslator.adiwg.org/api/writers" TargetMode="External"/><Relationship Id="rId5" Type="http://schemas.openxmlformats.org/officeDocument/2006/relationships/hyperlink" Target="http://mdtranslator.adiwg.org/api/readers" TargetMode="External"/><Relationship Id="rId10" Type="http://schemas.openxmlformats.org/officeDocument/2006/relationships/hyperlink" Target="https://rubygems.org/search?utf8=&#10003;&amp;query=adiwg" TargetMode="External"/><Relationship Id="rId4" Type="http://schemas.openxmlformats.org/officeDocument/2006/relationships/hyperlink" Target="http://mdtranslator.adiwg.org/api/v1" TargetMode="External"/><Relationship Id="rId9" Type="http://schemas.openxmlformats.org/officeDocument/2006/relationships/hyperlink" Target="https://github.com/adiw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dtranslator.adiwg.org/api/v1/ap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mdtranslator.adiwg.org/api/v1/demo" TargetMode="External"/><Relationship Id="rId4" Type="http://schemas.openxmlformats.org/officeDocument/2006/relationships/hyperlink" Target="http://mdtranslator.adiwg.org/api/v1/option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mdtranslator.adiwg.org/api/codelists/iso_mediumName?definitions=true" TargetMode="External"/><Relationship Id="rId3" Type="http://schemas.openxmlformats.org/officeDocument/2006/relationships/hyperlink" Target="http://mdtranslator.adiwg.org/api/codelists?format=json" TargetMode="External"/><Relationship Id="rId7" Type="http://schemas.openxmlformats.org/officeDocument/2006/relationships/hyperlink" Target="http://mdtranslator.adiwg.org/api/codelists/iso_restriction" TargetMode="External"/><Relationship Id="rId2" Type="http://schemas.openxmlformats.org/officeDocument/2006/relationships/hyperlink" Target="http://mdtranslator.adiwg.org/api/codelists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mdtranslator.adiwg.org/api/codelists?callback=myCall" TargetMode="External"/><Relationship Id="rId5" Type="http://schemas.openxmlformats.org/officeDocument/2006/relationships/hyperlink" Target="http://mdtranslator.adiwg.org/api/codelists?definitions=true" TargetMode="External"/><Relationship Id="rId4" Type="http://schemas.openxmlformats.org/officeDocument/2006/relationships/hyperlink" Target="http://mdtranslator.adiwg.org/api/codelists?format=x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son-schema.org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telescope.github.io/understanding-json-schem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telescope.github.io/understanding-json-schem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wg/mdJson-schema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err="1" smtClean="0"/>
              <a:t>mdJSON</a:t>
            </a:r>
            <a:r>
              <a:rPr lang="en-US" sz="6000" spc="-150" dirty="0" smtClean="0"/>
              <a:t> &amp; </a:t>
            </a:r>
            <a:r>
              <a:rPr lang="en-US" sz="6000" spc="-150" dirty="0" err="1" smtClean="0"/>
              <a:t>mdTools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11</a:t>
            </a:fld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1"/>
            <a:ext cx="8229600" cy="35051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Only write blocks for which content exists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Must provide mandatory elements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Must be valid 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Must use ISO code lists for domain values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Describe contacts once, use many times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mdJSON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 Example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 descr="C:\Users\dwalworth\AppData\Local\Microsoft\Windows\Temporary Internet Files\Content.IE5\LRYLISKX\bw-json-data-stor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130968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Using mdTranslator API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as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13</a:t>
            </a:fld>
            <a:endParaRPr dirty="0"/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Web Application</a:t>
            </a:r>
          </a:p>
        </p:txBody>
      </p:sp>
      <p:sp>
        <p:nvSpPr>
          <p:cNvPr id="3" name="TextBox 2">
            <a:hlinkClick r:id="rId5"/>
          </p:cNvPr>
          <p:cNvSpPr txBox="1"/>
          <p:nvPr/>
        </p:nvSpPr>
        <p:spPr>
          <a:xfrm>
            <a:off x="847747" y="52110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  <a:hlinkClick r:id="rId5"/>
              </a:rPr>
              <a:t>http://mdtranslator.adiwg.org/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as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14</a:t>
            </a:fld>
            <a:endParaRPr dirty="0"/>
          </a:p>
        </p:txBody>
      </p:sp>
      <p:sp>
        <p:nvSpPr>
          <p:cNvPr id="78" name="Cloud 77"/>
          <p:cNvSpPr/>
          <p:nvPr/>
        </p:nvSpPr>
        <p:spPr>
          <a:xfrm>
            <a:off x="4572000" y="685800"/>
            <a:ext cx="4267200" cy="5181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0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310130" y="1066800"/>
            <a:ext cx="3200400" cy="4131893"/>
            <a:chOff x="5029200" y="1202107"/>
            <a:chExt cx="3200400" cy="4131893"/>
          </a:xfrm>
        </p:grpSpPr>
        <p:sp>
          <p:nvSpPr>
            <p:cNvPr id="114" name="Rounded Rectangle 113"/>
            <p:cNvSpPr/>
            <p:nvPr/>
          </p:nvSpPr>
          <p:spPr>
            <a:xfrm>
              <a:off x="5029200" y="1202107"/>
              <a:ext cx="3200400" cy="413189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3" name="Rectangle 132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prstClr val="black"/>
                  </a:solidFill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code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Ruby Gem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mdTranslator-rails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41" name="Folded Corner 140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b="1" kern="0" dirty="0">
                <a:solidFill>
                  <a:prstClr val="black"/>
                </a:solidFill>
                <a:latin typeface="Lucida Sans" panose="020B0602030504020204" pitchFamily="34" charset="0"/>
              </a:endParaRPr>
            </a:p>
          </p:txBody>
        </p:sp>
        <p:pic>
          <p:nvPicPr>
            <p:cNvPr id="142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Right Arrow 142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GET/POST</a:t>
            </a:r>
          </a:p>
        </p:txBody>
      </p:sp>
      <p:sp>
        <p:nvSpPr>
          <p:cNvPr id="144" name="TextBox 143"/>
          <p:cNvSpPr txBox="1"/>
          <p:nvPr/>
        </p:nvSpPr>
        <p:spPr>
          <a:xfrm rot="5400000">
            <a:off x="4289957" y="294904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Web Application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843530" y="1245584"/>
            <a:ext cx="2514600" cy="760441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995930" y="1357619"/>
            <a:ext cx="2209800" cy="274847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mdCodes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523364" y="1642535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Ruby Gem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TextBox 76">
            <a:hlinkClick r:id="rId5"/>
          </p:cNvPr>
          <p:cNvSpPr txBox="1"/>
          <p:nvPr/>
        </p:nvSpPr>
        <p:spPr>
          <a:xfrm>
            <a:off x="847747" y="52110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Lucida Sans" panose="020B0602030504020204" pitchFamily="34" charset="0"/>
                <a:hlinkClick r:id="rId5"/>
              </a:rPr>
              <a:t>http://mdtranslator.adiwg.org/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‘Welcome’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Welcome page - </a:t>
            </a:r>
            <a:r>
              <a:rPr lang="en-US" sz="1800" dirty="0" smtClean="0">
                <a:hlinkClick r:id="rId3"/>
              </a:rPr>
              <a:t>http://mdtranslator.adiwg.org/ </a:t>
            </a:r>
            <a:endParaRPr lang="en-US" sz="1800" dirty="0" smtClean="0"/>
          </a:p>
          <a:p>
            <a:pPr lvl="1"/>
            <a:r>
              <a:rPr lang="en-US" sz="1800" dirty="0" smtClean="0"/>
              <a:t>Root for mdTranslator API</a:t>
            </a:r>
            <a:endParaRPr lang="en-US" sz="1800" dirty="0"/>
          </a:p>
          <a:p>
            <a:r>
              <a:rPr lang="en-US" sz="1800" dirty="0"/>
              <a:t>Overview</a:t>
            </a:r>
          </a:p>
          <a:p>
            <a:r>
              <a:rPr lang="en-US" sz="1800" dirty="0"/>
              <a:t>Background</a:t>
            </a:r>
          </a:p>
          <a:p>
            <a:pPr lvl="1"/>
            <a:r>
              <a:rPr lang="en-US" sz="1800" dirty="0"/>
              <a:t>Including description of the six ISO Metadata Developer’s Toolkit components</a:t>
            </a:r>
          </a:p>
          <a:p>
            <a:r>
              <a:rPr lang="en-US" sz="1800" dirty="0"/>
              <a:t>Links</a:t>
            </a:r>
          </a:p>
          <a:p>
            <a:pPr lvl="1"/>
            <a:r>
              <a:rPr lang="en-US" sz="1800" dirty="0"/>
              <a:t>mdTranslator resources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API 	</a:t>
            </a:r>
            <a:r>
              <a:rPr lang="en-US" sz="1800" dirty="0" smtClean="0">
                <a:hlinkClick r:id="rId4"/>
              </a:rPr>
              <a:t>.../</a:t>
            </a:r>
            <a:r>
              <a:rPr lang="en-US" sz="1800" dirty="0" err="1" smtClean="0">
                <a:hlinkClick r:id="rId4"/>
              </a:rPr>
              <a:t>api</a:t>
            </a:r>
            <a:r>
              <a:rPr lang="en-US" sz="1800" dirty="0" smtClean="0">
                <a:hlinkClick r:id="rId4"/>
              </a:rPr>
              <a:t>/v1</a:t>
            </a:r>
            <a:r>
              <a:rPr lang="en-US" sz="1800" dirty="0" smtClean="0"/>
              <a:t> </a:t>
            </a:r>
            <a:endParaRPr lang="en-US" sz="1800" dirty="0"/>
          </a:p>
          <a:p>
            <a:pPr lvl="2">
              <a:tabLst>
                <a:tab pos="2174875" algn="l"/>
              </a:tabLst>
            </a:pPr>
            <a:r>
              <a:rPr lang="en-US" sz="1800" dirty="0"/>
              <a:t>Readers	</a:t>
            </a:r>
            <a:r>
              <a:rPr lang="en-US" sz="1800" dirty="0" smtClean="0">
                <a:hlinkClick r:id="rId5"/>
              </a:rPr>
              <a:t>.../</a:t>
            </a:r>
            <a:r>
              <a:rPr lang="en-US" sz="1800" dirty="0" err="1" smtClean="0">
                <a:hlinkClick r:id="rId5"/>
              </a:rPr>
              <a:t>api</a:t>
            </a:r>
            <a:r>
              <a:rPr lang="en-US" sz="1800" dirty="0" smtClean="0">
                <a:hlinkClick r:id="rId5"/>
              </a:rPr>
              <a:t>/readers</a:t>
            </a:r>
            <a:r>
              <a:rPr lang="en-US" sz="1800" dirty="0" smtClean="0"/>
              <a:t> </a:t>
            </a:r>
            <a:endParaRPr lang="en-US" sz="1800" dirty="0"/>
          </a:p>
          <a:p>
            <a:pPr lvl="2">
              <a:tabLst>
                <a:tab pos="2174875" algn="l"/>
              </a:tabLst>
            </a:pPr>
            <a:r>
              <a:rPr lang="en-US" sz="1800" dirty="0"/>
              <a:t>Writers	</a:t>
            </a:r>
            <a:r>
              <a:rPr lang="en-US" sz="1800" dirty="0" smtClean="0">
                <a:hlinkClick r:id="rId6"/>
              </a:rPr>
              <a:t>.../</a:t>
            </a:r>
            <a:r>
              <a:rPr lang="en-US" sz="1800" dirty="0" err="1" smtClean="0">
                <a:hlinkClick r:id="rId6"/>
              </a:rPr>
              <a:t>api</a:t>
            </a:r>
            <a:r>
              <a:rPr lang="en-US" sz="1800" dirty="0" smtClean="0">
                <a:hlinkClick r:id="rId6"/>
              </a:rPr>
              <a:t>/writers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/>
              <a:t>Related external resources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mdTranslator Home page 	</a:t>
            </a:r>
            <a:r>
              <a:rPr lang="en-US" sz="1800" dirty="0">
                <a:hlinkClick r:id="rId7"/>
              </a:rPr>
              <a:t>http://www.adiwg.org/mdTranslator/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mdTools 	</a:t>
            </a:r>
            <a:r>
              <a:rPr lang="en-US" sz="1800" dirty="0">
                <a:hlinkClick r:id="rId8"/>
              </a:rPr>
              <a:t>http://www.adiwg.org/mdTools/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GitHub repository 	</a:t>
            </a:r>
            <a:r>
              <a:rPr lang="en-US" sz="1800" dirty="0">
                <a:hlinkClick r:id="rId9"/>
              </a:rPr>
              <a:t>https://github.com/adiwg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RubyGems libraries	</a:t>
            </a:r>
            <a:r>
              <a:rPr lang="en-US" sz="1800" dirty="0">
                <a:hlinkClick r:id="rId10"/>
              </a:rPr>
              <a:t>https://rubygems.org/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4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Autofit/>
          </a:bodyPr>
          <a:lstStyle/>
          <a:p>
            <a:r>
              <a:rPr lang="en-US" sz="2000" dirty="0"/>
              <a:t>API V1 documentation </a:t>
            </a:r>
            <a:r>
              <a:rPr lang="en-US" sz="1800" dirty="0" smtClean="0">
                <a:hlinkClick r:id="rId3"/>
              </a:rPr>
              <a:t>.../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>
                <a:hlinkClick r:id="rId3"/>
              </a:rPr>
              <a:t>/v1/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/>
              <a:t> or </a:t>
            </a:r>
            <a:r>
              <a:rPr lang="en-US" sz="1800" dirty="0" smtClean="0">
                <a:hlinkClick r:id="rId3"/>
              </a:rPr>
              <a:t>.../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>
                <a:hlinkClick r:id="rId3"/>
              </a:rPr>
              <a:t>/v1</a:t>
            </a:r>
            <a:endParaRPr lang="en-US" sz="2000" dirty="0" smtClean="0"/>
          </a:p>
          <a:p>
            <a:pPr lvl="1"/>
            <a:r>
              <a:rPr lang="en-US" sz="1400" dirty="0" smtClean="0"/>
              <a:t>API is versioned to support legacy versions of API</a:t>
            </a:r>
          </a:p>
          <a:p>
            <a:pPr lvl="1"/>
            <a:r>
              <a:rPr lang="en-US" sz="1400" dirty="0" smtClean="0"/>
              <a:t>API </a:t>
            </a:r>
            <a:r>
              <a:rPr lang="en-US" sz="1400" dirty="0"/>
              <a:t>only supports </a:t>
            </a:r>
            <a:r>
              <a:rPr lang="en-US" sz="1400" dirty="0" smtClean="0"/>
              <a:t>GET </a:t>
            </a:r>
            <a:r>
              <a:rPr lang="en-US" sz="1400" dirty="0"/>
              <a:t>and </a:t>
            </a:r>
            <a:r>
              <a:rPr lang="en-US" sz="1400" dirty="0" smtClean="0"/>
              <a:t>POST verbs</a:t>
            </a:r>
          </a:p>
          <a:p>
            <a:pPr lvl="1"/>
            <a:r>
              <a:rPr lang="en-US" sz="1400" dirty="0"/>
              <a:t>PUTs (updates) and DELETEs not accepted </a:t>
            </a:r>
            <a:endParaRPr lang="en-US" sz="1400" dirty="0" smtClean="0"/>
          </a:p>
          <a:p>
            <a:pPr lvl="1"/>
            <a:r>
              <a:rPr lang="en-US" sz="1400" dirty="0" smtClean="0"/>
              <a:t>Cross domain requests handled by CORS (Cross-Origin Resource Sharing)</a:t>
            </a:r>
            <a:endParaRPr lang="en-US" sz="1400" dirty="0"/>
          </a:p>
          <a:p>
            <a:pPr lvl="1"/>
            <a:r>
              <a:rPr lang="en-US" sz="1600" b="1" dirty="0"/>
              <a:t>Documentation and Lists</a:t>
            </a:r>
          </a:p>
          <a:p>
            <a:pPr lvl="2"/>
            <a:r>
              <a:rPr lang="en-US" sz="1400" dirty="0"/>
              <a:t>GET</a:t>
            </a:r>
          </a:p>
          <a:p>
            <a:pPr lvl="3"/>
            <a:r>
              <a:rPr lang="en-US" sz="1400" dirty="0"/>
              <a:t>Informational web pages</a:t>
            </a:r>
          </a:p>
          <a:p>
            <a:pPr lvl="3"/>
            <a:r>
              <a:rPr lang="en-US" sz="1400" dirty="0" smtClean="0"/>
              <a:t>API version 1 options 	</a:t>
            </a:r>
            <a:r>
              <a:rPr lang="en-US" sz="1400" dirty="0" smtClean="0">
                <a:hlinkClick r:id="rId4"/>
              </a:rPr>
              <a:t>.../</a:t>
            </a:r>
            <a:r>
              <a:rPr lang="en-US" sz="1400" dirty="0" err="1" smtClean="0">
                <a:hlinkClick r:id="rId4"/>
              </a:rPr>
              <a:t>api</a:t>
            </a:r>
            <a:r>
              <a:rPr lang="en-US" sz="1400" dirty="0" smtClean="0">
                <a:hlinkClick r:id="rId4"/>
              </a:rPr>
              <a:t>/v1/options</a:t>
            </a:r>
            <a:endParaRPr lang="en-US" sz="1400" dirty="0" smtClean="0"/>
          </a:p>
          <a:p>
            <a:pPr lvl="3"/>
            <a:r>
              <a:rPr lang="en-US" sz="1400" dirty="0" smtClean="0"/>
              <a:t>Interacting </a:t>
            </a:r>
            <a:r>
              <a:rPr lang="en-US" sz="1400" dirty="0"/>
              <a:t>with </a:t>
            </a:r>
            <a:r>
              <a:rPr lang="en-US" sz="1400" dirty="0" smtClean="0"/>
              <a:t>codelists </a:t>
            </a:r>
            <a:endParaRPr lang="en-US" sz="1400" dirty="0"/>
          </a:p>
          <a:p>
            <a:pPr lvl="1"/>
            <a:r>
              <a:rPr lang="en-US" sz="1600" b="1" dirty="0" smtClean="0"/>
              <a:t>Translator </a:t>
            </a:r>
            <a:r>
              <a:rPr lang="en-US" sz="1600" b="1" dirty="0"/>
              <a:t>method</a:t>
            </a:r>
          </a:p>
          <a:p>
            <a:pPr lvl="2"/>
            <a:r>
              <a:rPr lang="en-US" sz="1400" dirty="0"/>
              <a:t>GET</a:t>
            </a:r>
          </a:p>
          <a:p>
            <a:pPr lvl="3"/>
            <a:r>
              <a:rPr lang="en-US" sz="1400" dirty="0"/>
              <a:t>Limited application due to URI size limits (2K)</a:t>
            </a:r>
          </a:p>
          <a:p>
            <a:pPr lvl="2"/>
            <a:r>
              <a:rPr lang="en-US" sz="1400" dirty="0"/>
              <a:t>POST </a:t>
            </a:r>
          </a:p>
          <a:p>
            <a:pPr lvl="3"/>
            <a:r>
              <a:rPr lang="en-US" sz="1400" dirty="0"/>
              <a:t>mdTranslator </a:t>
            </a:r>
            <a:r>
              <a:rPr lang="en-US" sz="1400" dirty="0" smtClean="0"/>
              <a:t>parameters    </a:t>
            </a:r>
            <a:r>
              <a:rPr lang="en-US" sz="1400" dirty="0" smtClean="0">
                <a:hlinkClick r:id="rId5"/>
              </a:rPr>
              <a:t>.../</a:t>
            </a:r>
            <a:r>
              <a:rPr lang="en-US" sz="1400" dirty="0" err="1" smtClean="0">
                <a:hlinkClick r:id="rId5"/>
              </a:rPr>
              <a:t>api</a:t>
            </a:r>
            <a:r>
              <a:rPr lang="en-US" sz="1400" dirty="0" smtClean="0">
                <a:hlinkClick r:id="rId5"/>
              </a:rPr>
              <a:t>/v1/demo</a:t>
            </a:r>
            <a:endParaRPr lang="en-US" sz="1400" dirty="0"/>
          </a:p>
          <a:p>
            <a:pPr lvl="3"/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mdCodes is also a GitHub repo and RubyGem</a:t>
            </a:r>
            <a:endParaRPr lang="en-US" sz="1600" dirty="0"/>
          </a:p>
          <a:p>
            <a:r>
              <a:rPr lang="en-US" sz="1600" dirty="0" smtClean="0"/>
              <a:t>Designed for metadata </a:t>
            </a:r>
            <a:r>
              <a:rPr lang="en-US" sz="1600" dirty="0"/>
              <a:t>content editors (mdEditor) to load codelist values </a:t>
            </a:r>
            <a:endParaRPr lang="en-US" sz="1600" dirty="0" smtClean="0"/>
          </a:p>
          <a:p>
            <a:r>
              <a:rPr lang="en-US" sz="1600" dirty="0" smtClean="0"/>
              <a:t>Contains all </a:t>
            </a:r>
            <a:r>
              <a:rPr lang="en-US" sz="1600" dirty="0"/>
              <a:t>ISO codelists needed by mdTranslator</a:t>
            </a:r>
          </a:p>
          <a:p>
            <a:r>
              <a:rPr lang="en-US" sz="1600" dirty="0"/>
              <a:t>Current with 19115-2, 19115-1, including </a:t>
            </a:r>
            <a:r>
              <a:rPr lang="en-US" sz="1600" dirty="0" smtClean="0"/>
              <a:t>some ADIwg </a:t>
            </a:r>
            <a:r>
              <a:rPr lang="en-US" sz="1600" dirty="0"/>
              <a:t>extensions</a:t>
            </a:r>
          </a:p>
          <a:p>
            <a:r>
              <a:rPr lang="en-US" sz="1600" dirty="0"/>
              <a:t>Each codelist is a maintained in a separate YAML file</a:t>
            </a:r>
          </a:p>
          <a:p>
            <a:pPr lvl="1"/>
            <a:r>
              <a:rPr lang="en-US" sz="1600" dirty="0"/>
              <a:t>“Yet Another Markup Language” or “YAML </a:t>
            </a:r>
            <a:r>
              <a:rPr lang="en-US" sz="1600" dirty="0" err="1"/>
              <a:t>Ain’t</a:t>
            </a:r>
            <a:r>
              <a:rPr lang="en-US" sz="1600" dirty="0"/>
              <a:t> Markup Language”</a:t>
            </a:r>
          </a:p>
          <a:p>
            <a:pPr lvl="1"/>
            <a:r>
              <a:rPr lang="en-US" sz="1600" dirty="0"/>
              <a:t>Suited for text editing structured data</a:t>
            </a:r>
          </a:p>
          <a:p>
            <a:pPr lvl="1"/>
            <a:r>
              <a:rPr lang="en-US" sz="1600" dirty="0"/>
              <a:t>Supported in Ruby, Python, Perl, </a:t>
            </a:r>
            <a:r>
              <a:rPr lang="en-US" sz="1600" dirty="0" err="1"/>
              <a:t>grep</a:t>
            </a:r>
            <a:endParaRPr lang="en-US" sz="1600" dirty="0"/>
          </a:p>
          <a:p>
            <a:r>
              <a:rPr lang="en-US" sz="1600" dirty="0"/>
              <a:t>Only </a:t>
            </a:r>
            <a:r>
              <a:rPr lang="en-US" sz="1600" dirty="0" smtClean="0"/>
              <a:t>static </a:t>
            </a:r>
            <a:r>
              <a:rPr lang="en-US" sz="1600" dirty="0"/>
              <a:t>codelists are supported at this time</a:t>
            </a:r>
          </a:p>
          <a:p>
            <a:r>
              <a:rPr lang="en-US" sz="1600" dirty="0" smtClean="0"/>
              <a:t>We might extend </a:t>
            </a:r>
            <a:r>
              <a:rPr lang="en-US" sz="1600" dirty="0"/>
              <a:t>to provide </a:t>
            </a:r>
            <a:r>
              <a:rPr lang="en-US" sz="1600" dirty="0" smtClean="0"/>
              <a:t>a consistent </a:t>
            </a:r>
            <a:r>
              <a:rPr lang="en-US" sz="1600" dirty="0"/>
              <a:t>API for externally maintained hierarchical code lists such as: </a:t>
            </a:r>
          </a:p>
          <a:p>
            <a:pPr lvl="1"/>
            <a:r>
              <a:rPr lang="en-US" sz="1600" dirty="0"/>
              <a:t>GCMD Global Change Master Directory of Earth Science Keywords (NASA), ITIS, Several candidates from NOAA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0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31"/>
          <a:stretch/>
        </p:blipFill>
        <p:spPr>
          <a:xfrm>
            <a:off x="457200" y="2057400"/>
            <a:ext cx="8251429" cy="3024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 YAML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18</a:t>
            </a:fld>
            <a:endParaRPr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4"/>
          <a:stretch/>
        </p:blipFill>
        <p:spPr>
          <a:xfrm>
            <a:off x="457200" y="5118322"/>
            <a:ext cx="8251429" cy="113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1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Sans"/>
              </a:rPr>
              <a:t>Static codelist example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84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.../</a:t>
            </a:r>
            <a:r>
              <a:rPr lang="en-US" sz="1600" dirty="0" err="1" smtClean="0"/>
              <a:t>api</a:t>
            </a:r>
            <a:r>
              <a:rPr lang="en-US" sz="1600" dirty="0" smtClean="0"/>
              <a:t>/codelists  </a:t>
            </a:r>
            <a:r>
              <a:rPr lang="en-US" sz="1600" dirty="0"/>
              <a:t>– use chrome w/ JSON </a:t>
            </a:r>
            <a:r>
              <a:rPr lang="en-US" sz="1600" dirty="0" smtClean="0"/>
              <a:t>formatter plugin</a:t>
            </a:r>
            <a:endParaRPr lang="en-US" sz="1600" dirty="0"/>
          </a:p>
          <a:p>
            <a:pPr lvl="1"/>
            <a:r>
              <a:rPr lang="en-US" sz="1600" dirty="0" smtClean="0"/>
              <a:t>All codelists </a:t>
            </a:r>
            <a:r>
              <a:rPr lang="en-US" sz="1600" dirty="0"/>
              <a:t>and values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.../</a:t>
            </a:r>
            <a:r>
              <a:rPr lang="en-US" sz="1600" dirty="0" err="1" smtClean="0">
                <a:hlinkClick r:id="rId2"/>
              </a:rPr>
              <a:t>api</a:t>
            </a:r>
            <a:r>
              <a:rPr lang="en-US" sz="1600" dirty="0" smtClean="0">
                <a:hlinkClick r:id="rId2"/>
              </a:rPr>
              <a:t>/codelists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All codelists and </a:t>
            </a:r>
            <a:r>
              <a:rPr lang="en-US" sz="1600" dirty="0"/>
              <a:t>values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3"/>
              </a:rPr>
              <a:t>.../</a:t>
            </a:r>
            <a:r>
              <a:rPr lang="en-US" sz="1600" dirty="0" err="1" smtClean="0">
                <a:hlinkClick r:id="rId3"/>
              </a:rPr>
              <a:t>api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codelists?format</a:t>
            </a:r>
            <a:r>
              <a:rPr lang="en-US" sz="1600" dirty="0" smtClean="0">
                <a:hlinkClick r:id="rId3"/>
              </a:rPr>
              <a:t>=</a:t>
            </a:r>
            <a:r>
              <a:rPr lang="en-US" sz="1600" dirty="0" err="1" smtClean="0">
                <a:hlinkClick r:id="rId3"/>
              </a:rPr>
              <a:t>json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ISO </a:t>
            </a:r>
            <a:r>
              <a:rPr lang="en-US" sz="1600" dirty="0" err="1" smtClean="0"/>
              <a:t>CT_CodelistCatalogue</a:t>
            </a:r>
            <a:r>
              <a:rPr lang="en-US" sz="1600" dirty="0" smtClean="0"/>
              <a:t> 	</a:t>
            </a:r>
            <a:r>
              <a:rPr lang="en-US" sz="1600" dirty="0" smtClean="0">
                <a:hlinkClick r:id="rId4"/>
              </a:rPr>
              <a:t>.../</a:t>
            </a:r>
            <a:r>
              <a:rPr lang="en-US" sz="1600" dirty="0" err="1" smtClean="0">
                <a:hlinkClick r:id="rId4"/>
              </a:rPr>
              <a:t>api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err="1" smtClean="0">
                <a:hlinkClick r:id="rId4"/>
              </a:rPr>
              <a:t>codelists?format</a:t>
            </a:r>
            <a:r>
              <a:rPr lang="en-US" sz="1600" dirty="0" smtClean="0">
                <a:hlinkClick r:id="rId4"/>
              </a:rPr>
              <a:t>=xml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All codes with definitions 	</a:t>
            </a:r>
            <a:r>
              <a:rPr lang="en-US" sz="1600" dirty="0" smtClean="0">
                <a:hlinkClick r:id="rId5"/>
              </a:rPr>
              <a:t>.../</a:t>
            </a:r>
            <a:r>
              <a:rPr lang="en-US" sz="1600" dirty="0" err="1" smtClean="0">
                <a:hlinkClick r:id="rId5"/>
              </a:rPr>
              <a:t>api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err="1" smtClean="0">
                <a:hlinkClick r:id="rId5"/>
              </a:rPr>
              <a:t>codelists?definitions</a:t>
            </a:r>
            <a:r>
              <a:rPr lang="en-US" sz="1600" dirty="0" smtClean="0">
                <a:hlinkClick r:id="rId5"/>
              </a:rPr>
              <a:t>=true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Add a </a:t>
            </a:r>
            <a:r>
              <a:rPr lang="en-US" sz="1600" dirty="0" err="1" smtClean="0"/>
              <a:t>JSONp</a:t>
            </a:r>
            <a:r>
              <a:rPr lang="en-US" sz="1600" dirty="0" smtClean="0"/>
              <a:t> wrapper 	</a:t>
            </a:r>
            <a:r>
              <a:rPr lang="en-US" sz="1600" dirty="0" smtClean="0">
                <a:hlinkClick r:id="rId6"/>
              </a:rPr>
              <a:t>.../</a:t>
            </a:r>
            <a:r>
              <a:rPr lang="en-US" sz="1600" dirty="0" err="1" smtClean="0">
                <a:hlinkClick r:id="rId6"/>
              </a:rPr>
              <a:t>api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codelists?callback</a:t>
            </a:r>
            <a:r>
              <a:rPr lang="en-US" sz="1600" dirty="0" smtClean="0">
                <a:hlinkClick r:id="rId6"/>
              </a:rPr>
              <a:t>=</a:t>
            </a:r>
            <a:r>
              <a:rPr lang="en-US" sz="1600" dirty="0" err="1" smtClean="0">
                <a:hlinkClick r:id="rId6"/>
              </a:rPr>
              <a:t>myCall</a:t>
            </a: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Single codelist 		</a:t>
            </a:r>
            <a:r>
              <a:rPr lang="en-US" sz="1600" dirty="0" smtClean="0">
                <a:hlinkClick r:id="rId7"/>
              </a:rPr>
              <a:t>.../</a:t>
            </a:r>
            <a:r>
              <a:rPr lang="en-US" sz="1600" dirty="0" err="1" smtClean="0">
                <a:hlinkClick r:id="rId7"/>
              </a:rPr>
              <a:t>api</a:t>
            </a:r>
            <a:r>
              <a:rPr lang="en-US" sz="1600" dirty="0" smtClean="0">
                <a:hlinkClick r:id="rId7"/>
              </a:rPr>
              <a:t>/codelists/</a:t>
            </a:r>
            <a:r>
              <a:rPr lang="en-US" sz="1600" dirty="0" err="1" smtClean="0">
                <a:hlinkClick r:id="rId7"/>
              </a:rPr>
              <a:t>iso_restriction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Single codelist </a:t>
            </a:r>
            <a:r>
              <a:rPr lang="en-US" sz="1600" dirty="0"/>
              <a:t>with definitions 	 </a:t>
            </a:r>
            <a:r>
              <a:rPr lang="en-US" sz="1600" dirty="0" smtClean="0"/>
              <a:t>					</a:t>
            </a:r>
            <a:r>
              <a:rPr lang="en-US" sz="1600" dirty="0" smtClean="0">
                <a:hlinkClick r:id="rId8"/>
              </a:rPr>
              <a:t>.../</a:t>
            </a:r>
            <a:r>
              <a:rPr lang="en-US" sz="1600" dirty="0" err="1" smtClean="0">
                <a:hlinkClick r:id="rId8"/>
              </a:rPr>
              <a:t>api</a:t>
            </a:r>
            <a:r>
              <a:rPr lang="en-US" sz="1600" dirty="0" smtClean="0">
                <a:hlinkClick r:id="rId8"/>
              </a:rPr>
              <a:t>/codelists/</a:t>
            </a:r>
            <a:r>
              <a:rPr lang="en-US" sz="1600" dirty="0" err="1" smtClean="0">
                <a:hlinkClick r:id="rId8"/>
              </a:rPr>
              <a:t>iso_mediumName?definitions</a:t>
            </a:r>
            <a:r>
              <a:rPr lang="en-US" sz="1600" dirty="0" smtClean="0">
                <a:hlinkClick r:id="rId8"/>
              </a:rPr>
              <a:t>=true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1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2</a:t>
            </a:fld>
            <a:endParaRPr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83814266"/>
              </p:ext>
            </p:extLst>
          </p:nvPr>
        </p:nvGraphicFramePr>
        <p:xfrm>
          <a:off x="381000" y="152400"/>
          <a:ext cx="85344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2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20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9263467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5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6934200" cy="5334000"/>
          </a:xfrm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"version":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"name":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mdJson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"version": "1.0.0"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"contact":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contactId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organizationName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"US Geological Survey - Alaska Science Center"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"metadata":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resourceInfo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resourceType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"project",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"citation":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"title": "Real-Time Permafrost and Climate Monitoring Network - Arctic Alaska",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"date":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"date": "2012-12-21",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dateType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"revision"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pointOfContact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contactId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"role":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pointOfContact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],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"abstract": "DOI is developing a long-term permafrost monitoring network.",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"status":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onGoing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"language": ["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eng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 USA",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 MEX"]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3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with </a:t>
            </a:r>
            <a:r>
              <a:rPr lang="en-US" dirty="0" err="1" smtClean="0"/>
              <a:t>mdJSON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What’s needed:</a:t>
            </a:r>
          </a:p>
          <a:p>
            <a:r>
              <a:rPr lang="en-US" dirty="0" smtClean="0"/>
              <a:t>Understanding of JSON structure and syntax</a:t>
            </a:r>
          </a:p>
          <a:p>
            <a:r>
              <a:rPr lang="en-US" dirty="0" smtClean="0"/>
              <a:t>Basic knowledge of JSON </a:t>
            </a:r>
            <a:r>
              <a:rPr lang="en-US" dirty="0"/>
              <a:t>Schema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Ability to use </a:t>
            </a:r>
            <a:r>
              <a:rPr lang="en-US" dirty="0" err="1" smtClean="0"/>
              <a:t>mdJSON</a:t>
            </a:r>
            <a:r>
              <a:rPr lang="en-US" dirty="0" smtClean="0"/>
              <a:t>-schemas to validate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3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447801"/>
            <a:ext cx="44958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Complete </a:t>
            </a:r>
            <a:r>
              <a:rPr lang="en-US" dirty="0"/>
              <a:t>structural </a:t>
            </a:r>
            <a:r>
              <a:rPr lang="en-US" dirty="0" smtClean="0"/>
              <a:t>validation of JSON</a:t>
            </a:r>
            <a:endParaRPr lang="en-US" dirty="0"/>
          </a:p>
          <a:p>
            <a:r>
              <a:rPr lang="en-US" dirty="0" smtClean="0"/>
              <a:t>Latest </a:t>
            </a:r>
            <a:r>
              <a:rPr lang="en-US" dirty="0"/>
              <a:t>IETF draft: version 4</a:t>
            </a:r>
          </a:p>
          <a:p>
            <a:r>
              <a:rPr lang="en-US" dirty="0"/>
              <a:t>Validation engines available in many languages, see    </a:t>
            </a:r>
            <a:r>
              <a:rPr lang="en-US" dirty="0">
                <a:hlinkClick r:id="rId2"/>
              </a:rPr>
              <a:t>http://json-schema.org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5</a:t>
            </a:fld>
            <a:endParaRPr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7313"/>
            <a:ext cx="4041775" cy="330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2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Schema Keywords: $ref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value of $ref is </a:t>
            </a:r>
            <a:r>
              <a:rPr lang="en-US" dirty="0" smtClean="0"/>
              <a:t>a JSON Pointer.</a:t>
            </a:r>
          </a:p>
          <a:p>
            <a:r>
              <a:rPr lang="en-US" dirty="0"/>
              <a:t>$</a:t>
            </a:r>
            <a:r>
              <a:rPr lang="en-US" dirty="0" smtClean="0"/>
              <a:t>ref is replaced </a:t>
            </a:r>
            <a:r>
              <a:rPr lang="en-US" dirty="0"/>
              <a:t>with the value it points to.</a:t>
            </a:r>
          </a:p>
          <a:p>
            <a:r>
              <a:rPr lang="en-US" dirty="0" smtClean="0"/>
              <a:t>JSON </a:t>
            </a:r>
            <a:r>
              <a:rPr lang="en-US" dirty="0"/>
              <a:t>Pointer </a:t>
            </a:r>
            <a:r>
              <a:rPr lang="en-US" dirty="0" smtClean="0"/>
              <a:t>identifies </a:t>
            </a:r>
            <a:r>
              <a:rPr lang="en-US" dirty="0"/>
              <a:t>a specific value within a JSON document.</a:t>
            </a:r>
            <a:endParaRPr lang="en-US" b="1" dirty="0"/>
          </a:p>
          <a:p>
            <a:r>
              <a:rPr lang="en-US" dirty="0" smtClean="0"/>
              <a:t>Can point to location in another file</a:t>
            </a:r>
            <a:endParaRPr lang="en-US" dirty="0"/>
          </a:p>
          <a:p>
            <a:r>
              <a:rPr lang="en-US" dirty="0"/>
              <a:t>{"$ref": “</a:t>
            </a:r>
            <a:r>
              <a:rPr lang="en-US" dirty="0" err="1"/>
              <a:t>doc.json</a:t>
            </a:r>
            <a:r>
              <a:rPr lang="en-US" dirty="0"/>
              <a:t>#</a:t>
            </a:r>
            <a:r>
              <a:rPr lang="en-US" dirty="0">
                <a:solidFill>
                  <a:schemeClr val="accent2"/>
                </a:solidFill>
              </a:rPr>
              <a:t>/location/in/doc</a:t>
            </a:r>
            <a:r>
              <a:rPr lang="en-US" dirty="0"/>
              <a:t>“}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457200" y="56388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hlinkClick r:id="rId3"/>
              </a:rPr>
              <a:t>http://spacetelescope.github.io/understanding-json-schema</a:t>
            </a:r>
            <a:r>
              <a:rPr lang="en-US" sz="2000" b="1" dirty="0">
                <a:solidFill>
                  <a:prstClr val="black"/>
                </a:solidFill>
                <a:hlinkClick r:id="rId3"/>
              </a:rPr>
              <a:t>/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Keywords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allOf</a:t>
            </a:r>
            <a:r>
              <a:rPr lang="en-US" dirty="0"/>
              <a:t>: Must be valid against all of the subschemas</a:t>
            </a:r>
          </a:p>
          <a:p>
            <a:r>
              <a:rPr lang="en-US" dirty="0" err="1"/>
              <a:t>anyOf</a:t>
            </a:r>
            <a:r>
              <a:rPr lang="en-US" dirty="0"/>
              <a:t>: Must be valid against any of the subschemas</a:t>
            </a:r>
          </a:p>
          <a:p>
            <a:r>
              <a:rPr lang="en-US" dirty="0" err="1"/>
              <a:t>oneOf</a:t>
            </a:r>
            <a:r>
              <a:rPr lang="en-US" dirty="0"/>
              <a:t>: Must be valid against exactly one of the subschemas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/>
              <a:pPr>
                <a:defRPr/>
              </a:pPr>
              <a:t>7</a:t>
            </a:fld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457200" y="561969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hlinkClick r:id="rId3"/>
              </a:rPr>
              <a:t>http://spacetelescope.github.io/understanding-json-schema</a:t>
            </a:r>
            <a:r>
              <a:rPr lang="en-US" sz="2000" b="1" dirty="0">
                <a:solidFill>
                  <a:prstClr val="black"/>
                </a:solidFill>
                <a:hlinkClick r:id="rId3"/>
              </a:rPr>
              <a:t>/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-schemas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be used independent of </a:t>
            </a:r>
            <a:r>
              <a:rPr lang="en-US" dirty="0" err="1" smtClean="0"/>
              <a:t>mdTranslator</a:t>
            </a:r>
            <a:r>
              <a:rPr lang="en-US" dirty="0" smtClean="0"/>
              <a:t> for validation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nclude descriptions and pointers to examples</a:t>
            </a:r>
          </a:p>
          <a:p>
            <a:r>
              <a:rPr lang="en-US" dirty="0" smtClean="0"/>
              <a:t>Mapping to other standards(19115-2, FGDC)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8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04800" y="5488632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hlinkClick r:id="rId2"/>
              </a:rPr>
              <a:t>https://</a:t>
            </a:r>
            <a:r>
              <a:rPr lang="en-US" sz="2400" b="1" dirty="0">
                <a:solidFill>
                  <a:prstClr val="black"/>
                </a:solidFill>
                <a:hlinkClick r:id="rId2"/>
              </a:rPr>
              <a:t>github.com/adiwg/mdJson-schemas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interface for </a:t>
            </a:r>
            <a:r>
              <a:rPr lang="en-US" dirty="0" err="1"/>
              <a:t>ADIwg</a:t>
            </a:r>
            <a:r>
              <a:rPr lang="en-US" dirty="0"/>
              <a:t> metadata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The </a:t>
            </a:r>
            <a:r>
              <a:rPr lang="en-US" dirty="0"/>
              <a:t>purpose of these tools is to assist with the production of </a:t>
            </a:r>
            <a:r>
              <a:rPr lang="en-US" dirty="0" smtClean="0"/>
              <a:t>metadata</a:t>
            </a:r>
          </a:p>
          <a:p>
            <a:r>
              <a:rPr lang="en-US" dirty="0" smtClean="0"/>
              <a:t>For now, primarily useful for learning and development</a:t>
            </a:r>
          </a:p>
          <a:p>
            <a:pPr marL="0" indent="0">
              <a:buNone/>
            </a:pPr>
            <a:endParaRPr lang="en-US" dirty="0" smtClean="0">
              <a:solidFill>
                <a:prstClr val="black">
                  <a:lumMod val="65000"/>
                  <a:lumOff val="35000"/>
                </a:prstClr>
              </a:solidFill>
              <a:hlinkClick r:id=""/>
            </a:endParaRPr>
          </a:p>
          <a:p>
            <a:pPr marL="0" lvl="0" indent="0" algn="ctr">
              <a:buNone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"/>
              </a:rPr>
              <a:t>www.adiwg.org/mdTools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/>
              <a:pPr>
                <a:defRPr/>
              </a:pPr>
              <a:t>5/11/2015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www.adiwg.org</a:t>
            </a:r>
            <a:endParaRPr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/>
              <a:pPr>
                <a:defRPr/>
              </a:pPr>
              <a:t>9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96902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72491" y="52578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endParaRPr lang="en-US" sz="3600" dirty="0">
              <a:solidFill>
                <a:prstClr val="black">
                  <a:lumMod val="65000"/>
                  <a:lumOff val="35000"/>
                </a:prstClr>
              </a:solidFill>
              <a:latin typeface="Lucida San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4761060"/>
            <a:ext cx="1451321" cy="1356786"/>
            <a:chOff x="7391400" y="4517196"/>
            <a:chExt cx="1536129" cy="143607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517196"/>
              <a:ext cx="1536129" cy="106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90613" y="558393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Lucida Sans" panose="020B0602030504020204" pitchFamily="34" charset="0"/>
                </a:rPr>
                <a:t>d</a:t>
              </a:r>
              <a:r>
                <a:rPr 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Lucida Sans" panose="020B0602030504020204" pitchFamily="34" charset="0"/>
                </a:rPr>
                <a:t>3.js</a:t>
              </a:r>
            </a:p>
          </p:txBody>
        </p:sp>
      </p:grpSp>
      <p:pic>
        <p:nvPicPr>
          <p:cNvPr id="1029" name="Picture 5" descr="C:\Users\jobradley\Downloads\JQuery_mobile_logo_svg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67200"/>
            <a:ext cx="2135250" cy="5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IwgTheme">
  <a:themeElements>
    <a:clrScheme name="Custom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3399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1083</Words>
  <Application>Microsoft Office PowerPoint</Application>
  <PresentationFormat>On-screen Show (4:3)</PresentationFormat>
  <Paragraphs>278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Flow</vt:lpstr>
      <vt:lpstr>ADIwgTheme</vt:lpstr>
      <vt:lpstr>1_ADIwgTheme</vt:lpstr>
      <vt:lpstr>ISO Developer’s Toolkit - mdJSON &amp; mdTools  2015 CDI Workshop</vt:lpstr>
      <vt:lpstr>PowerPoint Presentation</vt:lpstr>
      <vt:lpstr>Contacts</vt:lpstr>
      <vt:lpstr>Developing with mdJSON</vt:lpstr>
      <vt:lpstr>JSON Schema</vt:lpstr>
      <vt:lpstr>JSON Schema Keywords: $ref</vt:lpstr>
      <vt:lpstr>JSON Schema Keywords</vt:lpstr>
      <vt:lpstr>mdJSON-schemas</vt:lpstr>
      <vt:lpstr>PowerPoint Presentation</vt:lpstr>
      <vt:lpstr>mdJSON Example</vt:lpstr>
      <vt:lpstr>mdJSON Example</vt:lpstr>
      <vt:lpstr>ISO Developer’s Toolkit - Using mdTranslator API  2015 CDI Workshop</vt:lpstr>
      <vt:lpstr>mdTranslator as web service</vt:lpstr>
      <vt:lpstr>mdTranslator as web service</vt:lpstr>
      <vt:lpstr>mdTranslator ‘Welcome’</vt:lpstr>
      <vt:lpstr>mdTranslator API</vt:lpstr>
      <vt:lpstr>mdCodes</vt:lpstr>
      <vt:lpstr>mdCodes YAML file</vt:lpstr>
      <vt:lpstr>mdCodes API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</cp:lastModifiedBy>
  <cp:revision>2</cp:revision>
  <dcterms:created xsi:type="dcterms:W3CDTF">2015-05-11T16:41:53Z</dcterms:created>
  <dcterms:modified xsi:type="dcterms:W3CDTF">2015-05-11T16:44:39Z</dcterms:modified>
</cp:coreProperties>
</file>