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6"/>
  </p:notesMasterIdLst>
  <p:sldIdLst>
    <p:sldId id="335" r:id="rId3"/>
    <p:sldId id="339" r:id="rId4"/>
    <p:sldId id="337" r:id="rId5"/>
    <p:sldId id="336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12" r:id="rId15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41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get deeper in subsequent presentation 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  <a:p>
            <a:r>
              <a:rPr lang="en-US" baseline="0" dirty="0" smtClean="0"/>
              <a:t>-- all Toolkit components are available on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smtClean="0"/>
              <a:t>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5/5/2015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2789" y="3204877"/>
              <a:ext cx="9366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mdJson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705754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in content</a:t>
            </a:r>
          </a:p>
        </p:txBody>
      </p:sp>
    </p:spTree>
    <p:extLst>
      <p:ext uri="{BB962C8B-B14F-4D97-AF65-F5344CB8AC3E}">
        <p14:creationId xmlns:p14="http://schemas.microsoft.com/office/powerpoint/2010/main" val="31030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</a:t>
            </a:r>
            <a:r>
              <a:rPr lang="en-US" dirty="0" err="1" smtClean="0"/>
              <a:t>db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601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877711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https://github.com/adiwg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/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Data Store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3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875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5/5/2015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64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7697</TotalTime>
  <Words>883</Words>
  <Application>Microsoft Office PowerPoint</Application>
  <PresentationFormat>On-screen Show (4:3)</PresentationFormat>
  <Paragraphs>224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ADIwgTheme</vt:lpstr>
      <vt:lpstr>Flow</vt:lpstr>
      <vt:lpstr>ISO Developer’s Toolkit - Intro to ISO Toolkit  2015 CDI Workshop</vt:lpstr>
      <vt:lpstr>ISO Toolkit Components</vt:lpstr>
      <vt:lpstr>Core: mdTranslator</vt:lpstr>
      <vt:lpstr>mdTranslator as code</vt:lpstr>
      <vt:lpstr>mdTranslator as gem</vt:lpstr>
      <vt:lpstr>mdTranslator as web service</vt:lpstr>
      <vt:lpstr>mdTranslator in mdTools</vt:lpstr>
      <vt:lpstr>mdTranslator with mdEditor</vt:lpstr>
      <vt:lpstr>mdJson file?</vt:lpstr>
      <vt:lpstr>mdJson template</vt:lpstr>
      <vt:lpstr>mdJson from db query</vt:lpstr>
      <vt:lpstr>mdJson from mdEditor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449</cp:revision>
  <cp:lastPrinted>2015-04-06T19:15:32Z</cp:lastPrinted>
  <dcterms:created xsi:type="dcterms:W3CDTF">2012-08-27T16:53:10Z</dcterms:created>
  <dcterms:modified xsi:type="dcterms:W3CDTF">2015-05-06T01:15:36Z</dcterms:modified>
</cp:coreProperties>
</file>