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2"/>
  </p:notesMasterIdLst>
  <p:sldIdLst>
    <p:sldId id="335" r:id="rId3"/>
    <p:sldId id="337" r:id="rId4"/>
    <p:sldId id="343" r:id="rId5"/>
    <p:sldId id="336" r:id="rId6"/>
    <p:sldId id="338" r:id="rId7"/>
    <p:sldId id="340" r:id="rId8"/>
    <p:sldId id="341" r:id="rId9"/>
    <p:sldId id="342" r:id="rId10"/>
    <p:sldId id="339" r:id="rId11"/>
  </p:sldIdLst>
  <p:sldSz cx="9144000" cy="6858000" type="screen4x3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573D"/>
    <a:srgbClr val="6C7DB0"/>
    <a:srgbClr val="566A88"/>
    <a:srgbClr val="566AA3"/>
    <a:srgbClr val="009AD0"/>
    <a:srgbClr val="5DD5FF"/>
    <a:srgbClr val="C03C26"/>
    <a:srgbClr val="BE2E2A"/>
    <a:srgbClr val="D5F4FF"/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7202" autoAdjust="0"/>
  </p:normalViewPr>
  <p:slideViewPr>
    <p:cSldViewPr>
      <p:cViewPr varScale="1">
        <p:scale>
          <a:sx n="80" d="100"/>
          <a:sy n="80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3414" y="-102"/>
      </p:cViewPr>
      <p:guideLst>
        <p:guide orient="horz" pos="2851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9EA4B-1FCE-4065-A41C-CF44A689435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27F4EF-BD6C-4BE9-8D6D-DB73BE80A8D3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3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r>
            <a: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{}</a:t>
          </a:r>
          <a:endParaRPr lang="en-US" sz="3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5594706-E6E3-4FBA-8026-6A9977401BB5}" type="par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72E602F-F17A-4E32-8A96-BC81E4AEBFDD}" type="sibTrans" cxnId="{E3DFA369-FAE7-4E56-BD3A-062DC48F857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7D8EFCA-06E0-4320-8B82-7EE1E902D7B2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653317B-5E13-4D0D-A3F4-0B784B0AB0B3}" type="parTrans" cxnId="{FC4E25B7-777C-4F1D-932F-377C01332DBA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E07F396-F350-40CD-B2F2-7E8071C62CFF}" type="sibTrans" cxnId="{FC4E25B7-777C-4F1D-932F-377C01332DB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BB09DEA-7D21-4D84-81BA-B8DD63C8A45E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A358B86-8069-4E85-83C5-D4E127501397}" type="parTrans" cxnId="{B5BB88FE-DDD6-4EB5-9716-C89C9B70A5F2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FB1307D-A4D5-444F-A554-FF501EBB4A9F}" type="sibTrans" cxnId="{B5BB88FE-DDD6-4EB5-9716-C89C9B70A5F2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7F1BD51-D76F-4EC9-8774-008A79A18FCB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F0D9B3A-3790-44DB-AB00-789A8AC9D6F7}" type="parTrans" cxnId="{8C8F22E4-AA59-454C-9BA4-07C8C8A43AC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3AC942-16FE-4713-B783-DC61C134C49C}" type="sibTrans" cxnId="{8C8F22E4-AA59-454C-9BA4-07C8C8A43AC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7192674-C6CF-4B51-9414-52619F48D1A7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3D526ED-AFF5-492F-862D-B89C4C0ABA12}" type="parTrans" cxnId="{80657A4F-BD44-46A9-8EAE-E711171E0D9B}">
      <dgm:prSet custT="1"/>
      <dgm:spPr/>
      <dgm:t>
        <a:bodyPr/>
        <a:lstStyle/>
        <a:p>
          <a:endParaRPr lang="en-US" sz="6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CFC68C7-FD15-4CF7-9FCC-3D456EC14A1F}" type="sibTrans" cxnId="{80657A4F-BD44-46A9-8EAE-E711171E0D9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C91E726-E191-4296-ACA3-3AF2428BA69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96AFADA-85CD-4182-B8AA-9582CC81A921}" type="parTrans" cxnId="{F59B7ED8-6498-449B-A71C-3188F21F9805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FA1311-B155-4DDB-BF00-71991B2357E6}" type="sibTrans" cxnId="{F59B7ED8-6498-449B-A71C-3188F21F980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71CD23-265E-40AA-9D89-FE6CFCCCD986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A7D380C-670C-48C6-971D-007D5D3DD42E}" type="parTrans" cxnId="{14BB0306-6D5A-46D0-8A5B-8B38D852CD8A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FC7A74E-090F-4F39-9E9D-7801E1AD5719}" type="sibTrans" cxnId="{14BB0306-6D5A-46D0-8A5B-8B38D852CD8A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5561F5-EA83-4CDD-9CF2-C8AC95BEBCC3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5CC5D35-5DD5-46A6-A90F-ACD633ED9128}" type="parTrans" cxnId="{DDF3C273-1ABA-4E8D-B996-103F2E4823ED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4444058-ED46-4203-9506-90E747459728}" type="sibTrans" cxnId="{DDF3C273-1ABA-4E8D-B996-103F2E4823ED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98F2DE-E51C-42D1-B5BE-F8D52E8BA119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908E2DE-9EB5-419B-87D5-F642A90EDBD2}" type="parTrans" cxnId="{2B67D6BB-6E41-4055-ADE6-4148623ADCC4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94CB6D0-CDF6-45B2-AAB3-37E5AD98EADF}" type="sibTrans" cxnId="{2B67D6BB-6E41-4055-ADE6-4148623ADCC4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ED05BA1-13C4-44E6-9035-1009D70E0C8E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A708550-7102-4EC6-A86F-A695F79D4898}" type="parTrans" cxnId="{38978715-6044-4B73-BBB7-6B36BD699155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0D9138A-CBD6-4B79-8F13-FC1B3DD84EB8}" type="sibTrans" cxnId="{38978715-6044-4B73-BBB7-6B36BD699155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6F8EAA7-8A97-4168-9AC8-481D16C272F9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Keywords[]</a:t>
          </a:r>
        </a:p>
      </dgm:t>
    </dgm:pt>
    <dgm:pt modelId="{6E518202-013D-40D6-84E8-6614FFE34C4B}" type="parTrans" cxnId="{4864B257-9ABB-43A3-9B2E-DEA0D3C6470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04B49C1-F7EB-4884-921A-A2029778E4BC}" type="sibTrans" cxnId="{4864B257-9ABB-43A3-9B2E-DEA0D3C6470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5C50C8C-79EE-49AA-A17C-D80E2EA992EB}">
      <dgm:prSet phldrT="[Text]" custT="1"/>
      <dgm:spPr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Extents[]</a:t>
          </a:r>
        </a:p>
      </dgm:t>
    </dgm:pt>
    <dgm:pt modelId="{DEB14BC9-81A9-41B5-A294-78D12FE21B97}" type="parTrans" cxnId="{993B6AC0-00E2-45E2-9334-161E3F79233B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C1BDAA0-C220-4C56-93DC-1DBE820BF1EC}" type="sibTrans" cxnId="{993B6AC0-00E2-45E2-9334-161E3F79233B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4E27EC7-92B0-4CE6-B8D7-3DB318D077BA}">
      <dgm:prSet phldrT="[Text]" custT="1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9D7C506E-35F9-4AB0-81F9-D6A7626609FC}" type="parTrans" cxnId="{D630F018-86A8-4109-91DD-F5702983F470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1C79ECB-B4F6-47D4-90AF-72354C1EA8BF}" type="sibTrans" cxnId="{D630F018-86A8-4109-91DD-F5702983F470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BDA1D446-75C4-4754-BB03-DCA1B6C0C8A1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Info{}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ACE3C3-1BC8-4F1E-B8E6-7E4600AA4B9F}" type="parTrans" cxnId="{396744AE-CD2D-4A8D-8FDE-646350FF556F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4D25D1A-7A97-4609-B8C0-CA514F2E5B51}" type="sibTrans" cxnId="{396744AE-CD2D-4A8D-8FDE-646350FF556F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BB8C659-D374-4603-8DAE-A464A473CC46}">
      <dgm:prSet phldrT="[Text]" custT="1"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Docs[]</a:t>
          </a:r>
          <a:endParaRPr lang="en-US" sz="16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31E69D2-3E8F-447F-951C-9FBC6539F934}" type="parTrans" cxnId="{E67E1849-8D7C-4B3B-AB29-5B2EED3ECD26}">
      <dgm:prSet custT="1"/>
      <dgm:spPr>
        <a:ln>
          <a:solidFill>
            <a:schemeClr val="tx2"/>
          </a:solidFill>
        </a:ln>
      </dgm:spPr>
      <dgm:t>
        <a:bodyPr/>
        <a:lstStyle/>
        <a:p>
          <a:endParaRPr lang="en-US" sz="5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49D1F1E-C975-4EF7-AEA3-8BB8932CCF1B}" type="sibTrans" cxnId="{E67E1849-8D7C-4B3B-AB29-5B2EED3ECD26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5CE1790-33CE-414A-AB53-E06A052D2180}">
      <dgm:prSet phldrT="[Text]" custT="1"/>
      <dgm:spPr>
        <a:ln>
          <a:noFill/>
        </a:ln>
      </dgm:spPr>
      <dgm:t>
        <a:bodyPr/>
        <a:lstStyle/>
        <a:p>
          <a:r>
            <a:rPr lang="en-US" sz="4000" b="1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gm:t>
    </dgm:pt>
    <dgm:pt modelId="{ED5C5DCC-C16D-42D4-B283-675E02019722}" type="parTrans" cxnId="{9A5ED20D-6E1F-4D11-88F7-F1448FF033B1}">
      <dgm:prSet custT="1"/>
      <dgm:spPr/>
      <dgm:t>
        <a:bodyPr/>
        <a:lstStyle/>
        <a:p>
          <a:endParaRPr lang="en-US" sz="5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402CA80-BACA-4634-8391-4CC8B3FC298F}" type="sibTrans" cxnId="{9A5ED20D-6E1F-4D11-88F7-F1448FF033B1}">
      <dgm:prSet/>
      <dgm:spPr/>
      <dgm:t>
        <a:bodyPr/>
        <a:lstStyle/>
        <a:p>
          <a:endParaRPr lang="en-US" sz="18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0E5050A-FFCB-429E-AD8C-2C5972027FD5}" type="pres">
      <dgm:prSet presAssocID="{0779EA4B-1FCE-4065-A41C-CF44A689435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0F52CA-533E-469B-9F0A-619030FDC88B}" type="pres">
      <dgm:prSet presAssocID="{A827F4EF-BD6C-4BE9-8D6D-DB73BE80A8D3}" presName="root1" presStyleCnt="0"/>
      <dgm:spPr/>
    </dgm:pt>
    <dgm:pt modelId="{E74A3418-F6A4-4222-BBF5-F875E3B88B15}" type="pres">
      <dgm:prSet presAssocID="{A827F4EF-BD6C-4BE9-8D6D-DB73BE80A8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61250D-9308-4CA3-ACDC-5707F8C9DCEC}" type="pres">
      <dgm:prSet presAssocID="{A827F4EF-BD6C-4BE9-8D6D-DB73BE80A8D3}" presName="level2hierChild" presStyleCnt="0"/>
      <dgm:spPr/>
    </dgm:pt>
    <dgm:pt modelId="{AEBAC1DE-FC48-4C1D-B0AE-4FEC023F0F94}" type="pres">
      <dgm:prSet presAssocID="{9653317B-5E13-4D0D-A3F4-0B784B0AB0B3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02984F4-87B0-499F-B786-F87E5FD93086}" type="pres">
      <dgm:prSet presAssocID="{9653317B-5E13-4D0D-A3F4-0B784B0AB0B3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6D383AA-D1F4-403B-BC45-FE9F99CD2F49}" type="pres">
      <dgm:prSet presAssocID="{27D8EFCA-06E0-4320-8B82-7EE1E902D7B2}" presName="root2" presStyleCnt="0"/>
      <dgm:spPr/>
    </dgm:pt>
    <dgm:pt modelId="{42893AAE-0C31-4A93-BC14-D41B06EC7FDE}" type="pres">
      <dgm:prSet presAssocID="{27D8EFCA-06E0-4320-8B82-7EE1E902D7B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6C5A2-29E4-45C3-83E6-8B1607396CE8}" type="pres">
      <dgm:prSet presAssocID="{27D8EFCA-06E0-4320-8B82-7EE1E902D7B2}" presName="level3hierChild" presStyleCnt="0"/>
      <dgm:spPr/>
    </dgm:pt>
    <dgm:pt modelId="{00A2BB97-97DF-4CF2-B94A-9D8B0EB4EA1B}" type="pres">
      <dgm:prSet presAssocID="{DA358B86-8069-4E85-83C5-D4E127501397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04A36C04-9455-4270-835B-07546AC2D83B}" type="pres">
      <dgm:prSet presAssocID="{DA358B86-8069-4E85-83C5-D4E12750139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E50FB3-0E6B-4D3B-90FC-1A3FBBFAD08D}" type="pres">
      <dgm:prSet presAssocID="{6BB09DEA-7D21-4D84-81BA-B8DD63C8A45E}" presName="root2" presStyleCnt="0"/>
      <dgm:spPr/>
    </dgm:pt>
    <dgm:pt modelId="{511800D7-4CF4-4687-88BD-3491ABACCCB5}" type="pres">
      <dgm:prSet presAssocID="{6BB09DEA-7D21-4D84-81BA-B8DD63C8A45E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A5D171-8594-41E6-89C3-E6D80029C0E2}" type="pres">
      <dgm:prSet presAssocID="{6BB09DEA-7D21-4D84-81BA-B8DD63C8A45E}" presName="level3hierChild" presStyleCnt="0"/>
      <dgm:spPr/>
    </dgm:pt>
    <dgm:pt modelId="{CE5E57F2-344D-4135-BC79-1724957B2096}" type="pres">
      <dgm:prSet presAssocID="{296AFADA-85CD-4182-B8AA-9582CC81A921}" presName="conn2-1" presStyleLbl="parChTrans1D3" presStyleIdx="0" presStyleCnt="7"/>
      <dgm:spPr/>
      <dgm:t>
        <a:bodyPr/>
        <a:lstStyle/>
        <a:p>
          <a:endParaRPr lang="en-US"/>
        </a:p>
      </dgm:t>
    </dgm:pt>
    <dgm:pt modelId="{64A21A78-85F4-47E4-BB35-630B8DF6AB2F}" type="pres">
      <dgm:prSet presAssocID="{296AFADA-85CD-4182-B8AA-9582CC81A921}" presName="connTx" presStyleLbl="parChTrans1D3" presStyleIdx="0" presStyleCnt="7"/>
      <dgm:spPr/>
      <dgm:t>
        <a:bodyPr/>
        <a:lstStyle/>
        <a:p>
          <a:endParaRPr lang="en-US"/>
        </a:p>
      </dgm:t>
    </dgm:pt>
    <dgm:pt modelId="{ACA74F35-78F3-430A-B4D9-C28CC42BA127}" type="pres">
      <dgm:prSet presAssocID="{AC91E726-E191-4296-ACA3-3AF2428BA69B}" presName="root2" presStyleCnt="0"/>
      <dgm:spPr/>
    </dgm:pt>
    <dgm:pt modelId="{1C244A7F-13BC-44AC-8E16-3478B8E5D9F2}" type="pres">
      <dgm:prSet presAssocID="{AC91E726-E191-4296-ACA3-3AF2428BA69B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776889-D1DD-4D29-A592-C818D7F68D7C}" type="pres">
      <dgm:prSet presAssocID="{AC91E726-E191-4296-ACA3-3AF2428BA69B}" presName="level3hierChild" presStyleCnt="0"/>
      <dgm:spPr/>
    </dgm:pt>
    <dgm:pt modelId="{F6CA0B86-9F02-4F91-9C18-E8A6366512CC}" type="pres">
      <dgm:prSet presAssocID="{9A7D380C-670C-48C6-971D-007D5D3DD42E}" presName="conn2-1" presStyleLbl="parChTrans1D3" presStyleIdx="1" presStyleCnt="7"/>
      <dgm:spPr/>
      <dgm:t>
        <a:bodyPr/>
        <a:lstStyle/>
        <a:p>
          <a:endParaRPr lang="en-US"/>
        </a:p>
      </dgm:t>
    </dgm:pt>
    <dgm:pt modelId="{869750FB-9FA8-43FB-B0AF-15C9FF1B89FC}" type="pres">
      <dgm:prSet presAssocID="{9A7D380C-670C-48C6-971D-007D5D3DD42E}" presName="connTx" presStyleLbl="parChTrans1D3" presStyleIdx="1" presStyleCnt="7"/>
      <dgm:spPr/>
      <dgm:t>
        <a:bodyPr/>
        <a:lstStyle/>
        <a:p>
          <a:endParaRPr lang="en-US"/>
        </a:p>
      </dgm:t>
    </dgm:pt>
    <dgm:pt modelId="{B085C630-B07A-4357-B754-892069737194}" type="pres">
      <dgm:prSet presAssocID="{0B71CD23-265E-40AA-9D89-FE6CFCCCD986}" presName="root2" presStyleCnt="0"/>
      <dgm:spPr/>
    </dgm:pt>
    <dgm:pt modelId="{FC976B38-A5DC-4949-B6A8-F9E7D4531E17}" type="pres">
      <dgm:prSet presAssocID="{0B71CD23-265E-40AA-9D89-FE6CFCCCD986}" presName="LevelTwoTextNod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0A81E-3AC7-40FD-95C0-51AF7DD8472B}" type="pres">
      <dgm:prSet presAssocID="{0B71CD23-265E-40AA-9D89-FE6CFCCCD986}" presName="level3hierChild" presStyleCnt="0"/>
      <dgm:spPr/>
    </dgm:pt>
    <dgm:pt modelId="{E00D937A-E19A-4B84-B0CE-E4AEF94E8109}" type="pres">
      <dgm:prSet presAssocID="{2F0D9B3A-3790-44DB-AB00-789A8AC9D6F7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D21E36AD-D51B-4FFF-BB87-F7587F4B22BB}" type="pres">
      <dgm:prSet presAssocID="{2F0D9B3A-3790-44DB-AB00-789A8AC9D6F7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C3D8F9D-A5A4-4551-9D05-34486DB9BA80}" type="pres">
      <dgm:prSet presAssocID="{B7F1BD51-D76F-4EC9-8774-008A79A18FCB}" presName="root2" presStyleCnt="0"/>
      <dgm:spPr/>
    </dgm:pt>
    <dgm:pt modelId="{966632C5-AB2D-40AC-A1DF-AABD4EDDEEDB}" type="pres">
      <dgm:prSet presAssocID="{B7F1BD51-D76F-4EC9-8774-008A79A18FCB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4C9360-80F7-4429-B88E-52DA6D337B91}" type="pres">
      <dgm:prSet presAssocID="{B7F1BD51-D76F-4EC9-8774-008A79A18FCB}" presName="level3hierChild" presStyleCnt="0"/>
      <dgm:spPr/>
    </dgm:pt>
    <dgm:pt modelId="{8F52E345-5F9B-4160-A13F-E858C8C34CF9}" type="pres">
      <dgm:prSet presAssocID="{0BACE3C3-1BC8-4F1E-B8E6-7E4600AA4B9F}" presName="conn2-1" presStyleLbl="parChTrans1D3" presStyleIdx="2" presStyleCnt="7"/>
      <dgm:spPr/>
      <dgm:t>
        <a:bodyPr/>
        <a:lstStyle/>
        <a:p>
          <a:endParaRPr lang="en-US"/>
        </a:p>
      </dgm:t>
    </dgm:pt>
    <dgm:pt modelId="{5310CB01-E75E-4488-B6FD-9A3EB5098630}" type="pres">
      <dgm:prSet presAssocID="{0BACE3C3-1BC8-4F1E-B8E6-7E4600AA4B9F}" presName="connTx" presStyleLbl="parChTrans1D3" presStyleIdx="2" presStyleCnt="7"/>
      <dgm:spPr/>
      <dgm:t>
        <a:bodyPr/>
        <a:lstStyle/>
        <a:p>
          <a:endParaRPr lang="en-US"/>
        </a:p>
      </dgm:t>
    </dgm:pt>
    <dgm:pt modelId="{579B9ADB-97E1-4813-AA02-FB1CCB707574}" type="pres">
      <dgm:prSet presAssocID="{BDA1D446-75C4-4754-BB03-DCA1B6C0C8A1}" presName="root2" presStyleCnt="0"/>
      <dgm:spPr/>
    </dgm:pt>
    <dgm:pt modelId="{32243B4E-B4CB-4BDD-86BD-C2E01BF7D739}" type="pres">
      <dgm:prSet presAssocID="{BDA1D446-75C4-4754-BB03-DCA1B6C0C8A1}" presName="LevelTwoTextNod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56B46E-E8B1-46A5-8D0F-4D9C10FF6F00}" type="pres">
      <dgm:prSet presAssocID="{BDA1D446-75C4-4754-BB03-DCA1B6C0C8A1}" presName="level3hierChild" presStyleCnt="0"/>
      <dgm:spPr/>
    </dgm:pt>
    <dgm:pt modelId="{E7178DAB-C863-432D-8B35-CB2F141412A3}" type="pres">
      <dgm:prSet presAssocID="{9D7C506E-35F9-4AB0-81F9-D6A7626609FC}" presName="conn2-1" presStyleLbl="parChTrans1D3" presStyleIdx="3" presStyleCnt="7"/>
      <dgm:spPr/>
      <dgm:t>
        <a:bodyPr/>
        <a:lstStyle/>
        <a:p>
          <a:endParaRPr lang="en-US"/>
        </a:p>
      </dgm:t>
    </dgm:pt>
    <dgm:pt modelId="{1421F7B0-A549-4327-90B2-CD9C6AA92AAA}" type="pres">
      <dgm:prSet presAssocID="{9D7C506E-35F9-4AB0-81F9-D6A7626609FC}" presName="connTx" presStyleLbl="parChTrans1D3" presStyleIdx="3" presStyleCnt="7"/>
      <dgm:spPr/>
      <dgm:t>
        <a:bodyPr/>
        <a:lstStyle/>
        <a:p>
          <a:endParaRPr lang="en-US"/>
        </a:p>
      </dgm:t>
    </dgm:pt>
    <dgm:pt modelId="{AA9B393A-78F1-4ABF-812D-7621B6747A7B}" type="pres">
      <dgm:prSet presAssocID="{24E27EC7-92B0-4CE6-B8D7-3DB318D077BA}" presName="root2" presStyleCnt="0"/>
      <dgm:spPr/>
    </dgm:pt>
    <dgm:pt modelId="{970FB833-3199-4FC4-B156-45799EFAD2DB}" type="pres">
      <dgm:prSet presAssocID="{24E27EC7-92B0-4CE6-B8D7-3DB318D077BA}" presName="LevelTwoTextNod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2773D-52BA-4AFA-9B29-43229290C2AB}" type="pres">
      <dgm:prSet presAssocID="{24E27EC7-92B0-4CE6-B8D7-3DB318D077BA}" presName="level3hierChild" presStyleCnt="0"/>
      <dgm:spPr/>
    </dgm:pt>
    <dgm:pt modelId="{410AA857-C0B6-4666-AD67-1E407A56C2E2}" type="pres">
      <dgm:prSet presAssocID="{A5CC5D35-5DD5-46A6-A90F-ACD633ED9128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6C6EAEBF-C129-4736-ABCB-0D36A8FA035F}" type="pres">
      <dgm:prSet presAssocID="{A5CC5D35-5DD5-46A6-A90F-ACD633ED9128}" presName="connTx" presStyleLbl="parChTrans1D4" presStyleIdx="0" presStyleCnt="4"/>
      <dgm:spPr/>
      <dgm:t>
        <a:bodyPr/>
        <a:lstStyle/>
        <a:p>
          <a:endParaRPr lang="en-US"/>
        </a:p>
      </dgm:t>
    </dgm:pt>
    <dgm:pt modelId="{0C29856D-E39B-4A4F-A163-F7C21EAA1B24}" type="pres">
      <dgm:prSet presAssocID="{805561F5-EA83-4CDD-9CF2-C8AC95BEBCC3}" presName="root2" presStyleCnt="0"/>
      <dgm:spPr/>
    </dgm:pt>
    <dgm:pt modelId="{FD06ED58-D252-4312-873E-93FF3B8567E2}" type="pres">
      <dgm:prSet presAssocID="{805561F5-EA83-4CDD-9CF2-C8AC95BEBCC3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230C1-2C55-4DB0-8CCC-125007A99980}" type="pres">
      <dgm:prSet presAssocID="{805561F5-EA83-4CDD-9CF2-C8AC95BEBCC3}" presName="level3hierChild" presStyleCnt="0"/>
      <dgm:spPr/>
    </dgm:pt>
    <dgm:pt modelId="{6692F967-7047-453F-9FB7-5BD0641F164A}" type="pres">
      <dgm:prSet presAssocID="{6E518202-013D-40D6-84E8-6614FFE34C4B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E424DD18-86B0-44B3-85FE-951E0872E1D2}" type="pres">
      <dgm:prSet presAssocID="{6E518202-013D-40D6-84E8-6614FFE34C4B}" presName="connTx" presStyleLbl="parChTrans1D4" presStyleIdx="1" presStyleCnt="4"/>
      <dgm:spPr/>
      <dgm:t>
        <a:bodyPr/>
        <a:lstStyle/>
        <a:p>
          <a:endParaRPr lang="en-US"/>
        </a:p>
      </dgm:t>
    </dgm:pt>
    <dgm:pt modelId="{F1F050A8-76F6-4ABB-A6CD-DBFA239BC91B}" type="pres">
      <dgm:prSet presAssocID="{26F8EAA7-8A97-4168-9AC8-481D16C272F9}" presName="root2" presStyleCnt="0"/>
      <dgm:spPr/>
    </dgm:pt>
    <dgm:pt modelId="{193F399E-D4B1-477E-9F82-6A78E1C8B386}" type="pres">
      <dgm:prSet presAssocID="{26F8EAA7-8A97-4168-9AC8-481D16C272F9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D459E-CD43-4ED4-8321-3FFCEC1800A5}" type="pres">
      <dgm:prSet presAssocID="{26F8EAA7-8A97-4168-9AC8-481D16C272F9}" presName="level3hierChild" presStyleCnt="0"/>
      <dgm:spPr/>
    </dgm:pt>
    <dgm:pt modelId="{B6041E19-44BC-44D0-A478-5048EF244E61}" type="pres">
      <dgm:prSet presAssocID="{DEB14BC9-81A9-41B5-A294-78D12FE21B97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FFADE67D-9853-42BB-B046-351CE2F3B1EF}" type="pres">
      <dgm:prSet presAssocID="{DEB14BC9-81A9-41B5-A294-78D12FE21B97}" presName="connTx" presStyleLbl="parChTrans1D4" presStyleIdx="2" presStyleCnt="4"/>
      <dgm:spPr/>
      <dgm:t>
        <a:bodyPr/>
        <a:lstStyle/>
        <a:p>
          <a:endParaRPr lang="en-US"/>
        </a:p>
      </dgm:t>
    </dgm:pt>
    <dgm:pt modelId="{E9529222-CF6C-4BB1-9DF5-A6ED289FBAD5}" type="pres">
      <dgm:prSet presAssocID="{E5C50C8C-79EE-49AA-A17C-D80E2EA992EB}" presName="root2" presStyleCnt="0"/>
      <dgm:spPr/>
    </dgm:pt>
    <dgm:pt modelId="{157A5D32-1A95-4E97-8647-F32C2FC1240E}" type="pres">
      <dgm:prSet presAssocID="{E5C50C8C-79EE-49AA-A17C-D80E2EA992EB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A08B6A-A674-400A-8703-62D5EC603E95}" type="pres">
      <dgm:prSet presAssocID="{E5C50C8C-79EE-49AA-A17C-D80E2EA992EB}" presName="level3hierChild" presStyleCnt="0"/>
      <dgm:spPr/>
    </dgm:pt>
    <dgm:pt modelId="{ABBB0174-0B58-48F9-A1AF-07EF065A9026}" type="pres">
      <dgm:prSet presAssocID="{ED5C5DCC-C16D-42D4-B283-675E02019722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BFB309A6-F711-47A0-8183-D6D2E445C020}" type="pres">
      <dgm:prSet presAssocID="{ED5C5DCC-C16D-42D4-B283-675E02019722}" presName="connTx" presStyleLbl="parChTrans1D4" presStyleIdx="3" presStyleCnt="4"/>
      <dgm:spPr/>
      <dgm:t>
        <a:bodyPr/>
        <a:lstStyle/>
        <a:p>
          <a:endParaRPr lang="en-US"/>
        </a:p>
      </dgm:t>
    </dgm:pt>
    <dgm:pt modelId="{5A01EBD2-BC2C-4E0E-989C-83BC13B858C8}" type="pres">
      <dgm:prSet presAssocID="{35CE1790-33CE-414A-AB53-E06A052D2180}" presName="root2" presStyleCnt="0"/>
      <dgm:spPr/>
    </dgm:pt>
    <dgm:pt modelId="{0AF98EC6-9D79-46AC-9446-BD92FE9927F4}" type="pres">
      <dgm:prSet presAssocID="{35CE1790-33CE-414A-AB53-E06A052D2180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7CDEF3-DFC5-4EED-A7DA-2F83235A1D94}" type="pres">
      <dgm:prSet presAssocID="{35CE1790-33CE-414A-AB53-E06A052D2180}" presName="level3hierChild" presStyleCnt="0"/>
      <dgm:spPr/>
    </dgm:pt>
    <dgm:pt modelId="{9CEBCCEE-73C8-4232-BFB1-B69D41A3ECA0}" type="pres">
      <dgm:prSet presAssocID="{B908E2DE-9EB5-419B-87D5-F642A90EDBD2}" presName="conn2-1" presStyleLbl="parChTrans1D3" presStyleIdx="4" presStyleCnt="7"/>
      <dgm:spPr/>
      <dgm:t>
        <a:bodyPr/>
        <a:lstStyle/>
        <a:p>
          <a:endParaRPr lang="en-US"/>
        </a:p>
      </dgm:t>
    </dgm:pt>
    <dgm:pt modelId="{24122BF0-2348-496F-BA89-AD8705FA5F65}" type="pres">
      <dgm:prSet presAssocID="{B908E2DE-9EB5-419B-87D5-F642A90EDBD2}" presName="connTx" presStyleLbl="parChTrans1D3" presStyleIdx="4" presStyleCnt="7"/>
      <dgm:spPr/>
      <dgm:t>
        <a:bodyPr/>
        <a:lstStyle/>
        <a:p>
          <a:endParaRPr lang="en-US"/>
        </a:p>
      </dgm:t>
    </dgm:pt>
    <dgm:pt modelId="{C49943F1-4C1F-4B97-AD84-4DBFBF574FBC}" type="pres">
      <dgm:prSet presAssocID="{F098F2DE-E51C-42D1-B5BE-F8D52E8BA119}" presName="root2" presStyleCnt="0"/>
      <dgm:spPr/>
    </dgm:pt>
    <dgm:pt modelId="{189CC0DD-2611-4219-B3B9-A48F59259D9F}" type="pres">
      <dgm:prSet presAssocID="{F098F2DE-E51C-42D1-B5BE-F8D52E8BA119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99998-BBDE-4D07-BC61-9D095CD8B488}" type="pres">
      <dgm:prSet presAssocID="{F098F2DE-E51C-42D1-B5BE-F8D52E8BA119}" presName="level3hierChild" presStyleCnt="0"/>
      <dgm:spPr/>
    </dgm:pt>
    <dgm:pt modelId="{454CB2DC-1F37-407D-8367-F17FE97AA411}" type="pres">
      <dgm:prSet presAssocID="{5A708550-7102-4EC6-A86F-A695F79D4898}" presName="conn2-1" presStyleLbl="parChTrans1D3" presStyleIdx="5" presStyleCnt="7"/>
      <dgm:spPr/>
      <dgm:t>
        <a:bodyPr/>
        <a:lstStyle/>
        <a:p>
          <a:endParaRPr lang="en-US"/>
        </a:p>
      </dgm:t>
    </dgm:pt>
    <dgm:pt modelId="{7E74DBE0-2717-4D35-9D3F-DBA696EA03F9}" type="pres">
      <dgm:prSet presAssocID="{5A708550-7102-4EC6-A86F-A695F79D4898}" presName="connTx" presStyleLbl="parChTrans1D3" presStyleIdx="5" presStyleCnt="7"/>
      <dgm:spPr/>
      <dgm:t>
        <a:bodyPr/>
        <a:lstStyle/>
        <a:p>
          <a:endParaRPr lang="en-US"/>
        </a:p>
      </dgm:t>
    </dgm:pt>
    <dgm:pt modelId="{1A25AA86-FA0F-4431-AB55-206EE8D11132}" type="pres">
      <dgm:prSet presAssocID="{BED05BA1-13C4-44E6-9035-1009D70E0C8E}" presName="root2" presStyleCnt="0"/>
      <dgm:spPr/>
    </dgm:pt>
    <dgm:pt modelId="{81A468B8-978A-4EA8-9952-D187AC888706}" type="pres">
      <dgm:prSet presAssocID="{BED05BA1-13C4-44E6-9035-1009D70E0C8E}" presName="LevelTwoTextNod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1E6BBB-F447-40F2-8540-80BD1E158E4F}" type="pres">
      <dgm:prSet presAssocID="{BED05BA1-13C4-44E6-9035-1009D70E0C8E}" presName="level3hierChild" presStyleCnt="0"/>
      <dgm:spPr/>
    </dgm:pt>
    <dgm:pt modelId="{2B7A151B-ED1C-4791-8233-374197140003}" type="pres">
      <dgm:prSet presAssocID="{431E69D2-3E8F-447F-951C-9FBC6539F934}" presName="conn2-1" presStyleLbl="parChTrans1D3" presStyleIdx="6" presStyleCnt="7"/>
      <dgm:spPr/>
      <dgm:t>
        <a:bodyPr/>
        <a:lstStyle/>
        <a:p>
          <a:endParaRPr lang="en-US"/>
        </a:p>
      </dgm:t>
    </dgm:pt>
    <dgm:pt modelId="{C5D3EBD0-B6B5-454C-BDA9-CE64345F96B1}" type="pres">
      <dgm:prSet presAssocID="{431E69D2-3E8F-447F-951C-9FBC6539F934}" presName="connTx" presStyleLbl="parChTrans1D3" presStyleIdx="6" presStyleCnt="7"/>
      <dgm:spPr/>
      <dgm:t>
        <a:bodyPr/>
        <a:lstStyle/>
        <a:p>
          <a:endParaRPr lang="en-US"/>
        </a:p>
      </dgm:t>
    </dgm:pt>
    <dgm:pt modelId="{2E834928-B3D3-4F53-BEED-8A28D8C5B2DB}" type="pres">
      <dgm:prSet presAssocID="{0BB8C659-D374-4603-8DAE-A464A473CC46}" presName="root2" presStyleCnt="0"/>
      <dgm:spPr/>
    </dgm:pt>
    <dgm:pt modelId="{00840B8B-FA04-42A6-A901-D1E31726B9D3}" type="pres">
      <dgm:prSet presAssocID="{0BB8C659-D374-4603-8DAE-A464A473CC46}" presName="LevelTwoTextNod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0BCA4D-776A-4D04-82CC-51A08B73ECC4}" type="pres">
      <dgm:prSet presAssocID="{0BB8C659-D374-4603-8DAE-A464A473CC46}" presName="level3hierChild" presStyleCnt="0"/>
      <dgm:spPr/>
    </dgm:pt>
    <dgm:pt modelId="{C1A3000D-9ACB-4FF4-A196-1491B080AC57}" type="pres">
      <dgm:prSet presAssocID="{E3D526ED-AFF5-492F-862D-B89C4C0ABA12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751A30D-CB6E-4A1D-ABB9-1F206F272159}" type="pres">
      <dgm:prSet presAssocID="{E3D526ED-AFF5-492F-862D-B89C4C0ABA12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A9EE1B3-857F-4BD5-A540-6864D3D00E1D}" type="pres">
      <dgm:prSet presAssocID="{37192674-C6CF-4B51-9414-52619F48D1A7}" presName="root2" presStyleCnt="0"/>
      <dgm:spPr/>
    </dgm:pt>
    <dgm:pt modelId="{8334C992-E347-4CB1-8431-89D86E7A3B72}" type="pres">
      <dgm:prSet presAssocID="{37192674-C6CF-4B51-9414-52619F48D1A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BA854D-EC29-40EB-82B9-C5EB43EA0832}" type="pres">
      <dgm:prSet presAssocID="{37192674-C6CF-4B51-9414-52619F48D1A7}" presName="level3hierChild" presStyleCnt="0"/>
      <dgm:spPr/>
    </dgm:pt>
  </dgm:ptLst>
  <dgm:cxnLst>
    <dgm:cxn modelId="{D630F018-86A8-4109-91DD-F5702983F470}" srcId="{B7F1BD51-D76F-4EC9-8774-008A79A18FCB}" destId="{24E27EC7-92B0-4CE6-B8D7-3DB318D077BA}" srcOrd="1" destOrd="0" parTransId="{9D7C506E-35F9-4AB0-81F9-D6A7626609FC}" sibTransId="{31C79ECB-B4F6-47D4-90AF-72354C1EA8BF}"/>
    <dgm:cxn modelId="{4864B257-9ABB-43A3-9B2E-DEA0D3C6470B}" srcId="{24E27EC7-92B0-4CE6-B8D7-3DB318D077BA}" destId="{26F8EAA7-8A97-4168-9AC8-481D16C272F9}" srcOrd="1" destOrd="0" parTransId="{6E518202-013D-40D6-84E8-6614FFE34C4B}" sibTransId="{704B49C1-F7EB-4884-921A-A2029778E4BC}"/>
    <dgm:cxn modelId="{54926A38-6AD4-4522-84D1-9711C1067F65}" type="presOf" srcId="{BDA1D446-75C4-4754-BB03-DCA1B6C0C8A1}" destId="{32243B4E-B4CB-4BDD-86BD-C2E01BF7D739}" srcOrd="0" destOrd="0" presId="urn:microsoft.com/office/officeart/2008/layout/HorizontalMultiLevelHierarchy"/>
    <dgm:cxn modelId="{9DC28038-DCDA-439D-B4E6-515AD35C4354}" type="presOf" srcId="{0B71CD23-265E-40AA-9D89-FE6CFCCCD986}" destId="{FC976B38-A5DC-4949-B6A8-F9E7D4531E17}" srcOrd="0" destOrd="0" presId="urn:microsoft.com/office/officeart/2008/layout/HorizontalMultiLevelHierarchy"/>
    <dgm:cxn modelId="{CACAE9C9-543F-4E94-90CB-B93A398B3AB2}" type="presOf" srcId="{2F0D9B3A-3790-44DB-AB00-789A8AC9D6F7}" destId="{D21E36AD-D51B-4FFF-BB87-F7587F4B22BB}" srcOrd="1" destOrd="0" presId="urn:microsoft.com/office/officeart/2008/layout/HorizontalMultiLevelHierarchy"/>
    <dgm:cxn modelId="{8A79CFC5-22B5-4270-8DB1-7AE0C8328225}" type="presOf" srcId="{0BB8C659-D374-4603-8DAE-A464A473CC46}" destId="{00840B8B-FA04-42A6-A901-D1E31726B9D3}" srcOrd="0" destOrd="0" presId="urn:microsoft.com/office/officeart/2008/layout/HorizontalMultiLevelHierarchy"/>
    <dgm:cxn modelId="{E67E1849-8D7C-4B3B-AB29-5B2EED3ECD26}" srcId="{B7F1BD51-D76F-4EC9-8774-008A79A18FCB}" destId="{0BB8C659-D374-4603-8DAE-A464A473CC46}" srcOrd="4" destOrd="0" parTransId="{431E69D2-3E8F-447F-951C-9FBC6539F934}" sibTransId="{649D1F1E-C975-4EF7-AEA3-8BB8932CCF1B}"/>
    <dgm:cxn modelId="{6D44C055-84FD-40D5-A0AC-A9F6056A522E}" type="presOf" srcId="{6E518202-013D-40D6-84E8-6614FFE34C4B}" destId="{6692F967-7047-453F-9FB7-5BD0641F164A}" srcOrd="0" destOrd="0" presId="urn:microsoft.com/office/officeart/2008/layout/HorizontalMultiLevelHierarchy"/>
    <dgm:cxn modelId="{F474DE24-EC96-4550-80A3-F062BDA48CDC}" type="presOf" srcId="{9653317B-5E13-4D0D-A3F4-0B784B0AB0B3}" destId="{402984F4-87B0-499F-B786-F87E5FD93086}" srcOrd="1" destOrd="0" presId="urn:microsoft.com/office/officeart/2008/layout/HorizontalMultiLevelHierarchy"/>
    <dgm:cxn modelId="{7BE12364-B36A-4E04-9975-6B6ABBAA87EC}" type="presOf" srcId="{0BACE3C3-1BC8-4F1E-B8E6-7E4600AA4B9F}" destId="{5310CB01-E75E-4488-B6FD-9A3EB5098630}" srcOrd="1" destOrd="0" presId="urn:microsoft.com/office/officeart/2008/layout/HorizontalMultiLevelHierarchy"/>
    <dgm:cxn modelId="{D4CD1C0A-E323-4E6F-910F-BDA481FB139D}" type="presOf" srcId="{E5C50C8C-79EE-49AA-A17C-D80E2EA992EB}" destId="{157A5D32-1A95-4E97-8647-F32C2FC1240E}" srcOrd="0" destOrd="0" presId="urn:microsoft.com/office/officeart/2008/layout/HorizontalMultiLevelHierarchy"/>
    <dgm:cxn modelId="{D3EE08BD-20B4-47ED-9045-7AF5BE16C012}" type="presOf" srcId="{37192674-C6CF-4B51-9414-52619F48D1A7}" destId="{8334C992-E347-4CB1-8431-89D86E7A3B72}" srcOrd="0" destOrd="0" presId="urn:microsoft.com/office/officeart/2008/layout/HorizontalMultiLevelHierarchy"/>
    <dgm:cxn modelId="{26A41722-C793-40E7-B5F5-C24185AE2992}" type="presOf" srcId="{BED05BA1-13C4-44E6-9035-1009D70E0C8E}" destId="{81A468B8-978A-4EA8-9952-D187AC888706}" srcOrd="0" destOrd="0" presId="urn:microsoft.com/office/officeart/2008/layout/HorizontalMultiLevelHierarchy"/>
    <dgm:cxn modelId="{DDF3C273-1ABA-4E8D-B996-103F2E4823ED}" srcId="{24E27EC7-92B0-4CE6-B8D7-3DB318D077BA}" destId="{805561F5-EA83-4CDD-9CF2-C8AC95BEBCC3}" srcOrd="0" destOrd="0" parTransId="{A5CC5D35-5DD5-46A6-A90F-ACD633ED9128}" sibTransId="{74444058-ED46-4203-9506-90E747459728}"/>
    <dgm:cxn modelId="{993B6AC0-00E2-45E2-9334-161E3F79233B}" srcId="{24E27EC7-92B0-4CE6-B8D7-3DB318D077BA}" destId="{E5C50C8C-79EE-49AA-A17C-D80E2EA992EB}" srcOrd="2" destOrd="0" parTransId="{DEB14BC9-81A9-41B5-A294-78D12FE21B97}" sibTransId="{FC1BDAA0-C220-4C56-93DC-1DBE820BF1EC}"/>
    <dgm:cxn modelId="{ACE3F28F-6A21-4DFF-A212-42DC4A52D265}" type="presOf" srcId="{B908E2DE-9EB5-419B-87D5-F642A90EDBD2}" destId="{24122BF0-2348-496F-BA89-AD8705FA5F65}" srcOrd="1" destOrd="0" presId="urn:microsoft.com/office/officeart/2008/layout/HorizontalMultiLevelHierarchy"/>
    <dgm:cxn modelId="{1F8F7D30-23DD-4C4C-A0B9-09612F5B5413}" type="presOf" srcId="{0779EA4B-1FCE-4065-A41C-CF44A689435B}" destId="{F0E5050A-FFCB-429E-AD8C-2C5972027FD5}" srcOrd="0" destOrd="0" presId="urn:microsoft.com/office/officeart/2008/layout/HorizontalMultiLevelHierarchy"/>
    <dgm:cxn modelId="{9D62F05A-1C96-4690-B1D9-600417707C04}" type="presOf" srcId="{6BB09DEA-7D21-4D84-81BA-B8DD63C8A45E}" destId="{511800D7-4CF4-4687-88BD-3491ABACCCB5}" srcOrd="0" destOrd="0" presId="urn:microsoft.com/office/officeart/2008/layout/HorizontalMultiLevelHierarchy"/>
    <dgm:cxn modelId="{D994325D-FB4D-4C56-9D6E-DE0C4947908E}" type="presOf" srcId="{AC91E726-E191-4296-ACA3-3AF2428BA69B}" destId="{1C244A7F-13BC-44AC-8E16-3478B8E5D9F2}" srcOrd="0" destOrd="0" presId="urn:microsoft.com/office/officeart/2008/layout/HorizontalMultiLevelHierarchy"/>
    <dgm:cxn modelId="{D6AEA696-FEC7-4EFF-8F9C-264EADAA32D7}" type="presOf" srcId="{9A7D380C-670C-48C6-971D-007D5D3DD42E}" destId="{869750FB-9FA8-43FB-B0AF-15C9FF1B89FC}" srcOrd="1" destOrd="0" presId="urn:microsoft.com/office/officeart/2008/layout/HorizontalMultiLevelHierarchy"/>
    <dgm:cxn modelId="{9A5ED20D-6E1F-4D11-88F7-F1448FF033B1}" srcId="{24E27EC7-92B0-4CE6-B8D7-3DB318D077BA}" destId="{35CE1790-33CE-414A-AB53-E06A052D2180}" srcOrd="3" destOrd="0" parTransId="{ED5C5DCC-C16D-42D4-B283-675E02019722}" sibTransId="{C402CA80-BACA-4634-8391-4CC8B3FC298F}"/>
    <dgm:cxn modelId="{F426A242-6718-4760-90F7-06D5494FD2E1}" type="presOf" srcId="{DEB14BC9-81A9-41B5-A294-78D12FE21B97}" destId="{FFADE67D-9853-42BB-B046-351CE2F3B1EF}" srcOrd="1" destOrd="0" presId="urn:microsoft.com/office/officeart/2008/layout/HorizontalMultiLevelHierarchy"/>
    <dgm:cxn modelId="{AB545503-AE1F-4074-A35B-394E30C101A4}" type="presOf" srcId="{9D7C506E-35F9-4AB0-81F9-D6A7626609FC}" destId="{1421F7B0-A549-4327-90B2-CD9C6AA92AAA}" srcOrd="1" destOrd="0" presId="urn:microsoft.com/office/officeart/2008/layout/HorizontalMultiLevelHierarchy"/>
    <dgm:cxn modelId="{B5BB88FE-DDD6-4EB5-9716-C89C9B70A5F2}" srcId="{A827F4EF-BD6C-4BE9-8D6D-DB73BE80A8D3}" destId="{6BB09DEA-7D21-4D84-81BA-B8DD63C8A45E}" srcOrd="1" destOrd="0" parTransId="{DA358B86-8069-4E85-83C5-D4E127501397}" sibTransId="{6FB1307D-A4D5-444F-A554-FF501EBB4A9F}"/>
    <dgm:cxn modelId="{14BB0306-6D5A-46D0-8A5B-8B38D852CD8A}" srcId="{6BB09DEA-7D21-4D84-81BA-B8DD63C8A45E}" destId="{0B71CD23-265E-40AA-9D89-FE6CFCCCD986}" srcOrd="1" destOrd="0" parTransId="{9A7D380C-670C-48C6-971D-007D5D3DD42E}" sibTransId="{8FC7A74E-090F-4F39-9E9D-7801E1AD5719}"/>
    <dgm:cxn modelId="{01E1534D-D035-4418-A8D3-0341A6E0D4C9}" type="presOf" srcId="{35CE1790-33CE-414A-AB53-E06A052D2180}" destId="{0AF98EC6-9D79-46AC-9446-BD92FE9927F4}" srcOrd="0" destOrd="0" presId="urn:microsoft.com/office/officeart/2008/layout/HorizontalMultiLevelHierarchy"/>
    <dgm:cxn modelId="{8C8F22E4-AA59-454C-9BA4-07C8C8A43AC5}" srcId="{A827F4EF-BD6C-4BE9-8D6D-DB73BE80A8D3}" destId="{B7F1BD51-D76F-4EC9-8774-008A79A18FCB}" srcOrd="2" destOrd="0" parTransId="{2F0D9B3A-3790-44DB-AB00-789A8AC9D6F7}" sibTransId="{FD3AC942-16FE-4713-B783-DC61C134C49C}"/>
    <dgm:cxn modelId="{7FF4EB77-4E53-4A51-97DB-7B7517E65367}" type="presOf" srcId="{A5CC5D35-5DD5-46A6-A90F-ACD633ED9128}" destId="{6C6EAEBF-C129-4736-ABCB-0D36A8FA035F}" srcOrd="1" destOrd="0" presId="urn:microsoft.com/office/officeart/2008/layout/HorizontalMultiLevelHierarchy"/>
    <dgm:cxn modelId="{396744AE-CD2D-4A8D-8FDE-646350FF556F}" srcId="{B7F1BD51-D76F-4EC9-8774-008A79A18FCB}" destId="{BDA1D446-75C4-4754-BB03-DCA1B6C0C8A1}" srcOrd="0" destOrd="0" parTransId="{0BACE3C3-1BC8-4F1E-B8E6-7E4600AA4B9F}" sibTransId="{F4D25D1A-7A97-4609-B8C0-CA514F2E5B51}"/>
    <dgm:cxn modelId="{BCD2CB0A-9BBF-4C36-AE08-4B962244CA6F}" type="presOf" srcId="{24E27EC7-92B0-4CE6-B8D7-3DB318D077BA}" destId="{970FB833-3199-4FC4-B156-45799EFAD2DB}" srcOrd="0" destOrd="0" presId="urn:microsoft.com/office/officeart/2008/layout/HorizontalMultiLevelHierarchy"/>
    <dgm:cxn modelId="{8FA27E71-95FA-4596-A28B-A268347CE8B3}" type="presOf" srcId="{DA358B86-8069-4E85-83C5-D4E127501397}" destId="{04A36C04-9455-4270-835B-07546AC2D83B}" srcOrd="1" destOrd="0" presId="urn:microsoft.com/office/officeart/2008/layout/HorizontalMultiLevelHierarchy"/>
    <dgm:cxn modelId="{3628111D-6B0B-4DF7-AAEA-0F32691931EE}" type="presOf" srcId="{A5CC5D35-5DD5-46A6-A90F-ACD633ED9128}" destId="{410AA857-C0B6-4666-AD67-1E407A56C2E2}" srcOrd="0" destOrd="0" presId="urn:microsoft.com/office/officeart/2008/layout/HorizontalMultiLevelHierarchy"/>
    <dgm:cxn modelId="{40AB0598-81F9-4D30-B647-1423141A011F}" type="presOf" srcId="{5A708550-7102-4EC6-A86F-A695F79D4898}" destId="{7E74DBE0-2717-4D35-9D3F-DBA696EA03F9}" srcOrd="1" destOrd="0" presId="urn:microsoft.com/office/officeart/2008/layout/HorizontalMultiLevelHierarchy"/>
    <dgm:cxn modelId="{652DD1BE-92FD-450D-B7BF-7316AE23B484}" type="presOf" srcId="{26F8EAA7-8A97-4168-9AC8-481D16C272F9}" destId="{193F399E-D4B1-477E-9F82-6A78E1C8B386}" srcOrd="0" destOrd="0" presId="urn:microsoft.com/office/officeart/2008/layout/HorizontalMultiLevelHierarchy"/>
    <dgm:cxn modelId="{2CEE651D-D6E8-4FCB-9295-B2573582A200}" type="presOf" srcId="{DA358B86-8069-4E85-83C5-D4E127501397}" destId="{00A2BB97-97DF-4CF2-B94A-9D8B0EB4EA1B}" srcOrd="0" destOrd="0" presId="urn:microsoft.com/office/officeart/2008/layout/HorizontalMultiLevelHierarchy"/>
    <dgm:cxn modelId="{F2DC6936-6701-4F41-A7E1-B7AB9467C72A}" type="presOf" srcId="{296AFADA-85CD-4182-B8AA-9582CC81A921}" destId="{CE5E57F2-344D-4135-BC79-1724957B2096}" srcOrd="0" destOrd="0" presId="urn:microsoft.com/office/officeart/2008/layout/HorizontalMultiLevelHierarchy"/>
    <dgm:cxn modelId="{E3DFA369-FAE7-4E56-BD3A-062DC48F8571}" srcId="{0779EA4B-1FCE-4065-A41C-CF44A689435B}" destId="{A827F4EF-BD6C-4BE9-8D6D-DB73BE80A8D3}" srcOrd="0" destOrd="0" parTransId="{25594706-E6E3-4FBA-8026-6A9977401BB5}" sibTransId="{E72E602F-F17A-4E32-8A96-BC81E4AEBFDD}"/>
    <dgm:cxn modelId="{9ECA35E2-1162-4AD4-853A-D02D64E95906}" type="presOf" srcId="{431E69D2-3E8F-447F-951C-9FBC6539F934}" destId="{C5D3EBD0-B6B5-454C-BDA9-CE64345F96B1}" srcOrd="1" destOrd="0" presId="urn:microsoft.com/office/officeart/2008/layout/HorizontalMultiLevelHierarchy"/>
    <dgm:cxn modelId="{80861FD1-8C46-450B-BF8D-B3F5BB3010D7}" type="presOf" srcId="{431E69D2-3E8F-447F-951C-9FBC6539F934}" destId="{2B7A151B-ED1C-4791-8233-374197140003}" srcOrd="0" destOrd="0" presId="urn:microsoft.com/office/officeart/2008/layout/HorizontalMultiLevelHierarchy"/>
    <dgm:cxn modelId="{683C1920-60F0-4C92-B16D-A048C7153325}" type="presOf" srcId="{2F0D9B3A-3790-44DB-AB00-789A8AC9D6F7}" destId="{E00D937A-E19A-4B84-B0CE-E4AEF94E8109}" srcOrd="0" destOrd="0" presId="urn:microsoft.com/office/officeart/2008/layout/HorizontalMultiLevelHierarchy"/>
    <dgm:cxn modelId="{A9F7735C-07F4-46F5-A3EA-CF05EE83CB13}" type="presOf" srcId="{5A708550-7102-4EC6-A86F-A695F79D4898}" destId="{454CB2DC-1F37-407D-8367-F17FE97AA411}" srcOrd="0" destOrd="0" presId="urn:microsoft.com/office/officeart/2008/layout/HorizontalMultiLevelHierarchy"/>
    <dgm:cxn modelId="{B43FA88C-F77A-4AAA-80B8-8B5F24578C4C}" type="presOf" srcId="{805561F5-EA83-4CDD-9CF2-C8AC95BEBCC3}" destId="{FD06ED58-D252-4312-873E-93FF3B8567E2}" srcOrd="0" destOrd="0" presId="urn:microsoft.com/office/officeart/2008/layout/HorizontalMultiLevelHierarchy"/>
    <dgm:cxn modelId="{F59B7ED8-6498-449B-A71C-3188F21F9805}" srcId="{6BB09DEA-7D21-4D84-81BA-B8DD63C8A45E}" destId="{AC91E726-E191-4296-ACA3-3AF2428BA69B}" srcOrd="0" destOrd="0" parTransId="{296AFADA-85CD-4182-B8AA-9582CC81A921}" sibTransId="{33FA1311-B155-4DDB-BF00-71991B2357E6}"/>
    <dgm:cxn modelId="{80657A4F-BD44-46A9-8EAE-E711171E0D9B}" srcId="{A827F4EF-BD6C-4BE9-8D6D-DB73BE80A8D3}" destId="{37192674-C6CF-4B51-9414-52619F48D1A7}" srcOrd="3" destOrd="0" parTransId="{E3D526ED-AFF5-492F-862D-B89C4C0ABA12}" sibTransId="{2CFC68C7-FD15-4CF7-9FCC-3D456EC14A1F}"/>
    <dgm:cxn modelId="{86C225B8-B143-44A7-B252-4B75BE782368}" type="presOf" srcId="{9A7D380C-670C-48C6-971D-007D5D3DD42E}" destId="{F6CA0B86-9F02-4F91-9C18-E8A6366512CC}" srcOrd="0" destOrd="0" presId="urn:microsoft.com/office/officeart/2008/layout/HorizontalMultiLevelHierarchy"/>
    <dgm:cxn modelId="{B2C15109-0944-40A3-A3DC-09AE45874F0B}" type="presOf" srcId="{B7F1BD51-D76F-4EC9-8774-008A79A18FCB}" destId="{966632C5-AB2D-40AC-A1DF-AABD4EDDEEDB}" srcOrd="0" destOrd="0" presId="urn:microsoft.com/office/officeart/2008/layout/HorizontalMultiLevelHierarchy"/>
    <dgm:cxn modelId="{3B1036D1-C4AE-4471-B13F-060324DDAAC2}" type="presOf" srcId="{9D7C506E-35F9-4AB0-81F9-D6A7626609FC}" destId="{E7178DAB-C863-432D-8B35-CB2F141412A3}" srcOrd="0" destOrd="0" presId="urn:microsoft.com/office/officeart/2008/layout/HorizontalMultiLevelHierarchy"/>
    <dgm:cxn modelId="{CB76E604-E102-4BA4-9DAA-D0855DB9DF52}" type="presOf" srcId="{B908E2DE-9EB5-419B-87D5-F642A90EDBD2}" destId="{9CEBCCEE-73C8-4232-BFB1-B69D41A3ECA0}" srcOrd="0" destOrd="0" presId="urn:microsoft.com/office/officeart/2008/layout/HorizontalMultiLevelHierarchy"/>
    <dgm:cxn modelId="{1D87FA3F-4134-4300-B377-DD34A7B985CF}" type="presOf" srcId="{296AFADA-85CD-4182-B8AA-9582CC81A921}" destId="{64A21A78-85F4-47E4-BB35-630B8DF6AB2F}" srcOrd="1" destOrd="0" presId="urn:microsoft.com/office/officeart/2008/layout/HorizontalMultiLevelHierarchy"/>
    <dgm:cxn modelId="{FE679AE2-1B2A-4BA5-A59A-7A473D4BE5C4}" type="presOf" srcId="{F098F2DE-E51C-42D1-B5BE-F8D52E8BA119}" destId="{189CC0DD-2611-4219-B3B9-A48F59259D9F}" srcOrd="0" destOrd="0" presId="urn:microsoft.com/office/officeart/2008/layout/HorizontalMultiLevelHierarchy"/>
    <dgm:cxn modelId="{C5454851-DCF5-4EFC-AFD7-7510045A52B4}" type="presOf" srcId="{6E518202-013D-40D6-84E8-6614FFE34C4B}" destId="{E424DD18-86B0-44B3-85FE-951E0872E1D2}" srcOrd="1" destOrd="0" presId="urn:microsoft.com/office/officeart/2008/layout/HorizontalMultiLevelHierarchy"/>
    <dgm:cxn modelId="{FC4E25B7-777C-4F1D-932F-377C01332DBA}" srcId="{A827F4EF-BD6C-4BE9-8D6D-DB73BE80A8D3}" destId="{27D8EFCA-06E0-4320-8B82-7EE1E902D7B2}" srcOrd="0" destOrd="0" parTransId="{9653317B-5E13-4D0D-A3F4-0B784B0AB0B3}" sibTransId="{6E07F396-F350-40CD-B2F2-7E8071C62CFF}"/>
    <dgm:cxn modelId="{1FAA48F1-2174-431F-A9A0-BA689AAD0F0D}" type="presOf" srcId="{DEB14BC9-81A9-41B5-A294-78D12FE21B97}" destId="{B6041E19-44BC-44D0-A478-5048EF244E61}" srcOrd="0" destOrd="0" presId="urn:microsoft.com/office/officeart/2008/layout/HorizontalMultiLevelHierarchy"/>
    <dgm:cxn modelId="{8CE01169-72C9-4E48-9201-657CC308DFFD}" type="presOf" srcId="{ED5C5DCC-C16D-42D4-B283-675E02019722}" destId="{ABBB0174-0B58-48F9-A1AF-07EF065A9026}" srcOrd="0" destOrd="0" presId="urn:microsoft.com/office/officeart/2008/layout/HorizontalMultiLevelHierarchy"/>
    <dgm:cxn modelId="{3D54D8EA-D98F-4D76-82DB-D86BB19671C7}" type="presOf" srcId="{ED5C5DCC-C16D-42D4-B283-675E02019722}" destId="{BFB309A6-F711-47A0-8183-D6D2E445C020}" srcOrd="1" destOrd="0" presId="urn:microsoft.com/office/officeart/2008/layout/HorizontalMultiLevelHierarchy"/>
    <dgm:cxn modelId="{95AB6EF6-124A-45EF-A18E-C3DF69243BA2}" type="presOf" srcId="{E3D526ED-AFF5-492F-862D-B89C4C0ABA12}" destId="{C1A3000D-9ACB-4FF4-A196-1491B080AC57}" srcOrd="0" destOrd="0" presId="urn:microsoft.com/office/officeart/2008/layout/HorizontalMultiLevelHierarchy"/>
    <dgm:cxn modelId="{F7C07B6C-020E-44DE-B6BB-EA21D381100F}" type="presOf" srcId="{A827F4EF-BD6C-4BE9-8D6D-DB73BE80A8D3}" destId="{E74A3418-F6A4-4222-BBF5-F875E3B88B15}" srcOrd="0" destOrd="0" presId="urn:microsoft.com/office/officeart/2008/layout/HorizontalMultiLevelHierarchy"/>
    <dgm:cxn modelId="{BFED0FA8-8A5E-4C2F-8AAD-168F80D34F5F}" type="presOf" srcId="{27D8EFCA-06E0-4320-8B82-7EE1E902D7B2}" destId="{42893AAE-0C31-4A93-BC14-D41B06EC7FDE}" srcOrd="0" destOrd="0" presId="urn:microsoft.com/office/officeart/2008/layout/HorizontalMultiLevelHierarchy"/>
    <dgm:cxn modelId="{FE5784AA-3B60-4904-A62B-7342B53AF819}" type="presOf" srcId="{E3D526ED-AFF5-492F-862D-B89C4C0ABA12}" destId="{8751A30D-CB6E-4A1D-ABB9-1F206F272159}" srcOrd="1" destOrd="0" presId="urn:microsoft.com/office/officeart/2008/layout/HorizontalMultiLevelHierarchy"/>
    <dgm:cxn modelId="{2B67D6BB-6E41-4055-ADE6-4148623ADCC4}" srcId="{B7F1BD51-D76F-4EC9-8774-008A79A18FCB}" destId="{F098F2DE-E51C-42D1-B5BE-F8D52E8BA119}" srcOrd="2" destOrd="0" parTransId="{B908E2DE-9EB5-419B-87D5-F642A90EDBD2}" sibTransId="{E94CB6D0-CDF6-45B2-AAB3-37E5AD98EADF}"/>
    <dgm:cxn modelId="{38978715-6044-4B73-BBB7-6B36BD699155}" srcId="{B7F1BD51-D76F-4EC9-8774-008A79A18FCB}" destId="{BED05BA1-13C4-44E6-9035-1009D70E0C8E}" srcOrd="3" destOrd="0" parTransId="{5A708550-7102-4EC6-A86F-A695F79D4898}" sibTransId="{00D9138A-CBD6-4B79-8F13-FC1B3DD84EB8}"/>
    <dgm:cxn modelId="{3B06C92F-DAF5-4673-A511-CFBAFC31791F}" type="presOf" srcId="{9653317B-5E13-4D0D-A3F4-0B784B0AB0B3}" destId="{AEBAC1DE-FC48-4C1D-B0AE-4FEC023F0F94}" srcOrd="0" destOrd="0" presId="urn:microsoft.com/office/officeart/2008/layout/HorizontalMultiLevelHierarchy"/>
    <dgm:cxn modelId="{2288EABB-C57E-42CB-A657-E1ED8075F624}" type="presOf" srcId="{0BACE3C3-1BC8-4F1E-B8E6-7E4600AA4B9F}" destId="{8F52E345-5F9B-4160-A13F-E858C8C34CF9}" srcOrd="0" destOrd="0" presId="urn:microsoft.com/office/officeart/2008/layout/HorizontalMultiLevelHierarchy"/>
    <dgm:cxn modelId="{A2C5A3C9-F641-46B4-8313-D85BFB70477D}" type="presParOf" srcId="{F0E5050A-FFCB-429E-AD8C-2C5972027FD5}" destId="{140F52CA-533E-469B-9F0A-619030FDC88B}" srcOrd="0" destOrd="0" presId="urn:microsoft.com/office/officeart/2008/layout/HorizontalMultiLevelHierarchy"/>
    <dgm:cxn modelId="{A469CBCF-55C9-4F7B-84A5-FF8682970E1F}" type="presParOf" srcId="{140F52CA-533E-469B-9F0A-619030FDC88B}" destId="{E74A3418-F6A4-4222-BBF5-F875E3B88B15}" srcOrd="0" destOrd="0" presId="urn:microsoft.com/office/officeart/2008/layout/HorizontalMultiLevelHierarchy"/>
    <dgm:cxn modelId="{85E4264E-E6AA-43EE-992C-F4847FCFAC2A}" type="presParOf" srcId="{140F52CA-533E-469B-9F0A-619030FDC88B}" destId="{EF61250D-9308-4CA3-ACDC-5707F8C9DCEC}" srcOrd="1" destOrd="0" presId="urn:microsoft.com/office/officeart/2008/layout/HorizontalMultiLevelHierarchy"/>
    <dgm:cxn modelId="{644620F5-858E-4F6E-BD53-B751EB86EBEA}" type="presParOf" srcId="{EF61250D-9308-4CA3-ACDC-5707F8C9DCEC}" destId="{AEBAC1DE-FC48-4C1D-B0AE-4FEC023F0F94}" srcOrd="0" destOrd="0" presId="urn:microsoft.com/office/officeart/2008/layout/HorizontalMultiLevelHierarchy"/>
    <dgm:cxn modelId="{656597C1-FEC2-4B82-BEC9-5D7E7BD79391}" type="presParOf" srcId="{AEBAC1DE-FC48-4C1D-B0AE-4FEC023F0F94}" destId="{402984F4-87B0-499F-B786-F87E5FD93086}" srcOrd="0" destOrd="0" presId="urn:microsoft.com/office/officeart/2008/layout/HorizontalMultiLevelHierarchy"/>
    <dgm:cxn modelId="{D634953B-468E-4B25-B5E7-02C1ECEB8427}" type="presParOf" srcId="{EF61250D-9308-4CA3-ACDC-5707F8C9DCEC}" destId="{46D383AA-D1F4-403B-BC45-FE9F99CD2F49}" srcOrd="1" destOrd="0" presId="urn:microsoft.com/office/officeart/2008/layout/HorizontalMultiLevelHierarchy"/>
    <dgm:cxn modelId="{1FE5196E-7ECC-43A7-AA5B-689CBBBCC6BF}" type="presParOf" srcId="{46D383AA-D1F4-403B-BC45-FE9F99CD2F49}" destId="{42893AAE-0C31-4A93-BC14-D41B06EC7FDE}" srcOrd="0" destOrd="0" presId="urn:microsoft.com/office/officeart/2008/layout/HorizontalMultiLevelHierarchy"/>
    <dgm:cxn modelId="{2B0B9F71-009C-4069-B0C0-7386244E073A}" type="presParOf" srcId="{46D383AA-D1F4-403B-BC45-FE9F99CD2F49}" destId="{0CC6C5A2-29E4-45C3-83E6-8B1607396CE8}" srcOrd="1" destOrd="0" presId="urn:microsoft.com/office/officeart/2008/layout/HorizontalMultiLevelHierarchy"/>
    <dgm:cxn modelId="{8A9E6E3D-6919-41DD-A899-EDE68159C9FC}" type="presParOf" srcId="{EF61250D-9308-4CA3-ACDC-5707F8C9DCEC}" destId="{00A2BB97-97DF-4CF2-B94A-9D8B0EB4EA1B}" srcOrd="2" destOrd="0" presId="urn:microsoft.com/office/officeart/2008/layout/HorizontalMultiLevelHierarchy"/>
    <dgm:cxn modelId="{F526C3AE-FF9A-460D-A87E-A596FEA84CC1}" type="presParOf" srcId="{00A2BB97-97DF-4CF2-B94A-9D8B0EB4EA1B}" destId="{04A36C04-9455-4270-835B-07546AC2D83B}" srcOrd="0" destOrd="0" presId="urn:microsoft.com/office/officeart/2008/layout/HorizontalMultiLevelHierarchy"/>
    <dgm:cxn modelId="{5EEC83FA-51F1-46E2-81AB-47153814CCC5}" type="presParOf" srcId="{EF61250D-9308-4CA3-ACDC-5707F8C9DCEC}" destId="{E6E50FB3-0E6B-4D3B-90FC-1A3FBBFAD08D}" srcOrd="3" destOrd="0" presId="urn:microsoft.com/office/officeart/2008/layout/HorizontalMultiLevelHierarchy"/>
    <dgm:cxn modelId="{7FC5AF6D-85EC-406B-8D61-44B0EF446299}" type="presParOf" srcId="{E6E50FB3-0E6B-4D3B-90FC-1A3FBBFAD08D}" destId="{511800D7-4CF4-4687-88BD-3491ABACCCB5}" srcOrd="0" destOrd="0" presId="urn:microsoft.com/office/officeart/2008/layout/HorizontalMultiLevelHierarchy"/>
    <dgm:cxn modelId="{6F970941-779E-4968-B114-6882EF327AD9}" type="presParOf" srcId="{E6E50FB3-0E6B-4D3B-90FC-1A3FBBFAD08D}" destId="{45A5D171-8594-41E6-89C3-E6D80029C0E2}" srcOrd="1" destOrd="0" presId="urn:microsoft.com/office/officeart/2008/layout/HorizontalMultiLevelHierarchy"/>
    <dgm:cxn modelId="{3D58AD8A-E6FB-41F8-A4EC-E0E30F62A690}" type="presParOf" srcId="{45A5D171-8594-41E6-89C3-E6D80029C0E2}" destId="{CE5E57F2-344D-4135-BC79-1724957B2096}" srcOrd="0" destOrd="0" presId="urn:microsoft.com/office/officeart/2008/layout/HorizontalMultiLevelHierarchy"/>
    <dgm:cxn modelId="{B620BCEF-1537-4F96-B70C-533F3179EEBA}" type="presParOf" srcId="{CE5E57F2-344D-4135-BC79-1724957B2096}" destId="{64A21A78-85F4-47E4-BB35-630B8DF6AB2F}" srcOrd="0" destOrd="0" presId="urn:microsoft.com/office/officeart/2008/layout/HorizontalMultiLevelHierarchy"/>
    <dgm:cxn modelId="{CF44578D-2D1F-4728-9D11-E164EE0B2484}" type="presParOf" srcId="{45A5D171-8594-41E6-89C3-E6D80029C0E2}" destId="{ACA74F35-78F3-430A-B4D9-C28CC42BA127}" srcOrd="1" destOrd="0" presId="urn:microsoft.com/office/officeart/2008/layout/HorizontalMultiLevelHierarchy"/>
    <dgm:cxn modelId="{AA16C8F6-4CB2-4654-AA86-BA98981B9136}" type="presParOf" srcId="{ACA74F35-78F3-430A-B4D9-C28CC42BA127}" destId="{1C244A7F-13BC-44AC-8E16-3478B8E5D9F2}" srcOrd="0" destOrd="0" presId="urn:microsoft.com/office/officeart/2008/layout/HorizontalMultiLevelHierarchy"/>
    <dgm:cxn modelId="{B06B836A-9483-4522-B8DD-72B78BC6246A}" type="presParOf" srcId="{ACA74F35-78F3-430A-B4D9-C28CC42BA127}" destId="{12776889-D1DD-4D29-A592-C818D7F68D7C}" srcOrd="1" destOrd="0" presId="urn:microsoft.com/office/officeart/2008/layout/HorizontalMultiLevelHierarchy"/>
    <dgm:cxn modelId="{E86EBDA1-315A-4117-9984-D1CD9EA41079}" type="presParOf" srcId="{45A5D171-8594-41E6-89C3-E6D80029C0E2}" destId="{F6CA0B86-9F02-4F91-9C18-E8A6366512CC}" srcOrd="2" destOrd="0" presId="urn:microsoft.com/office/officeart/2008/layout/HorizontalMultiLevelHierarchy"/>
    <dgm:cxn modelId="{7B11C8D7-291C-4E1C-9E86-3330919308B7}" type="presParOf" srcId="{F6CA0B86-9F02-4F91-9C18-E8A6366512CC}" destId="{869750FB-9FA8-43FB-B0AF-15C9FF1B89FC}" srcOrd="0" destOrd="0" presId="urn:microsoft.com/office/officeart/2008/layout/HorizontalMultiLevelHierarchy"/>
    <dgm:cxn modelId="{109C23F3-569E-41A2-A9A7-FDE410F1124C}" type="presParOf" srcId="{45A5D171-8594-41E6-89C3-E6D80029C0E2}" destId="{B085C630-B07A-4357-B754-892069737194}" srcOrd="3" destOrd="0" presId="urn:microsoft.com/office/officeart/2008/layout/HorizontalMultiLevelHierarchy"/>
    <dgm:cxn modelId="{4958AB4F-6156-4226-9D41-409A76B7468B}" type="presParOf" srcId="{B085C630-B07A-4357-B754-892069737194}" destId="{FC976B38-A5DC-4949-B6A8-F9E7D4531E17}" srcOrd="0" destOrd="0" presId="urn:microsoft.com/office/officeart/2008/layout/HorizontalMultiLevelHierarchy"/>
    <dgm:cxn modelId="{7D2FC76C-DACE-40D4-AC53-3867096C928C}" type="presParOf" srcId="{B085C630-B07A-4357-B754-892069737194}" destId="{ECC0A81E-3AC7-40FD-95C0-51AF7DD8472B}" srcOrd="1" destOrd="0" presId="urn:microsoft.com/office/officeart/2008/layout/HorizontalMultiLevelHierarchy"/>
    <dgm:cxn modelId="{DEF0DDDB-0AAB-4170-A7D7-6D1A9EF6A1C8}" type="presParOf" srcId="{EF61250D-9308-4CA3-ACDC-5707F8C9DCEC}" destId="{E00D937A-E19A-4B84-B0CE-E4AEF94E8109}" srcOrd="4" destOrd="0" presId="urn:microsoft.com/office/officeart/2008/layout/HorizontalMultiLevelHierarchy"/>
    <dgm:cxn modelId="{BA536B5F-6E96-4644-96E5-E6E9D338E919}" type="presParOf" srcId="{E00D937A-E19A-4B84-B0CE-E4AEF94E8109}" destId="{D21E36AD-D51B-4FFF-BB87-F7587F4B22BB}" srcOrd="0" destOrd="0" presId="urn:microsoft.com/office/officeart/2008/layout/HorizontalMultiLevelHierarchy"/>
    <dgm:cxn modelId="{722B5BDB-35E3-4654-9A48-D1519E46C794}" type="presParOf" srcId="{EF61250D-9308-4CA3-ACDC-5707F8C9DCEC}" destId="{5C3D8F9D-A5A4-4551-9D05-34486DB9BA80}" srcOrd="5" destOrd="0" presId="urn:microsoft.com/office/officeart/2008/layout/HorizontalMultiLevelHierarchy"/>
    <dgm:cxn modelId="{69A6D896-C10F-4748-9CDA-D17E10324A51}" type="presParOf" srcId="{5C3D8F9D-A5A4-4551-9D05-34486DB9BA80}" destId="{966632C5-AB2D-40AC-A1DF-AABD4EDDEEDB}" srcOrd="0" destOrd="0" presId="urn:microsoft.com/office/officeart/2008/layout/HorizontalMultiLevelHierarchy"/>
    <dgm:cxn modelId="{4B31208A-1040-4648-A0A0-E4849C199F40}" type="presParOf" srcId="{5C3D8F9D-A5A4-4551-9D05-34486DB9BA80}" destId="{C24C9360-80F7-4429-B88E-52DA6D337B91}" srcOrd="1" destOrd="0" presId="urn:microsoft.com/office/officeart/2008/layout/HorizontalMultiLevelHierarchy"/>
    <dgm:cxn modelId="{4DEE9293-C88F-4690-AD95-10A738E0651E}" type="presParOf" srcId="{C24C9360-80F7-4429-B88E-52DA6D337B91}" destId="{8F52E345-5F9B-4160-A13F-E858C8C34CF9}" srcOrd="0" destOrd="0" presId="urn:microsoft.com/office/officeart/2008/layout/HorizontalMultiLevelHierarchy"/>
    <dgm:cxn modelId="{415A67AA-0A23-4F9A-B320-E0EC52555C9E}" type="presParOf" srcId="{8F52E345-5F9B-4160-A13F-E858C8C34CF9}" destId="{5310CB01-E75E-4488-B6FD-9A3EB5098630}" srcOrd="0" destOrd="0" presId="urn:microsoft.com/office/officeart/2008/layout/HorizontalMultiLevelHierarchy"/>
    <dgm:cxn modelId="{F27E8647-9406-41FD-98F9-972BCF0B8AA0}" type="presParOf" srcId="{C24C9360-80F7-4429-B88E-52DA6D337B91}" destId="{579B9ADB-97E1-4813-AA02-FB1CCB707574}" srcOrd="1" destOrd="0" presId="urn:microsoft.com/office/officeart/2008/layout/HorizontalMultiLevelHierarchy"/>
    <dgm:cxn modelId="{078331F6-1B06-459C-8E26-8E1A75B4EF8D}" type="presParOf" srcId="{579B9ADB-97E1-4813-AA02-FB1CCB707574}" destId="{32243B4E-B4CB-4BDD-86BD-C2E01BF7D739}" srcOrd="0" destOrd="0" presId="urn:microsoft.com/office/officeart/2008/layout/HorizontalMultiLevelHierarchy"/>
    <dgm:cxn modelId="{F3C50C35-F80E-4AA6-B6E1-5A1EF2D3EEE6}" type="presParOf" srcId="{579B9ADB-97E1-4813-AA02-FB1CCB707574}" destId="{C056B46E-E8B1-46A5-8D0F-4D9C10FF6F00}" srcOrd="1" destOrd="0" presId="urn:microsoft.com/office/officeart/2008/layout/HorizontalMultiLevelHierarchy"/>
    <dgm:cxn modelId="{DE61FBAD-328E-4100-A972-2D0E7D6032BE}" type="presParOf" srcId="{C24C9360-80F7-4429-B88E-52DA6D337B91}" destId="{E7178DAB-C863-432D-8B35-CB2F141412A3}" srcOrd="2" destOrd="0" presId="urn:microsoft.com/office/officeart/2008/layout/HorizontalMultiLevelHierarchy"/>
    <dgm:cxn modelId="{18C10351-477B-49D6-8923-9599389BBB2F}" type="presParOf" srcId="{E7178DAB-C863-432D-8B35-CB2F141412A3}" destId="{1421F7B0-A549-4327-90B2-CD9C6AA92AAA}" srcOrd="0" destOrd="0" presId="urn:microsoft.com/office/officeart/2008/layout/HorizontalMultiLevelHierarchy"/>
    <dgm:cxn modelId="{AE764892-C094-4546-AA29-89ED86112444}" type="presParOf" srcId="{C24C9360-80F7-4429-B88E-52DA6D337B91}" destId="{AA9B393A-78F1-4ABF-812D-7621B6747A7B}" srcOrd="3" destOrd="0" presId="urn:microsoft.com/office/officeart/2008/layout/HorizontalMultiLevelHierarchy"/>
    <dgm:cxn modelId="{BE355A82-948E-4EC4-8FE2-553396B28820}" type="presParOf" srcId="{AA9B393A-78F1-4ABF-812D-7621B6747A7B}" destId="{970FB833-3199-4FC4-B156-45799EFAD2DB}" srcOrd="0" destOrd="0" presId="urn:microsoft.com/office/officeart/2008/layout/HorizontalMultiLevelHierarchy"/>
    <dgm:cxn modelId="{AAB794D2-B7A0-4802-8014-05E7D4069443}" type="presParOf" srcId="{AA9B393A-78F1-4ABF-812D-7621B6747A7B}" destId="{D7A2773D-52BA-4AFA-9B29-43229290C2AB}" srcOrd="1" destOrd="0" presId="urn:microsoft.com/office/officeart/2008/layout/HorizontalMultiLevelHierarchy"/>
    <dgm:cxn modelId="{12C3DC25-0C1F-48E3-A7E8-7833F8A4BD5B}" type="presParOf" srcId="{D7A2773D-52BA-4AFA-9B29-43229290C2AB}" destId="{410AA857-C0B6-4666-AD67-1E407A56C2E2}" srcOrd="0" destOrd="0" presId="urn:microsoft.com/office/officeart/2008/layout/HorizontalMultiLevelHierarchy"/>
    <dgm:cxn modelId="{B7013472-FD80-48A9-977F-B86CE46AB971}" type="presParOf" srcId="{410AA857-C0B6-4666-AD67-1E407A56C2E2}" destId="{6C6EAEBF-C129-4736-ABCB-0D36A8FA035F}" srcOrd="0" destOrd="0" presId="urn:microsoft.com/office/officeart/2008/layout/HorizontalMultiLevelHierarchy"/>
    <dgm:cxn modelId="{964039C8-738A-48D6-8986-7E754C5A59FF}" type="presParOf" srcId="{D7A2773D-52BA-4AFA-9B29-43229290C2AB}" destId="{0C29856D-E39B-4A4F-A163-F7C21EAA1B24}" srcOrd="1" destOrd="0" presId="urn:microsoft.com/office/officeart/2008/layout/HorizontalMultiLevelHierarchy"/>
    <dgm:cxn modelId="{87BEE594-739E-4EE6-B411-AB6242B0D1D0}" type="presParOf" srcId="{0C29856D-E39B-4A4F-A163-F7C21EAA1B24}" destId="{FD06ED58-D252-4312-873E-93FF3B8567E2}" srcOrd="0" destOrd="0" presId="urn:microsoft.com/office/officeart/2008/layout/HorizontalMultiLevelHierarchy"/>
    <dgm:cxn modelId="{CC847D3B-3D4C-4CF9-AA77-7DED4114C1C9}" type="presParOf" srcId="{0C29856D-E39B-4A4F-A163-F7C21EAA1B24}" destId="{9C5230C1-2C55-4DB0-8CCC-125007A99980}" srcOrd="1" destOrd="0" presId="urn:microsoft.com/office/officeart/2008/layout/HorizontalMultiLevelHierarchy"/>
    <dgm:cxn modelId="{342DF085-A6D4-49F6-9CC0-64F3B58F27B7}" type="presParOf" srcId="{D7A2773D-52BA-4AFA-9B29-43229290C2AB}" destId="{6692F967-7047-453F-9FB7-5BD0641F164A}" srcOrd="2" destOrd="0" presId="urn:microsoft.com/office/officeart/2008/layout/HorizontalMultiLevelHierarchy"/>
    <dgm:cxn modelId="{5626A7B9-02BC-4F84-9AE7-B0E9B099898C}" type="presParOf" srcId="{6692F967-7047-453F-9FB7-5BD0641F164A}" destId="{E424DD18-86B0-44B3-85FE-951E0872E1D2}" srcOrd="0" destOrd="0" presId="urn:microsoft.com/office/officeart/2008/layout/HorizontalMultiLevelHierarchy"/>
    <dgm:cxn modelId="{48112618-589A-404A-B9E4-4DC93FEB6203}" type="presParOf" srcId="{D7A2773D-52BA-4AFA-9B29-43229290C2AB}" destId="{F1F050A8-76F6-4ABB-A6CD-DBFA239BC91B}" srcOrd="3" destOrd="0" presId="urn:microsoft.com/office/officeart/2008/layout/HorizontalMultiLevelHierarchy"/>
    <dgm:cxn modelId="{C02F2AC5-1F2F-4379-BEC0-6248C96DD03E}" type="presParOf" srcId="{F1F050A8-76F6-4ABB-A6CD-DBFA239BC91B}" destId="{193F399E-D4B1-477E-9F82-6A78E1C8B386}" srcOrd="0" destOrd="0" presId="urn:microsoft.com/office/officeart/2008/layout/HorizontalMultiLevelHierarchy"/>
    <dgm:cxn modelId="{306E2142-FBBA-4B2E-81C6-0FE9D0D8C452}" type="presParOf" srcId="{F1F050A8-76F6-4ABB-A6CD-DBFA239BC91B}" destId="{F18D459E-CD43-4ED4-8321-3FFCEC1800A5}" srcOrd="1" destOrd="0" presId="urn:microsoft.com/office/officeart/2008/layout/HorizontalMultiLevelHierarchy"/>
    <dgm:cxn modelId="{AB2738C2-E886-4E1F-BAF4-96E2E57C1C86}" type="presParOf" srcId="{D7A2773D-52BA-4AFA-9B29-43229290C2AB}" destId="{B6041E19-44BC-44D0-A478-5048EF244E61}" srcOrd="4" destOrd="0" presId="urn:microsoft.com/office/officeart/2008/layout/HorizontalMultiLevelHierarchy"/>
    <dgm:cxn modelId="{10DF46F5-9C92-4278-AD64-A82C69A6493E}" type="presParOf" srcId="{B6041E19-44BC-44D0-A478-5048EF244E61}" destId="{FFADE67D-9853-42BB-B046-351CE2F3B1EF}" srcOrd="0" destOrd="0" presId="urn:microsoft.com/office/officeart/2008/layout/HorizontalMultiLevelHierarchy"/>
    <dgm:cxn modelId="{88211CEF-EC4C-4C91-94A4-27232CE3A3DF}" type="presParOf" srcId="{D7A2773D-52BA-4AFA-9B29-43229290C2AB}" destId="{E9529222-CF6C-4BB1-9DF5-A6ED289FBAD5}" srcOrd="5" destOrd="0" presId="urn:microsoft.com/office/officeart/2008/layout/HorizontalMultiLevelHierarchy"/>
    <dgm:cxn modelId="{189A4F1F-C677-445C-8142-C085F73A5507}" type="presParOf" srcId="{E9529222-CF6C-4BB1-9DF5-A6ED289FBAD5}" destId="{157A5D32-1A95-4E97-8647-F32C2FC1240E}" srcOrd="0" destOrd="0" presId="urn:microsoft.com/office/officeart/2008/layout/HorizontalMultiLevelHierarchy"/>
    <dgm:cxn modelId="{A870CA17-F132-49A5-9B74-C83CB27FC562}" type="presParOf" srcId="{E9529222-CF6C-4BB1-9DF5-A6ED289FBAD5}" destId="{69A08B6A-A674-400A-8703-62D5EC603E95}" srcOrd="1" destOrd="0" presId="urn:microsoft.com/office/officeart/2008/layout/HorizontalMultiLevelHierarchy"/>
    <dgm:cxn modelId="{AC0E17AD-CF73-49EA-9DCB-6E09BBA9C8FE}" type="presParOf" srcId="{D7A2773D-52BA-4AFA-9B29-43229290C2AB}" destId="{ABBB0174-0B58-48F9-A1AF-07EF065A9026}" srcOrd="6" destOrd="0" presId="urn:microsoft.com/office/officeart/2008/layout/HorizontalMultiLevelHierarchy"/>
    <dgm:cxn modelId="{F8EE0C44-FC6A-4C1C-A3C4-D3689972D4C3}" type="presParOf" srcId="{ABBB0174-0B58-48F9-A1AF-07EF065A9026}" destId="{BFB309A6-F711-47A0-8183-D6D2E445C020}" srcOrd="0" destOrd="0" presId="urn:microsoft.com/office/officeart/2008/layout/HorizontalMultiLevelHierarchy"/>
    <dgm:cxn modelId="{7C4FFFA4-8708-44E9-B941-9EF7EB1A0259}" type="presParOf" srcId="{D7A2773D-52BA-4AFA-9B29-43229290C2AB}" destId="{5A01EBD2-BC2C-4E0E-989C-83BC13B858C8}" srcOrd="7" destOrd="0" presId="urn:microsoft.com/office/officeart/2008/layout/HorizontalMultiLevelHierarchy"/>
    <dgm:cxn modelId="{4BAF6961-CD2E-4161-AB42-B15BD5362081}" type="presParOf" srcId="{5A01EBD2-BC2C-4E0E-989C-83BC13B858C8}" destId="{0AF98EC6-9D79-46AC-9446-BD92FE9927F4}" srcOrd="0" destOrd="0" presId="urn:microsoft.com/office/officeart/2008/layout/HorizontalMultiLevelHierarchy"/>
    <dgm:cxn modelId="{1DE90C82-2671-4224-B4F7-4C3CBE764639}" type="presParOf" srcId="{5A01EBD2-BC2C-4E0E-989C-83BC13B858C8}" destId="{F17CDEF3-DFC5-4EED-A7DA-2F83235A1D94}" srcOrd="1" destOrd="0" presId="urn:microsoft.com/office/officeart/2008/layout/HorizontalMultiLevelHierarchy"/>
    <dgm:cxn modelId="{D965754B-9E8C-4B21-A5EB-C7F9D714DE4B}" type="presParOf" srcId="{C24C9360-80F7-4429-B88E-52DA6D337B91}" destId="{9CEBCCEE-73C8-4232-BFB1-B69D41A3ECA0}" srcOrd="4" destOrd="0" presId="urn:microsoft.com/office/officeart/2008/layout/HorizontalMultiLevelHierarchy"/>
    <dgm:cxn modelId="{7D9AE89C-BA9C-4E6C-B005-34E03591B944}" type="presParOf" srcId="{9CEBCCEE-73C8-4232-BFB1-B69D41A3ECA0}" destId="{24122BF0-2348-496F-BA89-AD8705FA5F65}" srcOrd="0" destOrd="0" presId="urn:microsoft.com/office/officeart/2008/layout/HorizontalMultiLevelHierarchy"/>
    <dgm:cxn modelId="{C4134E42-0708-4465-9B36-2566CF2427C5}" type="presParOf" srcId="{C24C9360-80F7-4429-B88E-52DA6D337B91}" destId="{C49943F1-4C1F-4B97-AD84-4DBFBF574FBC}" srcOrd="5" destOrd="0" presId="urn:microsoft.com/office/officeart/2008/layout/HorizontalMultiLevelHierarchy"/>
    <dgm:cxn modelId="{AD9B61D0-BBE8-4AE7-A3A0-431BAE78A756}" type="presParOf" srcId="{C49943F1-4C1F-4B97-AD84-4DBFBF574FBC}" destId="{189CC0DD-2611-4219-B3B9-A48F59259D9F}" srcOrd="0" destOrd="0" presId="urn:microsoft.com/office/officeart/2008/layout/HorizontalMultiLevelHierarchy"/>
    <dgm:cxn modelId="{FF323721-24F4-4DC1-97AC-E79D90E8A1F9}" type="presParOf" srcId="{C49943F1-4C1F-4B97-AD84-4DBFBF574FBC}" destId="{DCF99998-BBDE-4D07-BC61-9D095CD8B488}" srcOrd="1" destOrd="0" presId="urn:microsoft.com/office/officeart/2008/layout/HorizontalMultiLevelHierarchy"/>
    <dgm:cxn modelId="{6BCA7C0A-CD8E-493F-87FE-6AA8121A2D27}" type="presParOf" srcId="{C24C9360-80F7-4429-B88E-52DA6D337B91}" destId="{454CB2DC-1F37-407D-8367-F17FE97AA411}" srcOrd="6" destOrd="0" presId="urn:microsoft.com/office/officeart/2008/layout/HorizontalMultiLevelHierarchy"/>
    <dgm:cxn modelId="{CD18A42A-CEB9-49F9-B253-D3408B385B97}" type="presParOf" srcId="{454CB2DC-1F37-407D-8367-F17FE97AA411}" destId="{7E74DBE0-2717-4D35-9D3F-DBA696EA03F9}" srcOrd="0" destOrd="0" presId="urn:microsoft.com/office/officeart/2008/layout/HorizontalMultiLevelHierarchy"/>
    <dgm:cxn modelId="{D0AB47DB-C75E-4539-81AB-67D97C5F9169}" type="presParOf" srcId="{C24C9360-80F7-4429-B88E-52DA6D337B91}" destId="{1A25AA86-FA0F-4431-AB55-206EE8D11132}" srcOrd="7" destOrd="0" presId="urn:microsoft.com/office/officeart/2008/layout/HorizontalMultiLevelHierarchy"/>
    <dgm:cxn modelId="{AF88312F-9988-4C8E-BDE0-F80FF853F4F4}" type="presParOf" srcId="{1A25AA86-FA0F-4431-AB55-206EE8D11132}" destId="{81A468B8-978A-4EA8-9952-D187AC888706}" srcOrd="0" destOrd="0" presId="urn:microsoft.com/office/officeart/2008/layout/HorizontalMultiLevelHierarchy"/>
    <dgm:cxn modelId="{A22686A8-751A-41A5-B2DE-BE7637B82BAF}" type="presParOf" srcId="{1A25AA86-FA0F-4431-AB55-206EE8D11132}" destId="{471E6BBB-F447-40F2-8540-80BD1E158E4F}" srcOrd="1" destOrd="0" presId="urn:microsoft.com/office/officeart/2008/layout/HorizontalMultiLevelHierarchy"/>
    <dgm:cxn modelId="{27994EC9-93AB-41C2-98AA-B2BACD18F722}" type="presParOf" srcId="{C24C9360-80F7-4429-B88E-52DA6D337B91}" destId="{2B7A151B-ED1C-4791-8233-374197140003}" srcOrd="8" destOrd="0" presId="urn:microsoft.com/office/officeart/2008/layout/HorizontalMultiLevelHierarchy"/>
    <dgm:cxn modelId="{4E9DEBAB-1A37-4DA4-A61C-23C876AF4DCF}" type="presParOf" srcId="{2B7A151B-ED1C-4791-8233-374197140003}" destId="{C5D3EBD0-B6B5-454C-BDA9-CE64345F96B1}" srcOrd="0" destOrd="0" presId="urn:microsoft.com/office/officeart/2008/layout/HorizontalMultiLevelHierarchy"/>
    <dgm:cxn modelId="{566B8435-D938-4AA4-953E-B13F0A663020}" type="presParOf" srcId="{C24C9360-80F7-4429-B88E-52DA6D337B91}" destId="{2E834928-B3D3-4F53-BEED-8A28D8C5B2DB}" srcOrd="9" destOrd="0" presId="urn:microsoft.com/office/officeart/2008/layout/HorizontalMultiLevelHierarchy"/>
    <dgm:cxn modelId="{5935C226-ABB7-4994-8F8D-EE5B901D12A4}" type="presParOf" srcId="{2E834928-B3D3-4F53-BEED-8A28D8C5B2DB}" destId="{00840B8B-FA04-42A6-A901-D1E31726B9D3}" srcOrd="0" destOrd="0" presId="urn:microsoft.com/office/officeart/2008/layout/HorizontalMultiLevelHierarchy"/>
    <dgm:cxn modelId="{2FD2327A-6DCC-4457-82FC-9C111804058C}" type="presParOf" srcId="{2E834928-B3D3-4F53-BEED-8A28D8C5B2DB}" destId="{090BCA4D-776A-4D04-82CC-51A08B73ECC4}" srcOrd="1" destOrd="0" presId="urn:microsoft.com/office/officeart/2008/layout/HorizontalMultiLevelHierarchy"/>
    <dgm:cxn modelId="{E460ECEC-F0D2-4F78-8BBA-0343DD4CFAC0}" type="presParOf" srcId="{EF61250D-9308-4CA3-ACDC-5707F8C9DCEC}" destId="{C1A3000D-9ACB-4FF4-A196-1491B080AC57}" srcOrd="6" destOrd="0" presId="urn:microsoft.com/office/officeart/2008/layout/HorizontalMultiLevelHierarchy"/>
    <dgm:cxn modelId="{0D2E6136-1603-4157-9D0A-31B944C2C678}" type="presParOf" srcId="{C1A3000D-9ACB-4FF4-A196-1491B080AC57}" destId="{8751A30D-CB6E-4A1D-ABB9-1F206F272159}" srcOrd="0" destOrd="0" presId="urn:microsoft.com/office/officeart/2008/layout/HorizontalMultiLevelHierarchy"/>
    <dgm:cxn modelId="{108F4A1C-6B85-44B0-8E06-10F9D101C9E0}" type="presParOf" srcId="{EF61250D-9308-4CA3-ACDC-5707F8C9DCEC}" destId="{CA9EE1B3-857F-4BD5-A540-6864D3D00E1D}" srcOrd="7" destOrd="0" presId="urn:microsoft.com/office/officeart/2008/layout/HorizontalMultiLevelHierarchy"/>
    <dgm:cxn modelId="{64EFC07B-551F-407A-813A-5C27CFE1969A}" type="presParOf" srcId="{CA9EE1B3-857F-4BD5-A540-6864D3D00E1D}" destId="{8334C992-E347-4CB1-8431-89D86E7A3B72}" srcOrd="0" destOrd="0" presId="urn:microsoft.com/office/officeart/2008/layout/HorizontalMultiLevelHierarchy"/>
    <dgm:cxn modelId="{44F4A4E6-C901-49F6-97E7-BAC70684A611}" type="presParOf" srcId="{CA9EE1B3-857F-4BD5-A540-6864D3D00E1D}" destId="{BDBA854D-EC29-40EB-82B9-C5EB43EA083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000D-9ACB-4FF4-A196-1491B080AC57}">
      <dsp:nvSpPr>
        <dsp:cNvPr id="0" name=""/>
        <dsp:cNvSpPr/>
      </dsp:nvSpPr>
      <dsp:spPr>
        <a:xfrm>
          <a:off x="826156" y="2510325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2188857"/>
              </a:lnTo>
              <a:lnTo>
                <a:pt x="417713" y="2188857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3549045"/>
        <a:ext cx="111417" cy="111417"/>
      </dsp:txXfrm>
    </dsp:sp>
    <dsp:sp modelId="{2B7A151B-ED1C-4791-8233-374197140003}">
      <dsp:nvSpPr>
        <dsp:cNvPr id="0" name=""/>
        <dsp:cNvSpPr/>
      </dsp:nvSpPr>
      <dsp:spPr>
        <a:xfrm>
          <a:off x="3332438" y="3903235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591896"/>
              </a:lnTo>
              <a:lnTo>
                <a:pt x="417713" y="1591896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4658038"/>
        <a:ext cx="82289" cy="82289"/>
      </dsp:txXfrm>
    </dsp:sp>
    <dsp:sp modelId="{454CB2DC-1F37-407D-8367-F17FE97AA411}">
      <dsp:nvSpPr>
        <dsp:cNvPr id="0" name=""/>
        <dsp:cNvSpPr/>
      </dsp:nvSpPr>
      <dsp:spPr>
        <a:xfrm>
          <a:off x="3332438" y="3903235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795948"/>
              </a:lnTo>
              <a:lnTo>
                <a:pt x="417713" y="795948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4278737"/>
        <a:ext cx="44944" cy="44944"/>
      </dsp:txXfrm>
    </dsp:sp>
    <dsp:sp modelId="{9CEBCCEE-73C8-4232-BFB1-B69D41A3ECA0}">
      <dsp:nvSpPr>
        <dsp:cNvPr id="0" name=""/>
        <dsp:cNvSpPr/>
      </dsp:nvSpPr>
      <dsp:spPr>
        <a:xfrm>
          <a:off x="3332438" y="3857515"/>
          <a:ext cx="4177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713" y="4572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30852" y="3892792"/>
        <a:ext cx="20885" cy="20885"/>
      </dsp:txXfrm>
    </dsp:sp>
    <dsp:sp modelId="{ABBB0174-0B58-48F9-A1AF-07EF065A9026}">
      <dsp:nvSpPr>
        <dsp:cNvPr id="0" name=""/>
        <dsp:cNvSpPr/>
      </dsp:nvSpPr>
      <dsp:spPr>
        <a:xfrm>
          <a:off x="5838720" y="3107287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193922"/>
              </a:lnTo>
              <a:lnTo>
                <a:pt x="417713" y="1193922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3672626"/>
        <a:ext cx="63244" cy="63244"/>
      </dsp:txXfrm>
    </dsp:sp>
    <dsp:sp modelId="{B6041E19-44BC-44D0-A478-5048EF244E61}">
      <dsp:nvSpPr>
        <dsp:cNvPr id="0" name=""/>
        <dsp:cNvSpPr/>
      </dsp:nvSpPr>
      <dsp:spPr>
        <a:xfrm>
          <a:off x="5838720" y="3107287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3291850"/>
        <a:ext cx="28847" cy="28847"/>
      </dsp:txXfrm>
    </dsp:sp>
    <dsp:sp modelId="{6692F967-7047-453F-9FB7-5BD0641F164A}">
      <dsp:nvSpPr>
        <dsp:cNvPr id="0" name=""/>
        <dsp:cNvSpPr/>
      </dsp:nvSpPr>
      <dsp:spPr>
        <a:xfrm>
          <a:off x="5838720" y="270931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33153" y="2893876"/>
        <a:ext cx="28847" cy="28847"/>
      </dsp:txXfrm>
    </dsp:sp>
    <dsp:sp modelId="{410AA857-C0B6-4666-AD67-1E407A56C2E2}">
      <dsp:nvSpPr>
        <dsp:cNvPr id="0" name=""/>
        <dsp:cNvSpPr/>
      </dsp:nvSpPr>
      <dsp:spPr>
        <a:xfrm>
          <a:off x="5838720" y="1913364"/>
          <a:ext cx="417713" cy="1193922"/>
        </a:xfrm>
        <a:custGeom>
          <a:avLst/>
          <a:gdLst/>
          <a:ahLst/>
          <a:cxnLst/>
          <a:rect l="0" t="0" r="0" b="0"/>
          <a:pathLst>
            <a:path>
              <a:moveTo>
                <a:pt x="0" y="1193922"/>
              </a:moveTo>
              <a:lnTo>
                <a:pt x="208856" y="1193922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015955" y="2478703"/>
        <a:ext cx="63244" cy="63244"/>
      </dsp:txXfrm>
    </dsp:sp>
    <dsp:sp modelId="{E7178DAB-C863-432D-8B35-CB2F141412A3}">
      <dsp:nvSpPr>
        <dsp:cNvPr id="0" name=""/>
        <dsp:cNvSpPr/>
      </dsp:nvSpPr>
      <dsp:spPr>
        <a:xfrm>
          <a:off x="3332438" y="3107287"/>
          <a:ext cx="417713" cy="795948"/>
        </a:xfrm>
        <a:custGeom>
          <a:avLst/>
          <a:gdLst/>
          <a:ahLst/>
          <a:cxnLst/>
          <a:rect l="0" t="0" r="0" b="0"/>
          <a:pathLst>
            <a:path>
              <a:moveTo>
                <a:pt x="0" y="795948"/>
              </a:moveTo>
              <a:lnTo>
                <a:pt x="208856" y="795948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18822" y="3482788"/>
        <a:ext cx="44944" cy="44944"/>
      </dsp:txXfrm>
    </dsp:sp>
    <dsp:sp modelId="{8F52E345-5F9B-4160-A13F-E858C8C34CF9}">
      <dsp:nvSpPr>
        <dsp:cNvPr id="0" name=""/>
        <dsp:cNvSpPr/>
      </dsp:nvSpPr>
      <dsp:spPr>
        <a:xfrm>
          <a:off x="3332438" y="2311338"/>
          <a:ext cx="417713" cy="1591896"/>
        </a:xfrm>
        <a:custGeom>
          <a:avLst/>
          <a:gdLst/>
          <a:ahLst/>
          <a:cxnLst/>
          <a:rect l="0" t="0" r="0" b="0"/>
          <a:pathLst>
            <a:path>
              <a:moveTo>
                <a:pt x="0" y="1591896"/>
              </a:moveTo>
              <a:lnTo>
                <a:pt x="208856" y="1591896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n>
              <a:solidFill>
                <a:schemeClr val="tx2"/>
              </a:solidFill>
            </a:ln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00150" y="3066142"/>
        <a:ext cx="82289" cy="82289"/>
      </dsp:txXfrm>
    </dsp:sp>
    <dsp:sp modelId="{E00D937A-E19A-4B84-B0CE-E4AEF94E8109}">
      <dsp:nvSpPr>
        <dsp:cNvPr id="0" name=""/>
        <dsp:cNvSpPr/>
      </dsp:nvSpPr>
      <dsp:spPr>
        <a:xfrm>
          <a:off x="826156" y="2510325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1392909"/>
              </a:lnTo>
              <a:lnTo>
                <a:pt x="417713" y="1392909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3170425"/>
        <a:ext cx="72709" cy="72709"/>
      </dsp:txXfrm>
    </dsp:sp>
    <dsp:sp modelId="{F6CA0B86-9F02-4F91-9C18-E8A6366512CC}">
      <dsp:nvSpPr>
        <dsp:cNvPr id="0" name=""/>
        <dsp:cNvSpPr/>
      </dsp:nvSpPr>
      <dsp:spPr>
        <a:xfrm>
          <a:off x="3332438" y="1117416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856" y="0"/>
              </a:lnTo>
              <a:lnTo>
                <a:pt x="208856" y="397974"/>
              </a:lnTo>
              <a:lnTo>
                <a:pt x="417713" y="397974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1301979"/>
        <a:ext cx="28847" cy="28847"/>
      </dsp:txXfrm>
    </dsp:sp>
    <dsp:sp modelId="{CE5E57F2-344D-4135-BC79-1724957B2096}">
      <dsp:nvSpPr>
        <dsp:cNvPr id="0" name=""/>
        <dsp:cNvSpPr/>
      </dsp:nvSpPr>
      <dsp:spPr>
        <a:xfrm>
          <a:off x="3332438" y="719442"/>
          <a:ext cx="417713" cy="397974"/>
        </a:xfrm>
        <a:custGeom>
          <a:avLst/>
          <a:gdLst/>
          <a:ahLst/>
          <a:cxnLst/>
          <a:rect l="0" t="0" r="0" b="0"/>
          <a:pathLst>
            <a:path>
              <a:moveTo>
                <a:pt x="0" y="397974"/>
              </a:moveTo>
              <a:lnTo>
                <a:pt x="208856" y="397974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526871" y="904005"/>
        <a:ext cx="28847" cy="28847"/>
      </dsp:txXfrm>
    </dsp:sp>
    <dsp:sp modelId="{00A2BB97-97DF-4CF2-B94A-9D8B0EB4EA1B}">
      <dsp:nvSpPr>
        <dsp:cNvPr id="0" name=""/>
        <dsp:cNvSpPr/>
      </dsp:nvSpPr>
      <dsp:spPr>
        <a:xfrm>
          <a:off x="826156" y="1117416"/>
          <a:ext cx="417713" cy="1392909"/>
        </a:xfrm>
        <a:custGeom>
          <a:avLst/>
          <a:gdLst/>
          <a:ahLst/>
          <a:cxnLst/>
          <a:rect l="0" t="0" r="0" b="0"/>
          <a:pathLst>
            <a:path>
              <a:moveTo>
                <a:pt x="0" y="1392909"/>
              </a:moveTo>
              <a:lnTo>
                <a:pt x="208856" y="1392909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98658" y="1777516"/>
        <a:ext cx="72709" cy="72709"/>
      </dsp:txXfrm>
    </dsp:sp>
    <dsp:sp modelId="{AEBAC1DE-FC48-4C1D-B0AE-4FEC023F0F94}">
      <dsp:nvSpPr>
        <dsp:cNvPr id="0" name=""/>
        <dsp:cNvSpPr/>
      </dsp:nvSpPr>
      <dsp:spPr>
        <a:xfrm>
          <a:off x="826156" y="321467"/>
          <a:ext cx="417713" cy="2188857"/>
        </a:xfrm>
        <a:custGeom>
          <a:avLst/>
          <a:gdLst/>
          <a:ahLst/>
          <a:cxnLst/>
          <a:rect l="0" t="0" r="0" b="0"/>
          <a:pathLst>
            <a:path>
              <a:moveTo>
                <a:pt x="0" y="2188857"/>
              </a:moveTo>
              <a:lnTo>
                <a:pt x="208856" y="2188857"/>
              </a:lnTo>
              <a:lnTo>
                <a:pt x="208856" y="0"/>
              </a:lnTo>
              <a:lnTo>
                <a:pt x="417713" y="0"/>
              </a:lnTo>
            </a:path>
          </a:pathLst>
        </a:custGeom>
        <a:noFill/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979304" y="1360187"/>
        <a:ext cx="111417" cy="111417"/>
      </dsp:txXfrm>
    </dsp:sp>
    <dsp:sp modelId="{E74A3418-F6A4-4222-BBF5-F875E3B88B15}">
      <dsp:nvSpPr>
        <dsp:cNvPr id="0" name=""/>
        <dsp:cNvSpPr/>
      </dsp:nvSpPr>
      <dsp:spPr>
        <a:xfrm rot="16200000">
          <a:off x="-1167903" y="2191946"/>
          <a:ext cx="3351361" cy="636758"/>
        </a:xfrm>
        <a:prstGeom prst="rect">
          <a:avLst/>
        </a:prstGeom>
        <a:solidFill>
          <a:schemeClr val="accent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mdJSON</a:t>
          </a:r>
          <a:r>
            <a:rPr lang="en-US" sz="32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{}</a:t>
          </a:r>
          <a:endParaRPr lang="en-US" sz="32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-1167903" y="2191946"/>
        <a:ext cx="3351361" cy="636758"/>
      </dsp:txXfrm>
    </dsp:sp>
    <dsp:sp modelId="{42893AAE-0C31-4A93-BC14-D41B06EC7FDE}">
      <dsp:nvSpPr>
        <dsp:cNvPr id="0" name=""/>
        <dsp:cNvSpPr/>
      </dsp:nvSpPr>
      <dsp:spPr>
        <a:xfrm>
          <a:off x="1243869" y="3088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Version{}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088"/>
        <a:ext cx="2088568" cy="636758"/>
      </dsp:txXfrm>
    </dsp:sp>
    <dsp:sp modelId="{511800D7-4CF4-4687-88BD-3491ABACCCB5}">
      <dsp:nvSpPr>
        <dsp:cNvPr id="0" name=""/>
        <dsp:cNvSpPr/>
      </dsp:nvSpPr>
      <dsp:spPr>
        <a:xfrm>
          <a:off x="1243869" y="79903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Contacts[]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799036"/>
        <a:ext cx="2088568" cy="636758"/>
      </dsp:txXfrm>
    </dsp:sp>
    <dsp:sp modelId="{1C244A7F-13BC-44AC-8E16-3478B8E5D9F2}">
      <dsp:nvSpPr>
        <dsp:cNvPr id="0" name=""/>
        <dsp:cNvSpPr/>
      </dsp:nvSpPr>
      <dsp:spPr>
        <a:xfrm>
          <a:off x="3750151" y="401062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Individual{}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01062"/>
        <a:ext cx="2088568" cy="636758"/>
      </dsp:txXfrm>
    </dsp:sp>
    <dsp:sp modelId="{FC976B38-A5DC-4949-B6A8-F9E7D4531E17}">
      <dsp:nvSpPr>
        <dsp:cNvPr id="0" name=""/>
        <dsp:cNvSpPr/>
      </dsp:nvSpPr>
      <dsp:spPr>
        <a:xfrm>
          <a:off x="3750151" y="1197011"/>
          <a:ext cx="2088568" cy="6367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Organization{}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197011"/>
        <a:ext cx="2088568" cy="636758"/>
      </dsp:txXfrm>
    </dsp:sp>
    <dsp:sp modelId="{966632C5-AB2D-40AC-A1DF-AABD4EDDEEDB}">
      <dsp:nvSpPr>
        <dsp:cNvPr id="0" name=""/>
        <dsp:cNvSpPr/>
      </dsp:nvSpPr>
      <dsp:spPr>
        <a:xfrm>
          <a:off x="1243869" y="3584856"/>
          <a:ext cx="2088568" cy="636758"/>
        </a:xfrm>
        <a:prstGeom prst="rect">
          <a:avLst/>
        </a:prstGeom>
        <a:solidFill>
          <a:schemeClr val="accent3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3584856"/>
        <a:ext cx="2088568" cy="636758"/>
      </dsp:txXfrm>
    </dsp:sp>
    <dsp:sp modelId="{32243B4E-B4CB-4BDD-86BD-C2E01BF7D739}">
      <dsp:nvSpPr>
        <dsp:cNvPr id="0" name=""/>
        <dsp:cNvSpPr/>
      </dsp:nvSpPr>
      <dsp:spPr>
        <a:xfrm>
          <a:off x="3750151" y="1992959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Metadata Info{}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1992959"/>
        <a:ext cx="2088568" cy="636758"/>
      </dsp:txXfrm>
    </dsp:sp>
    <dsp:sp modelId="{970FB833-3199-4FC4-B156-45799EFAD2DB}">
      <dsp:nvSpPr>
        <dsp:cNvPr id="0" name=""/>
        <dsp:cNvSpPr/>
      </dsp:nvSpPr>
      <dsp:spPr>
        <a:xfrm>
          <a:off x="3750151" y="2788907"/>
          <a:ext cx="2088568" cy="636758"/>
        </a:xfrm>
        <a:prstGeom prst="rect">
          <a:avLst/>
        </a:prstGeom>
        <a:solidFill>
          <a:schemeClr val="tx2"/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Resource Info{}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2788907"/>
        <a:ext cx="2088568" cy="636758"/>
      </dsp:txXfrm>
    </dsp:sp>
    <dsp:sp modelId="{FD06ED58-D252-4312-873E-93FF3B8567E2}">
      <dsp:nvSpPr>
        <dsp:cNvPr id="0" name=""/>
        <dsp:cNvSpPr/>
      </dsp:nvSpPr>
      <dsp:spPr>
        <a:xfrm>
          <a:off x="6256434" y="1594985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Citation{}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6256434" y="1594985"/>
        <a:ext cx="2088568" cy="636758"/>
      </dsp:txXfrm>
    </dsp:sp>
    <dsp:sp modelId="{193F399E-D4B1-477E-9F82-6A78E1C8B386}">
      <dsp:nvSpPr>
        <dsp:cNvPr id="0" name=""/>
        <dsp:cNvSpPr/>
      </dsp:nvSpPr>
      <dsp:spPr>
        <a:xfrm>
          <a:off x="6256434" y="2390933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Keywords[]</a:t>
          </a:r>
        </a:p>
      </dsp:txBody>
      <dsp:txXfrm>
        <a:off x="6256434" y="2390933"/>
        <a:ext cx="2088568" cy="636758"/>
      </dsp:txXfrm>
    </dsp:sp>
    <dsp:sp modelId="{157A5D32-1A95-4E97-8647-F32C2FC1240E}">
      <dsp:nvSpPr>
        <dsp:cNvPr id="0" name=""/>
        <dsp:cNvSpPr/>
      </dsp:nvSpPr>
      <dsp:spPr>
        <a:xfrm>
          <a:off x="6256434" y="3186881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Extents[]</a:t>
          </a:r>
        </a:p>
      </dsp:txBody>
      <dsp:txXfrm>
        <a:off x="6256434" y="3186881"/>
        <a:ext cx="2088568" cy="636758"/>
      </dsp:txXfrm>
    </dsp:sp>
    <dsp:sp modelId="{0AF98EC6-9D79-46AC-9446-BD92FE9927F4}">
      <dsp:nvSpPr>
        <dsp:cNvPr id="0" name=""/>
        <dsp:cNvSpPr/>
      </dsp:nvSpPr>
      <dsp:spPr>
        <a:xfrm>
          <a:off x="6256434" y="3982830"/>
          <a:ext cx="2088568" cy="6367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Arial Rounded MT Bold" panose="020F0704030504030204" pitchFamily="34" charset="0"/>
              <a:ea typeface="Verdana" panose="020B0604030504040204" pitchFamily="34" charset="0"/>
              <a:cs typeface="Verdana" panose="020B0604030504040204" pitchFamily="34" charset="0"/>
            </a:rPr>
            <a:t>...</a:t>
          </a:r>
        </a:p>
      </dsp:txBody>
      <dsp:txXfrm>
        <a:off x="6256434" y="3982830"/>
        <a:ext cx="2088568" cy="636758"/>
      </dsp:txXfrm>
    </dsp:sp>
    <dsp:sp modelId="{189CC0DD-2611-4219-B3B9-A48F59259D9F}">
      <dsp:nvSpPr>
        <dsp:cNvPr id="0" name=""/>
        <dsp:cNvSpPr/>
      </dsp:nvSpPr>
      <dsp:spPr>
        <a:xfrm>
          <a:off x="3750151" y="3584856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Distribution[]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3584856"/>
        <a:ext cx="2088568" cy="636758"/>
      </dsp:txXfrm>
    </dsp:sp>
    <dsp:sp modelId="{81A468B8-978A-4EA8-9952-D187AC888706}">
      <dsp:nvSpPr>
        <dsp:cNvPr id="0" name=""/>
        <dsp:cNvSpPr/>
      </dsp:nvSpPr>
      <dsp:spPr>
        <a:xfrm>
          <a:off x="3750151" y="4380804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Associated Resources[]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4380804"/>
        <a:ext cx="2088568" cy="636758"/>
      </dsp:txXfrm>
    </dsp:sp>
    <dsp:sp modelId="{00840B8B-FA04-42A6-A901-D1E31726B9D3}">
      <dsp:nvSpPr>
        <dsp:cNvPr id="0" name=""/>
        <dsp:cNvSpPr/>
      </dsp:nvSpPr>
      <dsp:spPr>
        <a:xfrm>
          <a:off x="3750151" y="5176752"/>
          <a:ext cx="2088568" cy="636758"/>
        </a:xfrm>
        <a:prstGeom prst="rect">
          <a:avLst/>
        </a:prstGeom>
        <a:solidFill>
          <a:schemeClr val="accent1">
            <a:lumMod val="7500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Additional Docs[]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750151" y="5176752"/>
        <a:ext cx="2088568" cy="636758"/>
      </dsp:txXfrm>
    </dsp:sp>
    <dsp:sp modelId="{8334C992-E347-4CB1-8431-89D86E7A3B72}">
      <dsp:nvSpPr>
        <dsp:cNvPr id="0" name=""/>
        <dsp:cNvSpPr/>
      </dsp:nvSpPr>
      <dsp:spPr>
        <a:xfrm>
          <a:off x="1243869" y="4380804"/>
          <a:ext cx="2088568" cy="6367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 Dictionary[]</a:t>
          </a:r>
          <a:endParaRPr lang="en-US" sz="16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243869" y="4380804"/>
        <a:ext cx="2088568" cy="636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9B522-8390-453B-A8F0-3C96BAC841F8}" type="datetimeFigureOut">
              <a:rPr lang="en-US" smtClean="0"/>
              <a:t>5/10/2015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7945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99665"/>
            <a:ext cx="5661660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298D3-FAEC-4429-BBB2-6E24FE792F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0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0"/>
              </a:spcBef>
              <a:buFont typeface="Wingdings"/>
              <a:buChar char="Ø"/>
            </a:pPr>
            <a:endParaRPr lang="en-US" sz="1600" dirty="0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8762F3-5896-4A19-9B9F-3164E0228679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r>
              <a:rPr lang="en-US" baseline="0" dirty="0" smtClean="0"/>
              <a:t> is an array that contains a list of all contacts found in the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 document. Each contact is assigned a unique id, which is used to reference the contact throughout the document. This avoids the need to store the entire contact multiple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9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use of $ref allows</a:t>
            </a:r>
            <a:r>
              <a:rPr lang="en-US" baseline="0" dirty="0" smtClean="0"/>
              <a:t> the schemas to be split into multiple files.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JSON Pointer is</a:t>
            </a:r>
            <a:r>
              <a:rPr lang="en-US" baseline="0" dirty="0" smtClean="0"/>
              <a:t> similar to</a:t>
            </a:r>
            <a:r>
              <a:rPr lang="en-US" dirty="0" smtClean="0"/>
              <a:t> </a:t>
            </a:r>
            <a:r>
              <a:rPr lang="en-US" dirty="0" err="1" smtClean="0"/>
              <a:t>Xpath</a:t>
            </a:r>
            <a:r>
              <a:rPr lang="en-US" dirty="0" smtClean="0"/>
              <a:t> in XML, but it is much simpler.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6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4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en-US" baseline="0" dirty="0" smtClean="0"/>
              <a:t>s, </a:t>
            </a:r>
            <a:r>
              <a:rPr lang="en-US" baseline="0" dirty="0" smtClean="0"/>
              <a:t>to make it easier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learn about </a:t>
            </a:r>
            <a:r>
              <a:rPr lang="en-US" baseline="0" dirty="0" err="1" smtClean="0"/>
              <a:t>mdJSON</a:t>
            </a:r>
            <a:r>
              <a:rPr lang="en-US" baseline="0" dirty="0" smtClean="0"/>
              <a:t>  and </a:t>
            </a:r>
            <a:r>
              <a:rPr lang="en-US" baseline="0" smtClean="0"/>
              <a:t>the schema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use the schemas to validate </a:t>
            </a:r>
            <a:r>
              <a:rPr lang="en-US" baseline="0" dirty="0" err="1" smtClean="0"/>
              <a:t>mdJSON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use the </a:t>
            </a:r>
            <a:r>
              <a:rPr lang="en-US" baseline="0" dirty="0" err="1" smtClean="0"/>
              <a:t>mdTranslator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298D3-FAEC-4429-BBB2-6E24FE792F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2419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B92615-72DA-45AC-8024-56AB4791DE71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DBF5F9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211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2DEE9-BC62-4D31-AAAC-71B6CE46EC2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1195A1-BE81-43A3-ADA5-D1A1FDBD31AC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35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D5223F-4B77-4C9A-A8A6-EA15653F517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66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20023-0F68-42AE-B1E7-D25A2D532FCB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00048-5109-4302-BF20-CE513127FFD9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8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F4801-B3CA-4814-9E85-66B22D95723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8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A885-77B2-4BA6-9D94-27B71642AC3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6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1FCA3B-3E02-4123-84E5-4D5756B88CE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2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5EF7A-0307-4F06-8109-68619942282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4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2D8DED-44C5-4C25-8DCC-DE8B442F998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04B51-FB1F-4D2A-963F-BFAF8BFFB91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143D5-F939-40DE-A7E1-55EF8E2D37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4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244C25-391E-4547-B1BB-56BBE9010BC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89E21-DBD2-4F14-B284-C1487260EA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D748D-AF6A-486D-AAB9-06DAD4FEEAA1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970A5-2CB5-472E-B98F-245DAE43400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F56A6-FD4A-4D40-9F01-561B77AD5C1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FD2FD-2ED7-44D4-AE07-6941F68196E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DB3CDD-DB50-429A-B753-E4C36FDC503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9E8AF-57A2-4429-BF20-7D3A2A11978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1"/>
            <a:ext cx="4995863" cy="5137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997D2-FD9C-458E-8FB9-89A254FF5EC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55F63-C98B-459B-B167-C4BDD785492F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D82B1C-953D-454B-9E18-40CECE67E24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9145C-E773-4F28-9F0B-B0248DC84D13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388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276A0-FCF5-49CA-9853-3AC88119E77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F8BEA-F441-44F7-9EEA-788F1BE1547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4000">
              <a:srgbClr val="E7FAFC"/>
            </a:gs>
            <a:gs pos="3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0"/>
            <a:ext cx="7086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5AE4DD19-95FB-4280-9209-E7E1030A9938}" type="datetime1">
              <a:rPr lang="en-US" smtClean="0"/>
              <a:pPr/>
              <a:t>5/10/2015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 </a:t>
            </a:r>
            <a:fld id="{521E745E-8DCD-4372-A04E-1A39D68E21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54" y="28494"/>
            <a:ext cx="1232746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48" y="6308701"/>
            <a:ext cx="2219704" cy="466138"/>
          </a:xfrm>
          <a:prstGeom prst="rect">
            <a:avLst/>
          </a:prstGeom>
        </p:spPr>
      </p:pic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200" smtClean="0">
                <a:solidFill>
                  <a:srgbClr val="04617B">
                    <a:shade val="9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www.adiwg.org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200" kern="1200">
          <a:solidFill>
            <a:srgbClr val="0070C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Lucida Sans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DB0EAB-C82E-4E77-AF60-C7A8C450B9FD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5720A-3AE2-42BA-B29B-D988DF530A96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317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son-schema.org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telescope.github.io/understanding-json-schem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telescope.github.io/understanding-json-schem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wg/mdJson-schema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iwg.org/md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314136"/>
            <a:ext cx="7851648" cy="2257864"/>
          </a:xfrm>
        </p:spPr>
        <p:txBody>
          <a:bodyPr>
            <a:noAutofit/>
          </a:bodyPr>
          <a:lstStyle/>
          <a:p>
            <a:pPr fontAlgn="auto">
              <a:lnSpc>
                <a:spcPts val="5500"/>
              </a:lnSpc>
              <a:spcAft>
                <a:spcPts val="0"/>
              </a:spcAft>
              <a:defRPr/>
            </a:pPr>
            <a:r>
              <a:rPr lang="en-US" sz="6000" spc="-150" dirty="0" smtClean="0"/>
              <a:t>ISO Developer’s Toolkit</a:t>
            </a:r>
            <a:br>
              <a:rPr lang="en-US" sz="6000" spc="-150" dirty="0" smtClean="0"/>
            </a:br>
            <a:r>
              <a:rPr lang="en-US" sz="6000" spc="-150" dirty="0" smtClean="0"/>
              <a:t>- </a:t>
            </a:r>
            <a:r>
              <a:rPr lang="en-US" sz="6000" spc="-150" dirty="0" err="1" smtClean="0"/>
              <a:t>mdJSON</a:t>
            </a:r>
            <a:r>
              <a:rPr lang="en-US" sz="6000" spc="-150" dirty="0" smtClean="0"/>
              <a:t> &amp; </a:t>
            </a:r>
            <a:r>
              <a:rPr lang="en-US" sz="6000" spc="-150" dirty="0" err="1" smtClean="0"/>
              <a:t>mdTools</a:t>
            </a:r>
            <a:r>
              <a:rPr lang="en-US" sz="6600" spc="-150" dirty="0" smtClean="0"/>
              <a:t/>
            </a:r>
            <a:br>
              <a:rPr lang="en-US" sz="6600" spc="-150" dirty="0" smtClean="0"/>
            </a:br>
            <a:r>
              <a:rPr lang="en-US" sz="3600" spc="-150" dirty="0" smtClean="0"/>
              <a:t> 2015 CDI Workshop</a:t>
            </a:r>
            <a:endParaRPr sz="4800" spc="-150" dirty="0"/>
          </a:p>
        </p:txBody>
      </p:sp>
      <p:sp>
        <p:nvSpPr>
          <p:cNvPr id="26626" name="Subtitle 4"/>
          <p:cNvSpPr>
            <a:spLocks noGrp="1"/>
          </p:cNvSpPr>
          <p:nvPr>
            <p:ph type="subTitle" idx="1"/>
          </p:nvPr>
        </p:nvSpPr>
        <p:spPr>
          <a:xfrm>
            <a:off x="533400" y="4800600"/>
            <a:ext cx="7854696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11, 2015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Josh Bradley, Arctic LCC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C53928-6242-4D1A-8F70-A66F7C6E88B5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838942383"/>
              </p:ext>
            </p:extLst>
          </p:nvPr>
        </p:nvGraphicFramePr>
        <p:xfrm>
          <a:off x="381000" y="152400"/>
          <a:ext cx="8534400" cy="581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78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6934200" cy="5334000"/>
          </a:xfrm>
          <a:solidFill>
            <a:schemeClr val="tx1"/>
          </a:solidFill>
        </p:spPr>
        <p:txBody>
          <a:bodyPr wrap="none"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"version":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"name":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mdJson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"version": "1.0.0"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"contact": 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contactId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"1",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organizationName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"US Geological Survey - Alaska Science Center"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"metadata":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resourceInfo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resourceType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"project",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"citation":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"title": "Real-Time Permafrost and Climate Monitoring Network - Arctic Alaska",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"date": 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"date": "2012-12-21",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dateType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"revision"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]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},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pointOfContact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[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contactId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": "1",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  "role":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pointOfContact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],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"abstract": "DOI is developing a long-term permafrost monitoring network.",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"status":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onGoing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  "language": ["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eng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 USA", "</a:t>
            </a:r>
            <a:r>
              <a:rPr lang="en-US" sz="1000" dirty="0" err="1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esp</a:t>
            </a: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; MEX"]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bg1"/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solidFill>
                <a:schemeClr val="bg1"/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7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with </a:t>
            </a:r>
            <a:r>
              <a:rPr lang="en-US" dirty="0" err="1" smtClean="0"/>
              <a:t>mdJSON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What’s needed:</a:t>
            </a:r>
          </a:p>
          <a:p>
            <a:r>
              <a:rPr lang="en-US" dirty="0" smtClean="0"/>
              <a:t>Understanding of JSON structure and syntax</a:t>
            </a:r>
          </a:p>
          <a:p>
            <a:r>
              <a:rPr lang="en-US" dirty="0" smtClean="0"/>
              <a:t>Basic knowledge of JSON </a:t>
            </a:r>
            <a:r>
              <a:rPr lang="en-US" dirty="0"/>
              <a:t>Schema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Ability to use </a:t>
            </a:r>
            <a:r>
              <a:rPr lang="en-US" dirty="0" err="1" smtClean="0"/>
              <a:t>mdJSON</a:t>
            </a:r>
            <a:r>
              <a:rPr lang="en-US" dirty="0" smtClean="0"/>
              <a:t>-schemas to validate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1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19600" y="1447801"/>
            <a:ext cx="44958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Complete </a:t>
            </a:r>
            <a:r>
              <a:rPr lang="en-US" dirty="0"/>
              <a:t>structural </a:t>
            </a:r>
            <a:r>
              <a:rPr lang="en-US" dirty="0" smtClean="0"/>
              <a:t>validation of JSON</a:t>
            </a:r>
            <a:endParaRPr lang="en-US" dirty="0"/>
          </a:p>
          <a:p>
            <a:r>
              <a:rPr lang="en-US" dirty="0" smtClean="0"/>
              <a:t>Latest </a:t>
            </a:r>
            <a:r>
              <a:rPr lang="en-US" dirty="0"/>
              <a:t>IETF draft: version 4</a:t>
            </a:r>
          </a:p>
          <a:p>
            <a:r>
              <a:rPr lang="en-US" dirty="0"/>
              <a:t>Validation engines available in many languages, see    </a:t>
            </a:r>
            <a:r>
              <a:rPr lang="en-US" dirty="0">
                <a:hlinkClick r:id="rId2"/>
              </a:rPr>
              <a:t>http://json-schema.org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67313"/>
            <a:ext cx="4041775" cy="330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24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JSON Schema Keywords: $ref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value of $ref is </a:t>
            </a:r>
            <a:r>
              <a:rPr lang="en-US" dirty="0" smtClean="0"/>
              <a:t>a JSON Pointer.</a:t>
            </a:r>
          </a:p>
          <a:p>
            <a:r>
              <a:rPr lang="en-US" dirty="0"/>
              <a:t>$</a:t>
            </a:r>
            <a:r>
              <a:rPr lang="en-US" dirty="0" smtClean="0"/>
              <a:t>ref is replaced </a:t>
            </a:r>
            <a:r>
              <a:rPr lang="en-US" dirty="0"/>
              <a:t>with the value it points to.</a:t>
            </a:r>
          </a:p>
          <a:p>
            <a:r>
              <a:rPr lang="en-US" dirty="0" smtClean="0"/>
              <a:t>JSON </a:t>
            </a:r>
            <a:r>
              <a:rPr lang="en-US" dirty="0"/>
              <a:t>Pointer </a:t>
            </a:r>
            <a:r>
              <a:rPr lang="en-US" dirty="0" smtClean="0"/>
              <a:t>identifies </a:t>
            </a:r>
            <a:r>
              <a:rPr lang="en-US" dirty="0"/>
              <a:t>a specific value within a JSON document.</a:t>
            </a:r>
            <a:endParaRPr lang="en-US" b="1" dirty="0"/>
          </a:p>
          <a:p>
            <a:r>
              <a:rPr lang="en-US" dirty="0" smtClean="0"/>
              <a:t>Can </a:t>
            </a:r>
            <a:r>
              <a:rPr lang="en-US" dirty="0" smtClean="0"/>
              <a:t>point to location in another file</a:t>
            </a:r>
            <a:endParaRPr lang="en-US" dirty="0"/>
          </a:p>
          <a:p>
            <a:r>
              <a:rPr lang="en-US" dirty="0"/>
              <a:t>{"$ref": “</a:t>
            </a:r>
            <a:r>
              <a:rPr lang="en-US" dirty="0" err="1"/>
              <a:t>doc.json</a:t>
            </a:r>
            <a:r>
              <a:rPr lang="en-US" dirty="0"/>
              <a:t>#</a:t>
            </a:r>
            <a:r>
              <a:rPr lang="en-US" dirty="0">
                <a:solidFill>
                  <a:schemeClr val="accent2"/>
                </a:solidFill>
              </a:rPr>
              <a:t>/location/in/doc</a:t>
            </a:r>
            <a:r>
              <a:rPr lang="en-US" dirty="0"/>
              <a:t>“}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6388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http://spacetelescope.github.io/understanding-json-schema</a:t>
            </a:r>
            <a:r>
              <a:rPr lang="en-US" sz="2000" b="1" dirty="0" smtClean="0">
                <a:hlinkClick r:id="rId3"/>
              </a:rPr>
              <a:t>/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450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Keywords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allOf</a:t>
            </a:r>
            <a:r>
              <a:rPr lang="en-US" dirty="0"/>
              <a:t>: Must be valid against all of the subschemas</a:t>
            </a:r>
          </a:p>
          <a:p>
            <a:r>
              <a:rPr lang="en-US" dirty="0" err="1"/>
              <a:t>anyOf</a:t>
            </a:r>
            <a:r>
              <a:rPr lang="en-US" dirty="0"/>
              <a:t>: Must be valid against any of the subschemas</a:t>
            </a:r>
          </a:p>
          <a:p>
            <a:r>
              <a:rPr lang="en-US" dirty="0" err="1"/>
              <a:t>oneOf</a:t>
            </a:r>
            <a:r>
              <a:rPr lang="en-US" dirty="0"/>
              <a:t>: Must be valid against exactly one of the subschemas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8B191-0B96-4FC2-A149-2BC68DBF7C7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761996-6562-4A03-AC27-77C8C27CEDD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61969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3"/>
              </a:rPr>
              <a:t>http://spacetelescope.github.io/understanding-json-schema</a:t>
            </a:r>
            <a:r>
              <a:rPr lang="en-US" sz="2000" b="1" dirty="0" smtClean="0">
                <a:hlinkClick r:id="rId3"/>
              </a:rPr>
              <a:t>/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632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mdJSON</a:t>
            </a:r>
            <a:r>
              <a:rPr lang="en-US" dirty="0" smtClean="0"/>
              <a:t>-schemas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be used independent of </a:t>
            </a:r>
            <a:r>
              <a:rPr lang="en-US" dirty="0" err="1" smtClean="0"/>
              <a:t>mdTranslator</a:t>
            </a:r>
            <a:r>
              <a:rPr lang="en-US" dirty="0" smtClean="0"/>
              <a:t> for validation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nclude descriptions and pointers to examples</a:t>
            </a:r>
          </a:p>
          <a:p>
            <a:r>
              <a:rPr lang="en-US" dirty="0" smtClean="0"/>
              <a:t>Mapping to other standards(19115-2, FGDC)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488632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github.com/adiwg/mdJson-schemas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279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interface for </a:t>
            </a:r>
            <a:r>
              <a:rPr lang="en-US" dirty="0" err="1"/>
              <a:t>ADIwg</a:t>
            </a:r>
            <a:r>
              <a:rPr lang="en-US" dirty="0"/>
              <a:t> metadata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The </a:t>
            </a:r>
            <a:r>
              <a:rPr lang="en-US" dirty="0"/>
              <a:t>purpose of these tools is to assist with the production of </a:t>
            </a:r>
            <a:r>
              <a:rPr lang="en-US" dirty="0" smtClean="0"/>
              <a:t>metadata</a:t>
            </a:r>
          </a:p>
          <a:p>
            <a:r>
              <a:rPr lang="en-US" dirty="0" smtClean="0"/>
              <a:t>For now, primarily useful for learning and development</a:t>
            </a:r>
          </a:p>
          <a:p>
            <a:pPr marL="0" indent="0">
              <a:buNone/>
            </a:pPr>
            <a:endParaRPr lang="en-US" dirty="0" smtClean="0">
              <a:solidFill>
                <a:prstClr val="black">
                  <a:lumMod val="65000"/>
                  <a:lumOff val="35000"/>
                </a:prstClr>
              </a:solidFill>
              <a:hlinkClick r:id="rId3"/>
            </a:endParaRPr>
          </a:p>
          <a:p>
            <a:pPr marL="0" lvl="0" indent="0" algn="ctr">
              <a:buNone/>
            </a:pPr>
            <a:r>
              <a:rPr lang="en-US" dirty="0" smtClean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www.adiwg.org/mdTools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3DD7D0-7E54-4926-8269-92427B4182BC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5/10/2015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www.adiwg.org</a:t>
            </a:r>
            <a:endParaRPr lang="en-US" dirty="0" smtClean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B19B3-FA35-4262-952F-7D873B09162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3096902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72491" y="52578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endParaRPr lang="en-US" sz="3600" dirty="0">
              <a:solidFill>
                <a:prstClr val="black">
                  <a:lumMod val="65000"/>
                  <a:lumOff val="35000"/>
                </a:prstClr>
              </a:solidFill>
              <a:latin typeface="Lucida San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4800" y="4761060"/>
            <a:ext cx="1451321" cy="1356786"/>
            <a:chOff x="7391400" y="4517196"/>
            <a:chExt cx="1536129" cy="143607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517196"/>
              <a:ext cx="1536129" cy="106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790613" y="558393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d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ucida Sans" panose="020B0602030504020204" pitchFamily="34" charset="0"/>
                </a:rPr>
                <a:t>3.js</a:t>
              </a:r>
            </a:p>
          </p:txBody>
        </p:sp>
      </p:grpSp>
      <p:pic>
        <p:nvPicPr>
          <p:cNvPr id="1029" name="Picture 5" descr="C:\Users\jobradley\Downloads\JQuery_mobile_logo_svg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67200"/>
            <a:ext cx="2135250" cy="58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ADIwgTheme">
  <a:themeElements>
    <a:clrScheme name="Custom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3399F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>
        <a:spAutoFit/>
      </a:bodyPr>
      <a:lstStyle>
        <a:defPPr>
          <a:defRPr dirty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Lucida Sans" panose="020B0602030504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7592</TotalTime>
  <Words>509</Words>
  <Application>Microsoft Office PowerPoint</Application>
  <PresentationFormat>On-screen Show (4:3)</PresentationFormat>
  <Paragraphs>124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ADIwgTheme</vt:lpstr>
      <vt:lpstr>Flow</vt:lpstr>
      <vt:lpstr>ISO Developer’s Toolkit - mdJSON &amp; mdTools  2015 CDI Workshop</vt:lpstr>
      <vt:lpstr>PowerPoint Presentation</vt:lpstr>
      <vt:lpstr>Contacts</vt:lpstr>
      <vt:lpstr>Developing with mdJSON</vt:lpstr>
      <vt:lpstr>JSON Schema</vt:lpstr>
      <vt:lpstr>JSON Schema Keywords: $ref</vt:lpstr>
      <vt:lpstr>JSON Schema Keywords</vt:lpstr>
      <vt:lpstr>mdJSON-schemas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 Smith</dc:creator>
  <cp:lastModifiedBy>Bradley, Joshua</cp:lastModifiedBy>
  <cp:revision>446</cp:revision>
  <cp:lastPrinted>2015-04-06T19:15:32Z</cp:lastPrinted>
  <dcterms:created xsi:type="dcterms:W3CDTF">2012-08-27T16:53:10Z</dcterms:created>
  <dcterms:modified xsi:type="dcterms:W3CDTF">2015-05-10T16:55:57Z</dcterms:modified>
</cp:coreProperties>
</file>