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7"/>
  </p:notesMasterIdLst>
  <p:sldIdLst>
    <p:sldId id="335" r:id="rId3"/>
    <p:sldId id="336" r:id="rId4"/>
    <p:sldId id="337" r:id="rId5"/>
    <p:sldId id="338" r:id="rId6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202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records</a:t>
            </a:r>
            <a:r>
              <a:rPr lang="en-US" baseline="0" dirty="0" smtClean="0"/>
              <a:t> the history of the files stored in the repository.</a:t>
            </a:r>
          </a:p>
          <a:p>
            <a:r>
              <a:rPr lang="en-US" baseline="0" dirty="0" smtClean="0"/>
              <a:t>GitHub enables “social coding”.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GitHub account is needed to create issues or fork repos.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5/10/2015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wg/mdWorkshop" TargetMode="External"/><Relationship Id="rId2" Type="http://schemas.openxmlformats.org/officeDocument/2006/relationships/hyperlink" Target="https://github.com/adiw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GitHub Intro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Here,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distributed revision control system</a:t>
            </a:r>
            <a:endParaRPr lang="en-US" dirty="0" smtClean="0"/>
          </a:p>
          <a:p>
            <a:r>
              <a:rPr lang="en-US" dirty="0"/>
              <a:t>Project files are stored in  “repositories”, or “repos”</a:t>
            </a:r>
          </a:p>
          <a:p>
            <a:r>
              <a:rPr lang="en-US" i="1" dirty="0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is web-based </a:t>
            </a:r>
            <a:r>
              <a:rPr lang="en-US" dirty="0" err="1"/>
              <a:t>Git</a:t>
            </a:r>
            <a:r>
              <a:rPr lang="en-US" dirty="0"/>
              <a:t> repository hosting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 descr="C:\Users\jobradley\Downloads\octoca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1" r="1"/>
          <a:stretch/>
        </p:blipFill>
        <p:spPr bwMode="auto">
          <a:xfrm>
            <a:off x="6248400" y="4613429"/>
            <a:ext cx="3230460" cy="1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 &amp;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Toolkit components are available on </a:t>
            </a:r>
            <a:r>
              <a:rPr lang="en-US" dirty="0" smtClean="0"/>
              <a:t>GitHub, including </a:t>
            </a:r>
            <a:r>
              <a:rPr lang="en-US" dirty="0" smtClean="0"/>
              <a:t>Workshop materials</a:t>
            </a:r>
          </a:p>
          <a:p>
            <a:r>
              <a:rPr lang="en-US" dirty="0" smtClean="0"/>
              <a:t>Use the GitHub “Issue” system to report bugs or request features</a:t>
            </a:r>
          </a:p>
          <a:p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lone” the repos to use components </a:t>
            </a:r>
            <a:endParaRPr lang="en-US" dirty="0"/>
          </a:p>
          <a:p>
            <a:r>
              <a:rPr lang="en-US" dirty="0" smtClean="0"/>
              <a:t>“Fork” and issue a “Pull Request” to contribute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9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hlinkClick r:id="rId2"/>
              </a:rPr>
              <a:t>https://</a:t>
            </a:r>
            <a:r>
              <a:rPr lang="en-US" sz="4800" dirty="0" smtClean="0">
                <a:hlinkClick r:id="rId2"/>
              </a:rPr>
              <a:t>github.com/adiwg</a:t>
            </a:r>
          </a:p>
          <a:p>
            <a:pPr marL="0" indent="0" algn="ctr">
              <a:buNone/>
            </a:pPr>
            <a:endParaRPr lang="en-US" sz="48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github.com/adiwg/mdWorkshop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>
                <a:hlinkClick r:id="rId4"/>
              </a:rPr>
              <a:t>https://help.github.com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7166</TotalTime>
  <Words>138</Words>
  <Application>Microsoft Office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ADIwgTheme</vt:lpstr>
      <vt:lpstr>Flow</vt:lpstr>
      <vt:lpstr>ISO Developer’s Toolkit - GitHub Intro  2015 CDI Workshop</vt:lpstr>
      <vt:lpstr>GitHub</vt:lpstr>
      <vt:lpstr>Toolkit &amp;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433</cp:revision>
  <cp:lastPrinted>2015-04-06T19:15:32Z</cp:lastPrinted>
  <dcterms:created xsi:type="dcterms:W3CDTF">2012-08-27T16:53:10Z</dcterms:created>
  <dcterms:modified xsi:type="dcterms:W3CDTF">2015-05-10T17:09:07Z</dcterms:modified>
</cp:coreProperties>
</file>