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7"/>
  </p:notesMasterIdLst>
  <p:sldIdLst>
    <p:sldId id="335" r:id="rId3"/>
    <p:sldId id="336" r:id="rId4"/>
    <p:sldId id="337" r:id="rId5"/>
    <p:sldId id="338" r:id="rId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</a:t>
            </a:r>
            <a:r>
              <a:rPr lang="en-US" dirty="0" smtClean="0"/>
              <a:t>add </a:t>
            </a:r>
            <a:r>
              <a:rPr lang="en-US" dirty="0" smtClean="0"/>
              <a:t>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distro</a:t>
            </a:r>
            <a:r>
              <a:rPr lang="en-US" baseline="0" dirty="0" smtClean="0"/>
              <a:t> packaging system, but need to be aware of version requirements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Ubuntu</a:t>
            </a:r>
            <a:r>
              <a:rPr lang="en-US" baseline="0" dirty="0" smtClean="0"/>
              <a:t> </a:t>
            </a:r>
            <a:r>
              <a:rPr lang="en-US" baseline="0" smtClean="0"/>
              <a:t>alternative: </a:t>
            </a:r>
            <a:r>
              <a:rPr lang="en-US" smtClean="0"/>
              <a:t>https</a:t>
            </a:r>
            <a:r>
              <a:rPr lang="en-US" dirty="0" smtClean="0"/>
              <a:t>://www.brightbox.com/docs/ruby/ubuntu/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</a:t>
            </a:r>
            <a:r>
              <a:rPr lang="en-US" baseline="0" dirty="0" smtClean="0"/>
              <a:t> 14.04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 14.04</a:t>
            </a:r>
          </a:p>
          <a:p>
            <a:r>
              <a:rPr lang="en-US" dirty="0" smtClean="0"/>
              <a:t>You may have to install postgresql-server-dev-9.x</a:t>
            </a:r>
            <a:r>
              <a:rPr lang="en-US" baseline="0" dirty="0" smtClean="0"/>
              <a:t> package (for PostgreSQL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headers).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5/10/2015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vm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ostmodern/chruby" TargetMode="External"/><Relationship Id="rId4" Type="http://schemas.openxmlformats.org/officeDocument/2006/relationships/hyperlink" Target="https://github.com/sstephenson/rben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Translator-rail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adiwg/mdTranslator-rail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Linux Installation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Version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RVM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rvm.io/</a:t>
            </a:r>
            <a:endParaRPr lang="en-US" dirty="0" smtClean="0"/>
          </a:p>
          <a:p>
            <a:pPr lvl="1"/>
            <a:r>
              <a:rPr lang="en-US" dirty="0" err="1" smtClean="0"/>
              <a:t>rbenv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github.com/sstephenson/rbenv</a:t>
            </a:r>
            <a:endParaRPr lang="en-US" dirty="0" smtClean="0"/>
          </a:p>
          <a:p>
            <a:pPr lvl="1"/>
            <a:r>
              <a:rPr lang="en-US" dirty="0" err="1" smtClean="0"/>
              <a:t>chruby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github.com/postmodern/chruby</a:t>
            </a:r>
            <a:endParaRPr lang="en-US" dirty="0"/>
          </a:p>
          <a:p>
            <a:r>
              <a:rPr lang="en-US" dirty="0" smtClean="0"/>
              <a:t>Easily switch between Ruby versions</a:t>
            </a:r>
          </a:p>
          <a:p>
            <a:r>
              <a:rPr lang="en-US" dirty="0" err="1" smtClean="0"/>
              <a:t>mdTranslator</a:t>
            </a:r>
            <a:r>
              <a:rPr lang="en-US" dirty="0"/>
              <a:t> requires Ruby &gt;= 2.1</a:t>
            </a:r>
          </a:p>
          <a:p>
            <a:r>
              <a:rPr lang="en-US" dirty="0" err="1" smtClean="0"/>
              <a:t>mdTranslator</a:t>
            </a:r>
            <a:r>
              <a:rPr lang="en-US" dirty="0" smtClean="0"/>
              <a:t>-rails requires 2.1.5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#install </a:t>
            </a:r>
            <a:r>
              <a:rPr lang="en-US" sz="2400" dirty="0" err="1" smtClean="0"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latin typeface="Lucida Console" panose="020B0609040504020204" pitchFamily="49" charset="0"/>
              </a:rPr>
              <a:t> and 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gpg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keyserver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hkp://pgp.mit.edu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recv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-keys 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409B6B1796C275462A1703113804BB82D39DC0E3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\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curl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sSL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https://get.rvm.io | bash -s stable –ruby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endParaRPr lang="en-US" sz="2400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adiwg-mdtranslator</a:t>
            </a:r>
            <a:endParaRPr 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help translate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-rails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#install </a:t>
            </a:r>
            <a:r>
              <a:rPr lang="en-US" sz="2000" dirty="0" err="1" smtClean="0">
                <a:latin typeface="Lucida Console" panose="020B0609040504020204" pitchFamily="49" charset="0"/>
              </a:rPr>
              <a:t>mdTranslator</a:t>
            </a:r>
            <a:r>
              <a:rPr lang="en-US" sz="2000" dirty="0" smtClean="0">
                <a:latin typeface="Lucida Console" panose="020B0609040504020204" pitchFamily="49" charset="0"/>
              </a:rPr>
              <a:t>-rails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 if necessary, source </a:t>
            </a:r>
            <a:r>
              <a:rPr lang="en-US" sz="2000" dirty="0" err="1" smtClean="0">
                <a:latin typeface="Lucida Console" panose="020B0609040504020204" pitchFamily="49" charset="0"/>
              </a:rPr>
              <a:t>rvm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install 2.1.5 </a:t>
            </a:r>
            <a:r>
              <a:rPr lang="en-US" sz="2000" dirty="0" smtClean="0">
                <a:latin typeface="Lucida Console" panose="020B0609040504020204" pitchFamily="49" charset="0"/>
              </a:rPr>
              <a:t>#about 25MB download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use 2.1.5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bundler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clone </a:t>
            </a: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2000" dirty="0" smtClean="0">
                <a:latin typeface="Lucida Console" panose="020B0609040504020204" pitchFamily="49" charset="0"/>
                <a:hlinkClick r:id="rId3"/>
              </a:rPr>
              <a:t>github.com/adiwg/mdTranslator-rails.git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#</a:t>
            </a:r>
            <a:r>
              <a:rPr lang="en-US" sz="2000" dirty="0">
                <a:latin typeface="Lucida Console" panose="020B0609040504020204" pitchFamily="49" charset="0"/>
              </a:rPr>
              <a:t>or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git@github.com:adiwg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mdTranslator-rails.git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cd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-rails/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bundle update </a:t>
            </a:r>
            <a:r>
              <a:rPr lang="en-US" sz="2000" dirty="0" smtClean="0">
                <a:latin typeface="Lucida Console" panose="020B0609040504020204" pitchFamily="49" charset="0"/>
              </a:rPr>
              <a:t>#will install rails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rails server </a:t>
            </a:r>
            <a:r>
              <a:rPr lang="en-US" sz="2000" dirty="0" smtClean="0">
                <a:latin typeface="Lucida Console" panose="020B0609040504020204" pitchFamily="49" charset="0"/>
              </a:rPr>
              <a:t>#or ‘unicorn’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7238</TotalTime>
  <Words>200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ADIwgTheme</vt:lpstr>
      <vt:lpstr>Flow</vt:lpstr>
      <vt:lpstr>ISO Developer’s Toolkit - Linux Installation  2015 CDI Workshop</vt:lpstr>
      <vt:lpstr>Ruby Version Manager</vt:lpstr>
      <vt:lpstr>Install mdTranslator (RVM)</vt:lpstr>
      <vt:lpstr>Install mdTranslator-rails (RVM)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440</cp:revision>
  <cp:lastPrinted>2015-04-06T19:15:32Z</cp:lastPrinted>
  <dcterms:created xsi:type="dcterms:W3CDTF">2012-08-27T16:53:10Z</dcterms:created>
  <dcterms:modified xsi:type="dcterms:W3CDTF">2015-05-10T17:24:40Z</dcterms:modified>
</cp:coreProperties>
</file>