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7"/>
  </p:notesMasterIdLst>
  <p:sldIdLst>
    <p:sldId id="335" r:id="rId3"/>
    <p:sldId id="328" r:id="rId4"/>
    <p:sldId id="336" r:id="rId5"/>
    <p:sldId id="312" r:id="rId6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04" d="100"/>
          <a:sy n="104" d="100"/>
        </p:scale>
        <p:origin x="-4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4/29/2015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3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4/29/2015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segment title here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</a:t>
            </a:r>
            <a:r>
              <a:rPr lang="en-US" sz="3600" spc="-150" dirty="0" smtClean="0"/>
              <a:t>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ADIwg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3914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Federal</a:t>
            </a:r>
          </a:p>
          <a:p>
            <a:pPr lvl="1"/>
            <a:r>
              <a:rPr lang="en-US" sz="1800" b="1" dirty="0"/>
              <a:t>DOI</a:t>
            </a:r>
            <a:r>
              <a:rPr lang="en-US" sz="1800" dirty="0"/>
              <a:t>: </a:t>
            </a:r>
            <a:r>
              <a:rPr lang="en-US" sz="1800" dirty="0" smtClean="0"/>
              <a:t>BLM, BOEM, </a:t>
            </a:r>
            <a:r>
              <a:rPr lang="en-US" sz="1800" dirty="0"/>
              <a:t>NPS, </a:t>
            </a:r>
            <a:r>
              <a:rPr lang="en-US" sz="1800" dirty="0" smtClean="0"/>
              <a:t>USFS, USFWS, USGS</a:t>
            </a:r>
            <a:endParaRPr lang="en-US" sz="1800" dirty="0"/>
          </a:p>
          <a:p>
            <a:r>
              <a:rPr lang="en-US" sz="2000" b="1" dirty="0"/>
              <a:t>State of Alaska</a:t>
            </a:r>
          </a:p>
          <a:p>
            <a:pPr lvl="1"/>
            <a:r>
              <a:rPr lang="en-US" sz="1800" dirty="0"/>
              <a:t>University of Alaska (</a:t>
            </a:r>
            <a:r>
              <a:rPr lang="en-US" sz="1800" dirty="0" smtClean="0"/>
              <a:t>UAF, UAS)</a:t>
            </a:r>
            <a:endParaRPr lang="en-US" sz="1800" dirty="0"/>
          </a:p>
          <a:p>
            <a:pPr lvl="1"/>
            <a:r>
              <a:rPr lang="en-US" sz="1800" dirty="0"/>
              <a:t>Geographic Information Network of Alaska (GINA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International Arctic Research Center (IARC) </a:t>
            </a:r>
            <a:endParaRPr lang="en-US" sz="1800" dirty="0"/>
          </a:p>
          <a:p>
            <a:r>
              <a:rPr lang="en-US" sz="2000" b="1" dirty="0"/>
              <a:t>Non-Governmental Organizations (NGOs)</a:t>
            </a:r>
          </a:p>
          <a:p>
            <a:pPr lvl="1"/>
            <a:r>
              <a:rPr lang="en-US" sz="1800" dirty="0"/>
              <a:t>Arctic Ocean Observing System (AOOS)</a:t>
            </a:r>
          </a:p>
          <a:p>
            <a:pPr lvl="1"/>
            <a:r>
              <a:rPr lang="en-US" sz="1800" dirty="0"/>
              <a:t>Arctic Research Mapping Application (ARMAP) - </a:t>
            </a:r>
            <a:r>
              <a:rPr lang="en-US" sz="1600" dirty="0"/>
              <a:t>Nunatech Consulting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North Pacific Research Board (NPRB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North Slope Science Initiative (NSSI</a:t>
            </a:r>
            <a:r>
              <a:rPr lang="en-US" sz="1800" dirty="0" smtClean="0"/>
              <a:t>)</a:t>
            </a:r>
          </a:p>
          <a:p>
            <a:r>
              <a:rPr lang="en-US" sz="2200" b="1" dirty="0" smtClean="0"/>
              <a:t>Cooperatives/Joint-Ventures</a:t>
            </a:r>
          </a:p>
          <a:p>
            <a:pPr lvl="1"/>
            <a:r>
              <a:rPr lang="en-US" sz="1800" dirty="0" smtClean="0"/>
              <a:t>Arctic LCC</a:t>
            </a:r>
            <a:endParaRPr lang="en-US" sz="1800" dirty="0"/>
          </a:p>
          <a:p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54980-9E30-45BD-B139-6F9DCD8E43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1430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Alaska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Integration Working Group (ADIwg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400" b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 fontAlgn="base">
              <a:spcAft>
                <a:spcPct val="0"/>
              </a:spcAft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Alaska Climate Change Executive Roundtable (ACCER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l" fontAlgn="base">
              <a:spcAft>
                <a:spcPct val="0"/>
              </a:spcAft>
            </a:pPr>
            <a:endParaRPr lang="en-US" sz="4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 fontAlgn="base">
              <a:spcAft>
                <a:spcPct val="0"/>
              </a:spcAft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and address the technical barriers to efficiently integrate and share data within and among participating </a:t>
            </a:r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26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505331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Words>149</Words>
  <Application>Microsoft Office PowerPoint</Application>
  <PresentationFormat>On-screen Show (4:3)</PresentationFormat>
  <Paragraphs>38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ADIwgTheme</vt:lpstr>
      <vt:lpstr>Flow</vt:lpstr>
      <vt:lpstr>ISO Developer’s Toolkit - segment title here  2015 CDI Workshop</vt:lpstr>
      <vt:lpstr>About ADIwg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Smith, Stan</cp:lastModifiedBy>
  <cp:revision>428</cp:revision>
  <cp:lastPrinted>2015-04-06T19:15:32Z</cp:lastPrinted>
  <dcterms:created xsi:type="dcterms:W3CDTF">2012-08-27T16:53:10Z</dcterms:created>
  <dcterms:modified xsi:type="dcterms:W3CDTF">2015-04-29T16:48:23Z</dcterms:modified>
</cp:coreProperties>
</file>