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9"/>
  </p:notesMasterIdLst>
  <p:sldIdLst>
    <p:sldId id="335" r:id="rId3"/>
    <p:sldId id="338" r:id="rId4"/>
    <p:sldId id="354" r:id="rId5"/>
    <p:sldId id="355" r:id="rId6"/>
    <p:sldId id="356" r:id="rId7"/>
    <p:sldId id="312" r:id="rId8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this is really easy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– Ruby code to read a file and assign the content to a variable</a:t>
            </a:r>
          </a:p>
          <a:p>
            <a:r>
              <a:rPr lang="en-US" dirty="0" smtClean="0"/>
              <a:t>5</a:t>
            </a:r>
            <a:r>
              <a:rPr lang="en-US" baseline="0" dirty="0" smtClean="0"/>
              <a:t> – call to the mdTranslator</a:t>
            </a:r>
          </a:p>
          <a:p>
            <a:r>
              <a:rPr lang="en-US" baseline="0" dirty="0" smtClean="0"/>
              <a:t>5 – the parameter list is ‘named’ position of the parameters in the list is not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4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– a Ruby</a:t>
            </a:r>
            <a:r>
              <a:rPr lang="en-US" baseline="0" dirty="0" smtClean="0"/>
              <a:t> hash is returned from the </a:t>
            </a:r>
            <a:r>
              <a:rPr lang="en-US" baseline="0" dirty="0" err="1" smtClean="0"/>
              <a:t>mdTranslator.translate</a:t>
            </a:r>
            <a:r>
              <a:rPr lang="en-US" baseline="0" dirty="0" smtClean="0"/>
              <a:t> method </a:t>
            </a:r>
          </a:p>
          <a:p>
            <a:r>
              <a:rPr lang="en-US" baseline="0" dirty="0" smtClean="0"/>
              <a:t>6 – extract the output from metadata[:</a:t>
            </a:r>
            <a:r>
              <a:rPr lang="en-US" baseline="0" dirty="0" err="1" smtClean="0"/>
              <a:t>writerOutput</a:t>
            </a:r>
            <a:r>
              <a:rPr lang="en-US" baseline="0" dirty="0" smtClean="0"/>
              <a:t>] </a:t>
            </a:r>
          </a:p>
          <a:p>
            <a:r>
              <a:rPr lang="en-US" baseline="0" dirty="0" smtClean="0"/>
              <a:t>7 – write the metadata output to a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9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Ruby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Ruby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Complete the installation of Ruby and the adiwg-mdtranslator RubyGem if this is not already done.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Using your favorite code editor create a new file named ‘</a:t>
            </a:r>
            <a:r>
              <a:rPr lang="en-US" sz="1800" dirty="0" err="1" smtClean="0"/>
              <a:t>translate.rb</a:t>
            </a:r>
            <a:r>
              <a:rPr lang="en-US" sz="1800" dirty="0" smtClean="0"/>
              <a:t>’</a:t>
            </a:r>
            <a:r>
              <a:rPr lang="en-US" sz="1600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Start by including the RubyGem ‘adiwg-mdtranslator’.</a:t>
            </a:r>
          </a:p>
          <a:p>
            <a:pPr lvl="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083004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simple mdTranslator Ruby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/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include the adiwg-mdtranslator RubyGem in the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'adiwg-mdtranslator'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endParaRPr lang="en-US" sz="1200" dirty="0">
              <a:solidFill>
                <a:srgbClr val="A5C25C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1800" dirty="0" smtClean="0"/>
              <a:t>Read in the file with your metadata content in mdJson format. </a:t>
            </a:r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r>
              <a:rPr lang="en-US" sz="1800" dirty="0" smtClean="0"/>
              <a:t>Call the mdTranslator.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133600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read file in the mdJson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</a:t>
            </a:r>
            <a:r>
              <a:rPr lang="en-US" sz="1200" dirty="0" smtClean="0">
                <a:solidFill>
                  <a:srgbClr val="A5C25C"/>
                </a:solidFill>
                <a:latin typeface="Courier New"/>
              </a:rPr>
              <a:t>\...\</a:t>
            </a:r>
            <a:r>
              <a:rPr lang="en-US" sz="1200" dirty="0" err="1">
                <a:solidFill>
                  <a:srgbClr val="A5C25C"/>
                </a:solidFill>
                <a:latin typeface="Courier New"/>
              </a:rPr>
              <a:t>full_example.json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'r'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.read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.close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073604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call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with desired parameters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uses a 'named' parameter list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DA4939"/>
                </a:solidFill>
                <a:latin typeface="Courier New"/>
              </a:rPr>
              <a:t>ADIWG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::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Mdtranslator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translate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reader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'mdJson'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validate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'normal'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</a:t>
            </a:r>
            <a:br>
              <a:rPr lang="en-US" sz="1200" dirty="0">
                <a:solidFill>
                  <a:srgbClr val="CC7832"/>
                </a:solidFill>
                <a:latin typeface="Courier New"/>
              </a:rPr>
            </a:br>
            <a:r>
              <a:rPr lang="en-US" sz="1200" dirty="0">
                <a:solidFill>
                  <a:srgbClr val="CC7832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writer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'iso19115_2'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showAllTags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true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77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1800" dirty="0" smtClean="0"/>
              <a:t>Extract the output from the return. </a:t>
            </a:r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Save the formatted metadata record.</a:t>
            </a:r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All done!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075527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extract the metadata output from the returned metadata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if !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].nil?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'Extracted'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end</a:t>
            </a:r>
            <a:br>
              <a:rPr lang="en-US" sz="1200" dirty="0">
                <a:solidFill>
                  <a:srgbClr val="CC7833"/>
                </a:solidFill>
                <a:latin typeface="Courier New"/>
              </a:rPr>
            </a:br>
            <a:endParaRPr lang="en-US" sz="1200" dirty="0">
              <a:solidFill>
                <a:srgbClr val="CC7833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4196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send the metadata output to a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</a:t>
            </a:r>
            <a:r>
              <a:rPr lang="en-US" sz="1200" dirty="0" smtClean="0">
                <a:solidFill>
                  <a:srgbClr val="A5C25C"/>
                </a:solidFill>
                <a:latin typeface="Courier New"/>
              </a:rPr>
              <a:t>\...\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mdOutput.xml'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'w'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{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</a:t>
            </a:r>
            <a:r>
              <a:rPr lang="en-US" sz="1200" dirty="0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 </a:t>
            </a:r>
            <a:r>
              <a:rPr lang="en-US" sz="1200" dirty="0" err="1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.write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}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31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Other things to do …</a:t>
            </a:r>
          </a:p>
          <a:p>
            <a:pPr lvl="1"/>
            <a:r>
              <a:rPr lang="en-US" sz="1400" dirty="0" smtClean="0"/>
              <a:t>Examine other elements of the ‘return hash’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Check return values for errors</a:t>
            </a:r>
          </a:p>
          <a:p>
            <a:pPr lvl="1"/>
            <a:r>
              <a:rPr lang="en-US" sz="1400" dirty="0" smtClean="0"/>
              <a:t>Handle error reporting</a:t>
            </a:r>
          </a:p>
          <a:p>
            <a:pPr lvl="1"/>
            <a:r>
              <a:rPr lang="en-US" sz="1400" dirty="0" smtClean="0"/>
              <a:t>Handle different writers</a:t>
            </a:r>
          </a:p>
          <a:p>
            <a:pPr lvl="1"/>
            <a:r>
              <a:rPr lang="en-US" sz="1400" dirty="0" smtClean="0"/>
              <a:t>Support </a:t>
            </a:r>
            <a:r>
              <a:rPr lang="en-US" sz="1400" dirty="0" err="1" smtClean="0"/>
              <a:t>mdTranslator.translate</a:t>
            </a:r>
            <a:r>
              <a:rPr lang="en-US" sz="1400" dirty="0" smtClean="0"/>
              <a:t> options</a:t>
            </a:r>
          </a:p>
          <a:p>
            <a:pPr lvl="1"/>
            <a:r>
              <a:rPr lang="en-US" sz="1400" dirty="0" smtClean="0"/>
              <a:t>Blah, blah, blah …</a:t>
            </a:r>
          </a:p>
          <a:p>
            <a:pPr lvl="1"/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2860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show metadata returned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'pp'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pp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br>
              <a:rPr lang="en-US" sz="1200" b="1" dirty="0">
                <a:solidFill>
                  <a:srgbClr val="0096DF"/>
                </a:solidFill>
                <a:latin typeface="Courier New"/>
              </a:rPr>
            </a:br>
            <a:endParaRPr lang="en-US" sz="1200" b="1" dirty="0">
              <a:solidFill>
                <a:srgbClr val="0096D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6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7904</TotalTime>
  <Words>271</Words>
  <Application>Microsoft Office PowerPoint</Application>
  <PresentationFormat>On-screen Show (4:3)</PresentationFormat>
  <Paragraphs>77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ADIwgTheme</vt:lpstr>
      <vt:lpstr>Flow</vt:lpstr>
      <vt:lpstr>ISO Developer’s Toolkit - mdTranslator in Ruby  2015 CDI Workshop</vt:lpstr>
      <vt:lpstr>mdTranslator in Ruby 1</vt:lpstr>
      <vt:lpstr>mdTranslator in Ruby 2</vt:lpstr>
      <vt:lpstr>mdTranslator in Ruby 3</vt:lpstr>
      <vt:lpstr>mdTranslator in Ruby 4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464</cp:revision>
  <cp:lastPrinted>2015-04-06T19:15:32Z</cp:lastPrinted>
  <dcterms:created xsi:type="dcterms:W3CDTF">2012-08-27T16:53:10Z</dcterms:created>
  <dcterms:modified xsi:type="dcterms:W3CDTF">2015-05-08T18:02:01Z</dcterms:modified>
</cp:coreProperties>
</file>