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2"/>
  </p:notesMasterIdLst>
  <p:sldIdLst>
    <p:sldId id="335" r:id="rId3"/>
    <p:sldId id="341" r:id="rId4"/>
    <p:sldId id="342" r:id="rId5"/>
    <p:sldId id="344" r:id="rId6"/>
    <p:sldId id="345" r:id="rId7"/>
    <p:sldId id="348" r:id="rId8"/>
    <p:sldId id="349" r:id="rId9"/>
    <p:sldId id="346" r:id="rId10"/>
    <p:sldId id="312" r:id="rId11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mdTranslator is hosted as a public web service on </a:t>
            </a:r>
            <a:r>
              <a:rPr lang="en-US" sz="1600" dirty="0" err="1" smtClean="0"/>
              <a:t>Heroku</a:t>
            </a:r>
            <a:r>
              <a:rPr lang="en-US" sz="1600" dirty="0" smtClean="0"/>
              <a:t>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</a:t>
            </a:r>
            <a:r>
              <a:rPr lang="en-US" sz="1600" dirty="0" err="1" smtClean="0"/>
              <a:t>Heroku</a:t>
            </a:r>
            <a:r>
              <a:rPr lang="en-US" sz="1600" baseline="0" dirty="0" smtClean="0"/>
              <a:t> is a cloud platform as a service (</a:t>
            </a:r>
            <a:r>
              <a:rPr lang="en-US" sz="1600" baseline="0" dirty="0" err="1" smtClean="0"/>
              <a:t>PaaS</a:t>
            </a:r>
            <a:r>
              <a:rPr lang="en-US" sz="1600" baseline="0" dirty="0" smtClean="0"/>
              <a:t>) supporting several languages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Ruby, Node.js, Python, PHP, Perl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baseline="0" dirty="0" smtClean="0"/>
              <a:t>-- We did not develop on this platform, but are using it to host the mdTranslator API until a permanent home is found</a:t>
            </a: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back to were</a:t>
            </a:r>
            <a:r>
              <a:rPr lang="en-US" baseline="0" dirty="0" smtClean="0"/>
              <a:t> we left off in the Into to ISO Toolkit segment </a:t>
            </a:r>
          </a:p>
          <a:p>
            <a:r>
              <a:rPr lang="en-US" baseline="0" dirty="0" smtClean="0"/>
              <a:t>-- hosted on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 at </a:t>
            </a:r>
            <a:r>
              <a:rPr lang="en-US" u="sng" baseline="0" dirty="0" smtClean="0"/>
              <a:t>http://mdtranslator.adiwg.org/ </a:t>
            </a:r>
          </a:p>
          <a:p>
            <a:r>
              <a:rPr lang="en-US" u="none" baseline="0" dirty="0" smtClean="0"/>
              <a:t>-- the web service has an embedded mdTranslator gem</a:t>
            </a:r>
          </a:p>
          <a:p>
            <a:r>
              <a:rPr lang="en-US" u="none" baseline="0" dirty="0" smtClean="0"/>
              <a:t>-- the web service provides a RESTful API to interact with the mdTranslator </a:t>
            </a:r>
          </a:p>
          <a:p>
            <a:r>
              <a:rPr lang="en-US" u="none" baseline="0" dirty="0" smtClean="0"/>
              <a:t>---- </a:t>
            </a:r>
            <a:r>
              <a:rPr lang="en-US" sz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REST (Representational State Transfer)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baseline="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</a:t>
            </a: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Architectural style for scalable web services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------ All functionality is available via unique URLs </a:t>
            </a:r>
          </a:p>
          <a:p>
            <a:endParaRPr lang="en-US" u="none" baseline="0" dirty="0" smtClean="0"/>
          </a:p>
          <a:p>
            <a:endParaRPr lang="en-US" u="non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4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another ISO</a:t>
            </a:r>
            <a:r>
              <a:rPr lang="en-US" baseline="0" dirty="0" smtClean="0"/>
              <a:t> Toolkit component is also hosted in the API – mdCodes </a:t>
            </a:r>
          </a:p>
          <a:p>
            <a:r>
              <a:rPr lang="en-US" baseline="0" dirty="0" smtClean="0"/>
              <a:t>-- mdCodes is designed to supply ISO codelists via REST endpoints to metadata editor application </a:t>
            </a:r>
          </a:p>
          <a:p>
            <a:r>
              <a:rPr lang="en-US" baseline="0" dirty="0" smtClean="0"/>
              <a:t>-- covered later in this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4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</a:t>
            </a:r>
            <a:r>
              <a:rPr lang="en-US" baseline="0" dirty="0" smtClean="0"/>
              <a:t> from slide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</a:t>
            </a:r>
            <a:r>
              <a:rPr lang="en-US" baseline="0" dirty="0" smtClean="0"/>
              <a:t> t</a:t>
            </a:r>
            <a:r>
              <a:rPr lang="en-US" dirty="0" smtClean="0"/>
              <a:t>alk from slide </a:t>
            </a:r>
          </a:p>
          <a:p>
            <a:r>
              <a:rPr lang="en-US" dirty="0" smtClean="0"/>
              <a:t>-- demonstrate mdTranslator parameters from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6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talk from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9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type of</a:t>
            </a:r>
            <a:r>
              <a:rPr lang="en-US" baseline="0" dirty="0" smtClean="0"/>
              <a:t> list =&gt; static</a:t>
            </a:r>
          </a:p>
          <a:p>
            <a:r>
              <a:rPr lang="en-US" baseline="0" dirty="0" smtClean="0"/>
              <a:t>-- name =&gt; </a:t>
            </a:r>
            <a:r>
              <a:rPr lang="en-US" baseline="0" dirty="0" err="1" smtClean="0"/>
              <a:t>iso_restriction</a:t>
            </a:r>
            <a:endParaRPr lang="en-US" baseline="0" dirty="0" smtClean="0"/>
          </a:p>
          <a:p>
            <a:r>
              <a:rPr lang="en-US" baseline="0" dirty="0" smtClean="0"/>
              <a:t>-- official source name =&gt; </a:t>
            </a:r>
            <a:r>
              <a:rPr lang="en-US" baseline="0" dirty="0" err="1" smtClean="0"/>
              <a:t>MD_RestrictionCode</a:t>
            </a:r>
            <a:endParaRPr lang="en-US" baseline="0" dirty="0" smtClean="0"/>
          </a:p>
          <a:p>
            <a:r>
              <a:rPr lang="en-US" baseline="0" dirty="0" smtClean="0"/>
              <a:t>-- extensible =&gt; T/F</a:t>
            </a:r>
          </a:p>
          <a:p>
            <a:r>
              <a:rPr lang="en-US" baseline="0" dirty="0" smtClean="0"/>
              <a:t>-- description</a:t>
            </a:r>
          </a:p>
          <a:p>
            <a:r>
              <a:rPr lang="en-US" baseline="0" dirty="0" smtClean="0"/>
              <a:t>-- list of codes </a:t>
            </a:r>
          </a:p>
          <a:p>
            <a:r>
              <a:rPr lang="en-US" baseline="0" dirty="0" smtClean="0"/>
              <a:t>---- unique code</a:t>
            </a:r>
          </a:p>
          <a:p>
            <a:r>
              <a:rPr lang="en-US" baseline="0" dirty="0" smtClean="0"/>
              <a:t>---- code name</a:t>
            </a:r>
          </a:p>
          <a:p>
            <a:r>
              <a:rPr lang="en-US" baseline="0" dirty="0" smtClean="0"/>
              <a:t>---- description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1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5/8/2015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translator.adiwg.org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iwg.org/mdTools/" TargetMode="External"/><Relationship Id="rId3" Type="http://schemas.openxmlformats.org/officeDocument/2006/relationships/hyperlink" Target="http://mdtranslator.adiwg.org/" TargetMode="External"/><Relationship Id="rId7" Type="http://schemas.openxmlformats.org/officeDocument/2006/relationships/hyperlink" Target="http://www.adiwg.org/mdTranslat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dtranslator.adiwg.org/api/writers" TargetMode="External"/><Relationship Id="rId5" Type="http://schemas.openxmlformats.org/officeDocument/2006/relationships/hyperlink" Target="http://mdtranslator.adiwg.org/api/readers" TargetMode="External"/><Relationship Id="rId10" Type="http://schemas.openxmlformats.org/officeDocument/2006/relationships/hyperlink" Target="https://rubygems.org/search?utf8=&#10003;&amp;query=adiwg" TargetMode="External"/><Relationship Id="rId4" Type="http://schemas.openxmlformats.org/officeDocument/2006/relationships/hyperlink" Target="http://mdtranslator.adiwg.org/api/v1" TargetMode="External"/><Relationship Id="rId9" Type="http://schemas.openxmlformats.org/officeDocument/2006/relationships/hyperlink" Target="https://github.com/adiw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dtranslator.adiwg.org/api/v1/ap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dtranslator.adiwg.org/api/v1/demo" TargetMode="External"/><Relationship Id="rId4" Type="http://schemas.openxmlformats.org/officeDocument/2006/relationships/hyperlink" Target="http://mdtranslator.adiwg.org/api/v1/op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mdtranslator.adiwg.org/api/codelists/iso_mediumName?definitions=true" TargetMode="External"/><Relationship Id="rId3" Type="http://schemas.openxmlformats.org/officeDocument/2006/relationships/hyperlink" Target="http://mdtranslator.adiwg.org/api/codelists?format=json" TargetMode="External"/><Relationship Id="rId7" Type="http://schemas.openxmlformats.org/officeDocument/2006/relationships/hyperlink" Target="http://mdtranslator.adiwg.org/api/codelists/iso_restriction" TargetMode="External"/><Relationship Id="rId2" Type="http://schemas.openxmlformats.org/officeDocument/2006/relationships/hyperlink" Target="http://mdtranslator.adiwg.org/api/codelis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dtranslator.adiwg.org/api/codelists?callback=myCall" TargetMode="External"/><Relationship Id="rId5" Type="http://schemas.openxmlformats.org/officeDocument/2006/relationships/hyperlink" Target="http://mdtranslator.adiwg.org/api/codelists?definitions=true" TargetMode="External"/><Relationship Id="rId4" Type="http://schemas.openxmlformats.org/officeDocument/2006/relationships/hyperlink" Target="http://mdtranslator.adiwg.org/api/codelists?format=x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Using mdTranslator API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11" name="Cloud 210"/>
          <p:cNvSpPr/>
          <p:nvPr/>
        </p:nvSpPr>
        <p:spPr>
          <a:xfrm>
            <a:off x="4572000" y="1447800"/>
            <a:ext cx="4267200" cy="4419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2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213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6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7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8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2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3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4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6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7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8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0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1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2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4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5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6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8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9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0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10130" y="1959769"/>
            <a:ext cx="3200400" cy="3238924"/>
            <a:chOff x="5029200" y="2095076"/>
            <a:chExt cx="3200400" cy="3238924"/>
          </a:xfrm>
        </p:grpSpPr>
        <p:sp>
          <p:nvSpPr>
            <p:cNvPr id="247" name="Rounded Rectangle 246"/>
            <p:cNvSpPr/>
            <p:nvPr/>
          </p:nvSpPr>
          <p:spPr>
            <a:xfrm>
              <a:off x="5029200" y="2095076"/>
              <a:ext cx="3200400" cy="323892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0" name="Group 249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5" name="Straight Connector 264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266" name="Rectangle 265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272" name="Picture 27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274" name="Folded Corner 273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275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" name="Right Arrow 275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</a:t>
            </a:r>
          </a:p>
        </p:txBody>
      </p:sp>
      <p:sp>
        <p:nvSpPr>
          <p:cNvPr id="277" name="TextBox 276"/>
          <p:cNvSpPr txBox="1"/>
          <p:nvPr/>
        </p:nvSpPr>
        <p:spPr>
          <a:xfrm rot="5400000">
            <a:off x="4289957" y="34229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3" name="TextBox 2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as web service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4572000" y="685800"/>
            <a:ext cx="4267200" cy="5181600"/>
          </a:xfrm>
          <a:prstGeom prst="cloud">
            <a:avLst/>
          </a:prstGeom>
          <a:noFill/>
          <a:ln w="25400" cap="flat" cmpd="sng" algn="ctr">
            <a:gradFill>
              <a:gsLst>
                <a:gs pos="0">
                  <a:srgbClr val="4F81BD">
                    <a:tint val="66000"/>
                    <a:satMod val="160000"/>
                  </a:srgbClr>
                </a:gs>
                <a:gs pos="50000">
                  <a:srgbClr val="4F81BD">
                    <a:tint val="44500"/>
                    <a:satMod val="160000"/>
                  </a:srgbClr>
                </a:gs>
                <a:gs pos="100000">
                  <a:srgbClr val="4F81BD">
                    <a:tint val="23500"/>
                    <a:satMod val="160000"/>
                  </a:srgbClr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9" name="Group 5"/>
          <p:cNvGrpSpPr>
            <a:grpSpLocks noChangeAspect="1"/>
          </p:cNvGrpSpPr>
          <p:nvPr/>
        </p:nvGrpSpPr>
        <p:grpSpPr bwMode="auto">
          <a:xfrm flipH="1">
            <a:off x="732914" y="1794733"/>
            <a:ext cx="2599810" cy="2650336"/>
            <a:chOff x="2314" y="1583"/>
            <a:chExt cx="1132" cy="1154"/>
          </a:xfrm>
        </p:grpSpPr>
        <p:sp>
          <p:nvSpPr>
            <p:cNvPr id="80" name="AutoShape 4"/>
            <p:cNvSpPr>
              <a:spLocks noChangeAspect="1" noChangeArrowheads="1" noTextEdit="1"/>
            </p:cNvSpPr>
            <p:nvPr/>
          </p:nvSpPr>
          <p:spPr bwMode="auto">
            <a:xfrm>
              <a:off x="2314" y="1583"/>
              <a:ext cx="1132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2314" y="2043"/>
              <a:ext cx="805" cy="467"/>
            </a:xfrm>
            <a:custGeom>
              <a:avLst/>
              <a:gdLst>
                <a:gd name="T0" fmla="*/ 0 w 1609"/>
                <a:gd name="T1" fmla="*/ 216 h 933"/>
                <a:gd name="T2" fmla="*/ 0 w 1609"/>
                <a:gd name="T3" fmla="*/ 728 h 933"/>
                <a:gd name="T4" fmla="*/ 603 w 1609"/>
                <a:gd name="T5" fmla="*/ 933 h 933"/>
                <a:gd name="T6" fmla="*/ 1386 w 1609"/>
                <a:gd name="T7" fmla="*/ 637 h 933"/>
                <a:gd name="T8" fmla="*/ 1609 w 1609"/>
                <a:gd name="T9" fmla="*/ 0 h 933"/>
                <a:gd name="T10" fmla="*/ 0 w 1609"/>
                <a:gd name="T11" fmla="*/ 21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9" h="933">
                  <a:moveTo>
                    <a:pt x="0" y="216"/>
                  </a:moveTo>
                  <a:lnTo>
                    <a:pt x="0" y="728"/>
                  </a:lnTo>
                  <a:lnTo>
                    <a:pt x="603" y="933"/>
                  </a:lnTo>
                  <a:lnTo>
                    <a:pt x="1386" y="637"/>
                  </a:lnTo>
                  <a:lnTo>
                    <a:pt x="1609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A5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Freeform 7"/>
            <p:cNvSpPr>
              <a:spLocks/>
            </p:cNvSpPr>
            <p:nvPr/>
          </p:nvSpPr>
          <p:spPr bwMode="auto">
            <a:xfrm>
              <a:off x="2951" y="1680"/>
              <a:ext cx="338" cy="438"/>
            </a:xfrm>
            <a:custGeom>
              <a:avLst/>
              <a:gdLst>
                <a:gd name="T0" fmla="*/ 531 w 676"/>
                <a:gd name="T1" fmla="*/ 433 h 876"/>
                <a:gd name="T2" fmla="*/ 542 w 676"/>
                <a:gd name="T3" fmla="*/ 369 h 876"/>
                <a:gd name="T4" fmla="*/ 542 w 676"/>
                <a:gd name="T5" fmla="*/ 301 h 876"/>
                <a:gd name="T6" fmla="*/ 530 w 676"/>
                <a:gd name="T7" fmla="*/ 235 h 876"/>
                <a:gd name="T8" fmla="*/ 510 w 676"/>
                <a:gd name="T9" fmla="*/ 175 h 876"/>
                <a:gd name="T10" fmla="*/ 480 w 676"/>
                <a:gd name="T11" fmla="*/ 122 h 876"/>
                <a:gd name="T12" fmla="*/ 445 w 676"/>
                <a:gd name="T13" fmla="*/ 76 h 876"/>
                <a:gd name="T14" fmla="*/ 401 w 676"/>
                <a:gd name="T15" fmla="*/ 41 h 876"/>
                <a:gd name="T16" fmla="*/ 353 w 676"/>
                <a:gd name="T17" fmla="*/ 15 h 876"/>
                <a:gd name="T18" fmla="*/ 300 w 676"/>
                <a:gd name="T19" fmla="*/ 2 h 876"/>
                <a:gd name="T20" fmla="*/ 244 w 676"/>
                <a:gd name="T21" fmla="*/ 2 h 876"/>
                <a:gd name="T22" fmla="*/ 191 w 676"/>
                <a:gd name="T23" fmla="*/ 15 h 876"/>
                <a:gd name="T24" fmla="*/ 143 w 676"/>
                <a:gd name="T25" fmla="*/ 41 h 876"/>
                <a:gd name="T26" fmla="*/ 99 w 676"/>
                <a:gd name="T27" fmla="*/ 76 h 876"/>
                <a:gd name="T28" fmla="*/ 62 w 676"/>
                <a:gd name="T29" fmla="*/ 122 h 876"/>
                <a:gd name="T30" fmla="*/ 33 w 676"/>
                <a:gd name="T31" fmla="*/ 175 h 876"/>
                <a:gd name="T32" fmla="*/ 12 w 676"/>
                <a:gd name="T33" fmla="*/ 235 h 876"/>
                <a:gd name="T34" fmla="*/ 1 w 676"/>
                <a:gd name="T35" fmla="*/ 301 h 876"/>
                <a:gd name="T36" fmla="*/ 1 w 676"/>
                <a:gd name="T37" fmla="*/ 370 h 876"/>
                <a:gd name="T38" fmla="*/ 11 w 676"/>
                <a:gd name="T39" fmla="*/ 434 h 876"/>
                <a:gd name="T40" fmla="*/ 30 w 676"/>
                <a:gd name="T41" fmla="*/ 494 h 876"/>
                <a:gd name="T42" fmla="*/ 57 w 676"/>
                <a:gd name="T43" fmla="*/ 548 h 876"/>
                <a:gd name="T44" fmla="*/ 91 w 676"/>
                <a:gd name="T45" fmla="*/ 593 h 876"/>
                <a:gd name="T46" fmla="*/ 132 w 676"/>
                <a:gd name="T47" fmla="*/ 630 h 876"/>
                <a:gd name="T48" fmla="*/ 180 w 676"/>
                <a:gd name="T49" fmla="*/ 655 h 876"/>
                <a:gd name="T50" fmla="*/ 231 w 676"/>
                <a:gd name="T51" fmla="*/ 668 h 876"/>
                <a:gd name="T52" fmla="*/ 265 w 676"/>
                <a:gd name="T53" fmla="*/ 670 h 876"/>
                <a:gd name="T54" fmla="*/ 278 w 676"/>
                <a:gd name="T55" fmla="*/ 669 h 876"/>
                <a:gd name="T56" fmla="*/ 290 w 676"/>
                <a:gd name="T57" fmla="*/ 667 h 876"/>
                <a:gd name="T58" fmla="*/ 302 w 676"/>
                <a:gd name="T59" fmla="*/ 665 h 876"/>
                <a:gd name="T60" fmla="*/ 276 w 676"/>
                <a:gd name="T61" fmla="*/ 779 h 876"/>
                <a:gd name="T62" fmla="*/ 286 w 676"/>
                <a:gd name="T63" fmla="*/ 787 h 876"/>
                <a:gd name="T64" fmla="*/ 313 w 676"/>
                <a:gd name="T65" fmla="*/ 808 h 876"/>
                <a:gd name="T66" fmla="*/ 356 w 676"/>
                <a:gd name="T67" fmla="*/ 837 h 876"/>
                <a:gd name="T68" fmla="*/ 410 w 676"/>
                <a:gd name="T69" fmla="*/ 866 h 876"/>
                <a:gd name="T70" fmla="*/ 440 w 676"/>
                <a:gd name="T71" fmla="*/ 875 h 876"/>
                <a:gd name="T72" fmla="*/ 471 w 676"/>
                <a:gd name="T73" fmla="*/ 875 h 876"/>
                <a:gd name="T74" fmla="*/ 502 w 676"/>
                <a:gd name="T75" fmla="*/ 869 h 876"/>
                <a:gd name="T76" fmla="*/ 531 w 676"/>
                <a:gd name="T77" fmla="*/ 859 h 876"/>
                <a:gd name="T78" fmla="*/ 559 w 676"/>
                <a:gd name="T79" fmla="*/ 846 h 876"/>
                <a:gd name="T80" fmla="*/ 583 w 676"/>
                <a:gd name="T81" fmla="*/ 834 h 876"/>
                <a:gd name="T82" fmla="*/ 603 w 676"/>
                <a:gd name="T83" fmla="*/ 823 h 876"/>
                <a:gd name="T84" fmla="*/ 618 w 676"/>
                <a:gd name="T85" fmla="*/ 817 h 876"/>
                <a:gd name="T86" fmla="*/ 641 w 676"/>
                <a:gd name="T87" fmla="*/ 799 h 876"/>
                <a:gd name="T88" fmla="*/ 659 w 676"/>
                <a:gd name="T89" fmla="*/ 770 h 876"/>
                <a:gd name="T90" fmla="*/ 672 w 676"/>
                <a:gd name="T91" fmla="*/ 743 h 876"/>
                <a:gd name="T92" fmla="*/ 676 w 676"/>
                <a:gd name="T93" fmla="*/ 73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6" h="876">
                  <a:moveTo>
                    <a:pt x="522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2" y="369"/>
                  </a:lnTo>
                  <a:lnTo>
                    <a:pt x="543" y="335"/>
                  </a:lnTo>
                  <a:lnTo>
                    <a:pt x="542" y="301"/>
                  </a:lnTo>
                  <a:lnTo>
                    <a:pt x="537" y="267"/>
                  </a:lnTo>
                  <a:lnTo>
                    <a:pt x="530" y="235"/>
                  </a:lnTo>
                  <a:lnTo>
                    <a:pt x="522" y="205"/>
                  </a:lnTo>
                  <a:lnTo>
                    <a:pt x="510" y="175"/>
                  </a:lnTo>
                  <a:lnTo>
                    <a:pt x="497" y="148"/>
                  </a:lnTo>
                  <a:lnTo>
                    <a:pt x="480" y="122"/>
                  </a:lnTo>
                  <a:lnTo>
                    <a:pt x="463" y="98"/>
                  </a:lnTo>
                  <a:lnTo>
                    <a:pt x="445" y="76"/>
                  </a:lnTo>
                  <a:lnTo>
                    <a:pt x="423" y="58"/>
                  </a:lnTo>
                  <a:lnTo>
                    <a:pt x="401" y="41"/>
                  </a:lnTo>
                  <a:lnTo>
                    <a:pt x="378" y="27"/>
                  </a:lnTo>
                  <a:lnTo>
                    <a:pt x="353" y="15"/>
                  </a:lnTo>
                  <a:lnTo>
                    <a:pt x="326" y="7"/>
                  </a:lnTo>
                  <a:lnTo>
                    <a:pt x="300" y="2"/>
                  </a:lnTo>
                  <a:lnTo>
                    <a:pt x="272" y="0"/>
                  </a:lnTo>
                  <a:lnTo>
                    <a:pt x="244" y="2"/>
                  </a:lnTo>
                  <a:lnTo>
                    <a:pt x="218" y="7"/>
                  </a:lnTo>
                  <a:lnTo>
                    <a:pt x="191" y="15"/>
                  </a:lnTo>
                  <a:lnTo>
                    <a:pt x="166" y="27"/>
                  </a:lnTo>
                  <a:lnTo>
                    <a:pt x="143" y="41"/>
                  </a:lnTo>
                  <a:lnTo>
                    <a:pt x="120" y="58"/>
                  </a:lnTo>
                  <a:lnTo>
                    <a:pt x="99" y="76"/>
                  </a:lnTo>
                  <a:lnTo>
                    <a:pt x="79" y="98"/>
                  </a:lnTo>
                  <a:lnTo>
                    <a:pt x="62" y="122"/>
                  </a:lnTo>
                  <a:lnTo>
                    <a:pt x="46" y="148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6" y="267"/>
                  </a:lnTo>
                  <a:lnTo>
                    <a:pt x="1" y="301"/>
                  </a:lnTo>
                  <a:lnTo>
                    <a:pt x="0" y="335"/>
                  </a:lnTo>
                  <a:lnTo>
                    <a:pt x="1" y="370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2"/>
                  </a:lnTo>
                  <a:lnTo>
                    <a:pt x="57" y="548"/>
                  </a:lnTo>
                  <a:lnTo>
                    <a:pt x="74" y="571"/>
                  </a:lnTo>
                  <a:lnTo>
                    <a:pt x="91" y="593"/>
                  </a:lnTo>
                  <a:lnTo>
                    <a:pt x="112" y="613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80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1" y="669"/>
                  </a:lnTo>
                  <a:lnTo>
                    <a:pt x="278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6"/>
                  </a:lnTo>
                  <a:lnTo>
                    <a:pt x="302" y="665"/>
                  </a:lnTo>
                  <a:lnTo>
                    <a:pt x="308" y="663"/>
                  </a:lnTo>
                  <a:lnTo>
                    <a:pt x="276" y="779"/>
                  </a:lnTo>
                  <a:lnTo>
                    <a:pt x="279" y="781"/>
                  </a:lnTo>
                  <a:lnTo>
                    <a:pt x="286" y="787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5" y="853"/>
                  </a:lnTo>
                  <a:lnTo>
                    <a:pt x="559" y="846"/>
                  </a:lnTo>
                  <a:lnTo>
                    <a:pt x="572" y="840"/>
                  </a:lnTo>
                  <a:lnTo>
                    <a:pt x="583" y="834"/>
                  </a:lnTo>
                  <a:lnTo>
                    <a:pt x="593" y="828"/>
                  </a:lnTo>
                  <a:lnTo>
                    <a:pt x="603" y="823"/>
                  </a:lnTo>
                  <a:lnTo>
                    <a:pt x="611" y="819"/>
                  </a:lnTo>
                  <a:lnTo>
                    <a:pt x="618" y="817"/>
                  </a:lnTo>
                  <a:lnTo>
                    <a:pt x="629" y="810"/>
                  </a:lnTo>
                  <a:lnTo>
                    <a:pt x="641" y="799"/>
                  </a:lnTo>
                  <a:lnTo>
                    <a:pt x="650" y="785"/>
                  </a:lnTo>
                  <a:lnTo>
                    <a:pt x="659" y="770"/>
                  </a:lnTo>
                  <a:lnTo>
                    <a:pt x="666" y="756"/>
                  </a:lnTo>
                  <a:lnTo>
                    <a:pt x="672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2" y="464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2954" y="1585"/>
              <a:ext cx="491" cy="398"/>
            </a:xfrm>
            <a:custGeom>
              <a:avLst/>
              <a:gdLst>
                <a:gd name="T0" fmla="*/ 977 w 983"/>
                <a:gd name="T1" fmla="*/ 361 h 797"/>
                <a:gd name="T2" fmla="*/ 962 w 983"/>
                <a:gd name="T3" fmla="*/ 303 h 797"/>
                <a:gd name="T4" fmla="*/ 940 w 983"/>
                <a:gd name="T5" fmla="*/ 258 h 797"/>
                <a:gd name="T6" fmla="*/ 900 w 983"/>
                <a:gd name="T7" fmla="*/ 200 h 797"/>
                <a:gd name="T8" fmla="*/ 850 w 983"/>
                <a:gd name="T9" fmla="*/ 159 h 797"/>
                <a:gd name="T10" fmla="*/ 782 w 983"/>
                <a:gd name="T11" fmla="*/ 143 h 797"/>
                <a:gd name="T12" fmla="*/ 720 w 983"/>
                <a:gd name="T13" fmla="*/ 150 h 797"/>
                <a:gd name="T14" fmla="*/ 665 w 983"/>
                <a:gd name="T15" fmla="*/ 162 h 797"/>
                <a:gd name="T16" fmla="*/ 622 w 983"/>
                <a:gd name="T17" fmla="*/ 125 h 797"/>
                <a:gd name="T18" fmla="*/ 563 w 983"/>
                <a:gd name="T19" fmla="*/ 70 h 797"/>
                <a:gd name="T20" fmla="*/ 486 w 983"/>
                <a:gd name="T21" fmla="*/ 26 h 797"/>
                <a:gd name="T22" fmla="*/ 432 w 983"/>
                <a:gd name="T23" fmla="*/ 9 h 797"/>
                <a:gd name="T24" fmla="*/ 375 w 983"/>
                <a:gd name="T25" fmla="*/ 0 h 797"/>
                <a:gd name="T26" fmla="*/ 317 w 983"/>
                <a:gd name="T27" fmla="*/ 3 h 797"/>
                <a:gd name="T28" fmla="*/ 265 w 983"/>
                <a:gd name="T29" fmla="*/ 10 h 797"/>
                <a:gd name="T30" fmla="*/ 217 w 983"/>
                <a:gd name="T31" fmla="*/ 17 h 797"/>
                <a:gd name="T32" fmla="*/ 175 w 983"/>
                <a:gd name="T33" fmla="*/ 27 h 797"/>
                <a:gd name="T34" fmla="*/ 138 w 983"/>
                <a:gd name="T35" fmla="*/ 37 h 797"/>
                <a:gd name="T36" fmla="*/ 106 w 983"/>
                <a:gd name="T37" fmla="*/ 51 h 797"/>
                <a:gd name="T38" fmla="*/ 40 w 983"/>
                <a:gd name="T39" fmla="*/ 97 h 797"/>
                <a:gd name="T40" fmla="*/ 5 w 983"/>
                <a:gd name="T41" fmla="*/ 159 h 797"/>
                <a:gd name="T42" fmla="*/ 1 w 983"/>
                <a:gd name="T43" fmla="*/ 231 h 797"/>
                <a:gd name="T44" fmla="*/ 23 w 983"/>
                <a:gd name="T45" fmla="*/ 288 h 797"/>
                <a:gd name="T46" fmla="*/ 68 w 983"/>
                <a:gd name="T47" fmla="*/ 332 h 797"/>
                <a:gd name="T48" fmla="*/ 133 w 983"/>
                <a:gd name="T49" fmla="*/ 364 h 797"/>
                <a:gd name="T50" fmla="*/ 219 w 983"/>
                <a:gd name="T51" fmla="*/ 388 h 797"/>
                <a:gd name="T52" fmla="*/ 319 w 983"/>
                <a:gd name="T53" fmla="*/ 406 h 797"/>
                <a:gd name="T54" fmla="*/ 358 w 983"/>
                <a:gd name="T55" fmla="*/ 418 h 797"/>
                <a:gd name="T56" fmla="*/ 397 w 983"/>
                <a:gd name="T57" fmla="*/ 445 h 797"/>
                <a:gd name="T58" fmla="*/ 420 w 983"/>
                <a:gd name="T59" fmla="*/ 602 h 797"/>
                <a:gd name="T60" fmla="*/ 433 w 983"/>
                <a:gd name="T61" fmla="*/ 634 h 797"/>
                <a:gd name="T62" fmla="*/ 473 w 983"/>
                <a:gd name="T63" fmla="*/ 701 h 797"/>
                <a:gd name="T64" fmla="*/ 539 w 983"/>
                <a:gd name="T65" fmla="*/ 765 h 797"/>
                <a:gd name="T66" fmla="*/ 597 w 983"/>
                <a:gd name="T67" fmla="*/ 796 h 797"/>
                <a:gd name="T68" fmla="*/ 647 w 983"/>
                <a:gd name="T69" fmla="*/ 787 h 797"/>
                <a:gd name="T70" fmla="*/ 689 w 983"/>
                <a:gd name="T71" fmla="*/ 737 h 797"/>
                <a:gd name="T72" fmla="*/ 695 w 983"/>
                <a:gd name="T73" fmla="*/ 683 h 797"/>
                <a:gd name="T74" fmla="*/ 690 w 983"/>
                <a:gd name="T75" fmla="*/ 658 h 797"/>
                <a:gd name="T76" fmla="*/ 710 w 983"/>
                <a:gd name="T77" fmla="*/ 673 h 797"/>
                <a:gd name="T78" fmla="*/ 756 w 983"/>
                <a:gd name="T79" fmla="*/ 696 h 797"/>
                <a:gd name="T80" fmla="*/ 810 w 983"/>
                <a:gd name="T81" fmla="*/ 698 h 797"/>
                <a:gd name="T82" fmla="*/ 886 w 983"/>
                <a:gd name="T83" fmla="*/ 660 h 797"/>
                <a:gd name="T84" fmla="*/ 954 w 983"/>
                <a:gd name="T85" fmla="*/ 583 h 797"/>
                <a:gd name="T86" fmla="*/ 981 w 983"/>
                <a:gd name="T87" fmla="*/ 47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" h="797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8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3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8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0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5" y="87"/>
                  </a:lnTo>
                  <a:lnTo>
                    <a:pt x="563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0" y="13"/>
                  </a:lnTo>
                  <a:lnTo>
                    <a:pt x="432" y="9"/>
                  </a:lnTo>
                  <a:lnTo>
                    <a:pt x="413" y="5"/>
                  </a:lnTo>
                  <a:lnTo>
                    <a:pt x="395" y="2"/>
                  </a:lnTo>
                  <a:lnTo>
                    <a:pt x="375" y="0"/>
                  </a:lnTo>
                  <a:lnTo>
                    <a:pt x="355" y="0"/>
                  </a:lnTo>
                  <a:lnTo>
                    <a:pt x="335" y="2"/>
                  </a:lnTo>
                  <a:lnTo>
                    <a:pt x="317" y="3"/>
                  </a:lnTo>
                  <a:lnTo>
                    <a:pt x="298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2" y="14"/>
                  </a:lnTo>
                  <a:lnTo>
                    <a:pt x="217" y="17"/>
                  </a:lnTo>
                  <a:lnTo>
                    <a:pt x="202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2" y="30"/>
                  </a:lnTo>
                  <a:lnTo>
                    <a:pt x="149" y="34"/>
                  </a:lnTo>
                  <a:lnTo>
                    <a:pt x="138" y="37"/>
                  </a:lnTo>
                  <a:lnTo>
                    <a:pt x="126" y="42"/>
                  </a:lnTo>
                  <a:lnTo>
                    <a:pt x="116" y="46"/>
                  </a:lnTo>
                  <a:lnTo>
                    <a:pt x="106" y="51"/>
                  </a:lnTo>
                  <a:lnTo>
                    <a:pt x="80" y="65"/>
                  </a:lnTo>
                  <a:lnTo>
                    <a:pt x="58" y="80"/>
                  </a:lnTo>
                  <a:lnTo>
                    <a:pt x="40" y="97"/>
                  </a:lnTo>
                  <a:lnTo>
                    <a:pt x="25" y="116"/>
                  </a:lnTo>
                  <a:lnTo>
                    <a:pt x="13" y="136"/>
                  </a:lnTo>
                  <a:lnTo>
                    <a:pt x="5" y="159"/>
                  </a:lnTo>
                  <a:lnTo>
                    <a:pt x="1" y="183"/>
                  </a:lnTo>
                  <a:lnTo>
                    <a:pt x="0" y="209"/>
                  </a:lnTo>
                  <a:lnTo>
                    <a:pt x="1" y="231"/>
                  </a:lnTo>
                  <a:lnTo>
                    <a:pt x="5" y="251"/>
                  </a:lnTo>
                  <a:lnTo>
                    <a:pt x="12" y="271"/>
                  </a:lnTo>
                  <a:lnTo>
                    <a:pt x="23" y="288"/>
                  </a:lnTo>
                  <a:lnTo>
                    <a:pt x="35" y="304"/>
                  </a:lnTo>
                  <a:lnTo>
                    <a:pt x="50" y="319"/>
                  </a:lnTo>
                  <a:lnTo>
                    <a:pt x="68" y="332"/>
                  </a:lnTo>
                  <a:lnTo>
                    <a:pt x="87" y="343"/>
                  </a:lnTo>
                  <a:lnTo>
                    <a:pt x="109" y="355"/>
                  </a:lnTo>
                  <a:lnTo>
                    <a:pt x="133" y="364"/>
                  </a:lnTo>
                  <a:lnTo>
                    <a:pt x="160" y="373"/>
                  </a:lnTo>
                  <a:lnTo>
                    <a:pt x="189" y="381"/>
                  </a:lnTo>
                  <a:lnTo>
                    <a:pt x="219" y="388"/>
                  </a:lnTo>
                  <a:lnTo>
                    <a:pt x="250" y="394"/>
                  </a:lnTo>
                  <a:lnTo>
                    <a:pt x="284" y="400"/>
                  </a:lnTo>
                  <a:lnTo>
                    <a:pt x="319" y="406"/>
                  </a:lnTo>
                  <a:lnTo>
                    <a:pt x="329" y="408"/>
                  </a:lnTo>
                  <a:lnTo>
                    <a:pt x="343" y="413"/>
                  </a:lnTo>
                  <a:lnTo>
                    <a:pt x="358" y="418"/>
                  </a:lnTo>
                  <a:lnTo>
                    <a:pt x="373" y="426"/>
                  </a:lnTo>
                  <a:lnTo>
                    <a:pt x="386" y="436"/>
                  </a:lnTo>
                  <a:lnTo>
                    <a:pt x="397" y="445"/>
                  </a:lnTo>
                  <a:lnTo>
                    <a:pt x="404" y="455"/>
                  </a:lnTo>
                  <a:lnTo>
                    <a:pt x="406" y="467"/>
                  </a:lnTo>
                  <a:lnTo>
                    <a:pt x="420" y="602"/>
                  </a:lnTo>
                  <a:lnTo>
                    <a:pt x="421" y="606"/>
                  </a:lnTo>
                  <a:lnTo>
                    <a:pt x="426" y="617"/>
                  </a:lnTo>
                  <a:lnTo>
                    <a:pt x="433" y="634"/>
                  </a:lnTo>
                  <a:lnTo>
                    <a:pt x="445" y="654"/>
                  </a:lnTo>
                  <a:lnTo>
                    <a:pt x="457" y="677"/>
                  </a:lnTo>
                  <a:lnTo>
                    <a:pt x="473" y="701"/>
                  </a:lnTo>
                  <a:lnTo>
                    <a:pt x="493" y="725"/>
                  </a:lnTo>
                  <a:lnTo>
                    <a:pt x="516" y="746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8" y="789"/>
                  </a:lnTo>
                  <a:lnTo>
                    <a:pt x="597" y="796"/>
                  </a:lnTo>
                  <a:lnTo>
                    <a:pt x="614" y="797"/>
                  </a:lnTo>
                  <a:lnTo>
                    <a:pt x="630" y="794"/>
                  </a:lnTo>
                  <a:lnTo>
                    <a:pt x="647" y="787"/>
                  </a:lnTo>
                  <a:lnTo>
                    <a:pt x="665" y="773"/>
                  </a:lnTo>
                  <a:lnTo>
                    <a:pt x="680" y="756"/>
                  </a:lnTo>
                  <a:lnTo>
                    <a:pt x="689" y="737"/>
                  </a:lnTo>
                  <a:lnTo>
                    <a:pt x="694" y="718"/>
                  </a:lnTo>
                  <a:lnTo>
                    <a:pt x="696" y="699"/>
                  </a:lnTo>
                  <a:lnTo>
                    <a:pt x="695" y="683"/>
                  </a:lnTo>
                  <a:lnTo>
                    <a:pt x="692" y="669"/>
                  </a:lnTo>
                  <a:lnTo>
                    <a:pt x="691" y="661"/>
                  </a:lnTo>
                  <a:lnTo>
                    <a:pt x="690" y="658"/>
                  </a:lnTo>
                  <a:lnTo>
                    <a:pt x="692" y="660"/>
                  </a:lnTo>
                  <a:lnTo>
                    <a:pt x="699" y="665"/>
                  </a:lnTo>
                  <a:lnTo>
                    <a:pt x="710" y="673"/>
                  </a:lnTo>
                  <a:lnTo>
                    <a:pt x="723" y="681"/>
                  </a:lnTo>
                  <a:lnTo>
                    <a:pt x="738" y="689"/>
                  </a:lnTo>
                  <a:lnTo>
                    <a:pt x="756" y="696"/>
                  </a:lnTo>
                  <a:lnTo>
                    <a:pt x="773" y="700"/>
                  </a:lnTo>
                  <a:lnTo>
                    <a:pt x="790" y="701"/>
                  </a:lnTo>
                  <a:lnTo>
                    <a:pt x="810" y="698"/>
                  </a:lnTo>
                  <a:lnTo>
                    <a:pt x="834" y="689"/>
                  </a:lnTo>
                  <a:lnTo>
                    <a:pt x="860" y="676"/>
                  </a:lnTo>
                  <a:lnTo>
                    <a:pt x="886" y="660"/>
                  </a:lnTo>
                  <a:lnTo>
                    <a:pt x="911" y="638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Freeform 9"/>
            <p:cNvSpPr>
              <a:spLocks/>
            </p:cNvSpPr>
            <p:nvPr/>
          </p:nvSpPr>
          <p:spPr bwMode="auto">
            <a:xfrm>
              <a:off x="2563" y="2496"/>
              <a:ext cx="676" cy="230"/>
            </a:xfrm>
            <a:custGeom>
              <a:avLst/>
              <a:gdLst>
                <a:gd name="T0" fmla="*/ 20 w 1351"/>
                <a:gd name="T1" fmla="*/ 460 h 460"/>
                <a:gd name="T2" fmla="*/ 1351 w 1351"/>
                <a:gd name="T3" fmla="*/ 460 h 460"/>
                <a:gd name="T4" fmla="*/ 1058 w 1351"/>
                <a:gd name="T5" fmla="*/ 83 h 460"/>
                <a:gd name="T6" fmla="*/ 1057 w 1351"/>
                <a:gd name="T7" fmla="*/ 83 h 460"/>
                <a:gd name="T8" fmla="*/ 1051 w 1351"/>
                <a:gd name="T9" fmla="*/ 81 h 460"/>
                <a:gd name="T10" fmla="*/ 1043 w 1351"/>
                <a:gd name="T11" fmla="*/ 79 h 460"/>
                <a:gd name="T12" fmla="*/ 1033 w 1351"/>
                <a:gd name="T13" fmla="*/ 78 h 460"/>
                <a:gd name="T14" fmla="*/ 1019 w 1351"/>
                <a:gd name="T15" fmla="*/ 75 h 460"/>
                <a:gd name="T16" fmla="*/ 1003 w 1351"/>
                <a:gd name="T17" fmla="*/ 72 h 460"/>
                <a:gd name="T18" fmla="*/ 986 w 1351"/>
                <a:gd name="T19" fmla="*/ 68 h 460"/>
                <a:gd name="T20" fmla="*/ 965 w 1351"/>
                <a:gd name="T21" fmla="*/ 64 h 460"/>
                <a:gd name="T22" fmla="*/ 942 w 1351"/>
                <a:gd name="T23" fmla="*/ 61 h 460"/>
                <a:gd name="T24" fmla="*/ 918 w 1351"/>
                <a:gd name="T25" fmla="*/ 56 h 460"/>
                <a:gd name="T26" fmla="*/ 892 w 1351"/>
                <a:gd name="T27" fmla="*/ 51 h 460"/>
                <a:gd name="T28" fmla="*/ 865 w 1351"/>
                <a:gd name="T29" fmla="*/ 47 h 460"/>
                <a:gd name="T30" fmla="*/ 836 w 1351"/>
                <a:gd name="T31" fmla="*/ 42 h 460"/>
                <a:gd name="T32" fmla="*/ 806 w 1351"/>
                <a:gd name="T33" fmla="*/ 38 h 460"/>
                <a:gd name="T34" fmla="*/ 776 w 1351"/>
                <a:gd name="T35" fmla="*/ 33 h 460"/>
                <a:gd name="T36" fmla="*/ 745 w 1351"/>
                <a:gd name="T37" fmla="*/ 28 h 460"/>
                <a:gd name="T38" fmla="*/ 712 w 1351"/>
                <a:gd name="T39" fmla="*/ 24 h 460"/>
                <a:gd name="T40" fmla="*/ 680 w 1351"/>
                <a:gd name="T41" fmla="*/ 19 h 460"/>
                <a:gd name="T42" fmla="*/ 648 w 1351"/>
                <a:gd name="T43" fmla="*/ 16 h 460"/>
                <a:gd name="T44" fmla="*/ 616 w 1351"/>
                <a:gd name="T45" fmla="*/ 12 h 460"/>
                <a:gd name="T46" fmla="*/ 583 w 1351"/>
                <a:gd name="T47" fmla="*/ 9 h 460"/>
                <a:gd name="T48" fmla="*/ 551 w 1351"/>
                <a:gd name="T49" fmla="*/ 7 h 460"/>
                <a:gd name="T50" fmla="*/ 520 w 1351"/>
                <a:gd name="T51" fmla="*/ 4 h 460"/>
                <a:gd name="T52" fmla="*/ 489 w 1351"/>
                <a:gd name="T53" fmla="*/ 2 h 460"/>
                <a:gd name="T54" fmla="*/ 460 w 1351"/>
                <a:gd name="T55" fmla="*/ 1 h 460"/>
                <a:gd name="T56" fmla="*/ 431 w 1351"/>
                <a:gd name="T57" fmla="*/ 0 h 460"/>
                <a:gd name="T58" fmla="*/ 403 w 1351"/>
                <a:gd name="T59" fmla="*/ 1 h 460"/>
                <a:gd name="T60" fmla="*/ 377 w 1351"/>
                <a:gd name="T61" fmla="*/ 1 h 460"/>
                <a:gd name="T62" fmla="*/ 353 w 1351"/>
                <a:gd name="T63" fmla="*/ 3 h 460"/>
                <a:gd name="T64" fmla="*/ 330 w 1351"/>
                <a:gd name="T65" fmla="*/ 5 h 460"/>
                <a:gd name="T66" fmla="*/ 309 w 1351"/>
                <a:gd name="T67" fmla="*/ 9 h 460"/>
                <a:gd name="T68" fmla="*/ 290 w 1351"/>
                <a:gd name="T69" fmla="*/ 13 h 460"/>
                <a:gd name="T70" fmla="*/ 277 w 1351"/>
                <a:gd name="T71" fmla="*/ 18 h 460"/>
                <a:gd name="T72" fmla="*/ 263 w 1351"/>
                <a:gd name="T73" fmla="*/ 23 h 460"/>
                <a:gd name="T74" fmla="*/ 248 w 1351"/>
                <a:gd name="T75" fmla="*/ 28 h 460"/>
                <a:gd name="T76" fmla="*/ 232 w 1351"/>
                <a:gd name="T77" fmla="*/ 34 h 460"/>
                <a:gd name="T78" fmla="*/ 216 w 1351"/>
                <a:gd name="T79" fmla="*/ 42 h 460"/>
                <a:gd name="T80" fmla="*/ 198 w 1351"/>
                <a:gd name="T81" fmla="*/ 50 h 460"/>
                <a:gd name="T82" fmla="*/ 182 w 1351"/>
                <a:gd name="T83" fmla="*/ 60 h 460"/>
                <a:gd name="T84" fmla="*/ 165 w 1351"/>
                <a:gd name="T85" fmla="*/ 69 h 460"/>
                <a:gd name="T86" fmla="*/ 148 w 1351"/>
                <a:gd name="T87" fmla="*/ 79 h 460"/>
                <a:gd name="T88" fmla="*/ 131 w 1351"/>
                <a:gd name="T89" fmla="*/ 91 h 460"/>
                <a:gd name="T90" fmla="*/ 115 w 1351"/>
                <a:gd name="T91" fmla="*/ 102 h 460"/>
                <a:gd name="T92" fmla="*/ 99 w 1351"/>
                <a:gd name="T93" fmla="*/ 115 h 460"/>
                <a:gd name="T94" fmla="*/ 84 w 1351"/>
                <a:gd name="T95" fmla="*/ 129 h 460"/>
                <a:gd name="T96" fmla="*/ 70 w 1351"/>
                <a:gd name="T97" fmla="*/ 142 h 460"/>
                <a:gd name="T98" fmla="*/ 58 w 1351"/>
                <a:gd name="T99" fmla="*/ 157 h 460"/>
                <a:gd name="T100" fmla="*/ 46 w 1351"/>
                <a:gd name="T101" fmla="*/ 173 h 460"/>
                <a:gd name="T102" fmla="*/ 20 w 1351"/>
                <a:gd name="T103" fmla="*/ 222 h 460"/>
                <a:gd name="T104" fmla="*/ 6 w 1351"/>
                <a:gd name="T105" fmla="*/ 270 h 460"/>
                <a:gd name="T106" fmla="*/ 0 w 1351"/>
                <a:gd name="T107" fmla="*/ 319 h 460"/>
                <a:gd name="T108" fmla="*/ 0 w 1351"/>
                <a:gd name="T109" fmla="*/ 363 h 460"/>
                <a:gd name="T110" fmla="*/ 6 w 1351"/>
                <a:gd name="T111" fmla="*/ 403 h 460"/>
                <a:gd name="T112" fmla="*/ 12 w 1351"/>
                <a:gd name="T113" fmla="*/ 433 h 460"/>
                <a:gd name="T114" fmla="*/ 17 w 1351"/>
                <a:gd name="T115" fmla="*/ 453 h 460"/>
                <a:gd name="T116" fmla="*/ 20 w 1351"/>
                <a:gd name="T117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51" h="460">
                  <a:moveTo>
                    <a:pt x="20" y="460"/>
                  </a:moveTo>
                  <a:lnTo>
                    <a:pt x="1351" y="460"/>
                  </a:lnTo>
                  <a:lnTo>
                    <a:pt x="1058" y="83"/>
                  </a:lnTo>
                  <a:lnTo>
                    <a:pt x="1057" y="83"/>
                  </a:lnTo>
                  <a:lnTo>
                    <a:pt x="1051" y="81"/>
                  </a:lnTo>
                  <a:lnTo>
                    <a:pt x="1043" y="79"/>
                  </a:lnTo>
                  <a:lnTo>
                    <a:pt x="1033" y="78"/>
                  </a:lnTo>
                  <a:lnTo>
                    <a:pt x="1019" y="75"/>
                  </a:lnTo>
                  <a:lnTo>
                    <a:pt x="1003" y="72"/>
                  </a:lnTo>
                  <a:lnTo>
                    <a:pt x="986" y="68"/>
                  </a:lnTo>
                  <a:lnTo>
                    <a:pt x="965" y="64"/>
                  </a:lnTo>
                  <a:lnTo>
                    <a:pt x="942" y="61"/>
                  </a:lnTo>
                  <a:lnTo>
                    <a:pt x="918" y="56"/>
                  </a:lnTo>
                  <a:lnTo>
                    <a:pt x="892" y="51"/>
                  </a:lnTo>
                  <a:lnTo>
                    <a:pt x="865" y="47"/>
                  </a:lnTo>
                  <a:lnTo>
                    <a:pt x="836" y="42"/>
                  </a:lnTo>
                  <a:lnTo>
                    <a:pt x="806" y="38"/>
                  </a:lnTo>
                  <a:lnTo>
                    <a:pt x="776" y="33"/>
                  </a:lnTo>
                  <a:lnTo>
                    <a:pt x="745" y="28"/>
                  </a:lnTo>
                  <a:lnTo>
                    <a:pt x="712" y="24"/>
                  </a:lnTo>
                  <a:lnTo>
                    <a:pt x="680" y="19"/>
                  </a:lnTo>
                  <a:lnTo>
                    <a:pt x="648" y="16"/>
                  </a:lnTo>
                  <a:lnTo>
                    <a:pt x="616" y="12"/>
                  </a:lnTo>
                  <a:lnTo>
                    <a:pt x="583" y="9"/>
                  </a:lnTo>
                  <a:lnTo>
                    <a:pt x="551" y="7"/>
                  </a:lnTo>
                  <a:lnTo>
                    <a:pt x="520" y="4"/>
                  </a:lnTo>
                  <a:lnTo>
                    <a:pt x="489" y="2"/>
                  </a:lnTo>
                  <a:lnTo>
                    <a:pt x="460" y="1"/>
                  </a:lnTo>
                  <a:lnTo>
                    <a:pt x="431" y="0"/>
                  </a:lnTo>
                  <a:lnTo>
                    <a:pt x="403" y="1"/>
                  </a:lnTo>
                  <a:lnTo>
                    <a:pt x="377" y="1"/>
                  </a:lnTo>
                  <a:lnTo>
                    <a:pt x="353" y="3"/>
                  </a:lnTo>
                  <a:lnTo>
                    <a:pt x="330" y="5"/>
                  </a:lnTo>
                  <a:lnTo>
                    <a:pt x="309" y="9"/>
                  </a:lnTo>
                  <a:lnTo>
                    <a:pt x="290" y="13"/>
                  </a:lnTo>
                  <a:lnTo>
                    <a:pt x="277" y="18"/>
                  </a:lnTo>
                  <a:lnTo>
                    <a:pt x="263" y="23"/>
                  </a:lnTo>
                  <a:lnTo>
                    <a:pt x="248" y="28"/>
                  </a:lnTo>
                  <a:lnTo>
                    <a:pt x="232" y="34"/>
                  </a:lnTo>
                  <a:lnTo>
                    <a:pt x="216" y="42"/>
                  </a:lnTo>
                  <a:lnTo>
                    <a:pt x="198" y="50"/>
                  </a:lnTo>
                  <a:lnTo>
                    <a:pt x="182" y="60"/>
                  </a:lnTo>
                  <a:lnTo>
                    <a:pt x="165" y="69"/>
                  </a:lnTo>
                  <a:lnTo>
                    <a:pt x="148" y="79"/>
                  </a:lnTo>
                  <a:lnTo>
                    <a:pt x="131" y="91"/>
                  </a:lnTo>
                  <a:lnTo>
                    <a:pt x="115" y="102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2"/>
                  </a:lnTo>
                  <a:lnTo>
                    <a:pt x="58" y="157"/>
                  </a:lnTo>
                  <a:lnTo>
                    <a:pt x="46" y="173"/>
                  </a:lnTo>
                  <a:lnTo>
                    <a:pt x="20" y="222"/>
                  </a:lnTo>
                  <a:lnTo>
                    <a:pt x="6" y="270"/>
                  </a:lnTo>
                  <a:lnTo>
                    <a:pt x="0" y="319"/>
                  </a:lnTo>
                  <a:lnTo>
                    <a:pt x="0" y="363"/>
                  </a:lnTo>
                  <a:lnTo>
                    <a:pt x="6" y="403"/>
                  </a:lnTo>
                  <a:lnTo>
                    <a:pt x="12" y="433"/>
                  </a:lnTo>
                  <a:lnTo>
                    <a:pt x="17" y="453"/>
                  </a:lnTo>
                  <a:lnTo>
                    <a:pt x="20" y="460"/>
                  </a:lnTo>
                  <a:close/>
                </a:path>
              </a:pathLst>
            </a:custGeom>
            <a:solidFill>
              <a:srgbClr val="003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2708" y="2031"/>
              <a:ext cx="688" cy="679"/>
            </a:xfrm>
            <a:custGeom>
              <a:avLst/>
              <a:gdLst>
                <a:gd name="T0" fmla="*/ 763 w 1377"/>
                <a:gd name="T1" fmla="*/ 44 h 1358"/>
                <a:gd name="T2" fmla="*/ 723 w 1377"/>
                <a:gd name="T3" fmla="*/ 55 h 1358"/>
                <a:gd name="T4" fmla="*/ 661 w 1377"/>
                <a:gd name="T5" fmla="*/ 76 h 1358"/>
                <a:gd name="T6" fmla="*/ 591 w 1377"/>
                <a:gd name="T7" fmla="*/ 110 h 1358"/>
                <a:gd name="T8" fmla="*/ 526 w 1377"/>
                <a:gd name="T9" fmla="*/ 161 h 1358"/>
                <a:gd name="T10" fmla="*/ 473 w 1377"/>
                <a:gd name="T11" fmla="*/ 239 h 1358"/>
                <a:gd name="T12" fmla="*/ 434 w 1377"/>
                <a:gd name="T13" fmla="*/ 337 h 1358"/>
                <a:gd name="T14" fmla="*/ 410 w 1377"/>
                <a:gd name="T15" fmla="*/ 459 h 1358"/>
                <a:gd name="T16" fmla="*/ 390 w 1377"/>
                <a:gd name="T17" fmla="*/ 625 h 1358"/>
                <a:gd name="T18" fmla="*/ 370 w 1377"/>
                <a:gd name="T19" fmla="*/ 758 h 1358"/>
                <a:gd name="T20" fmla="*/ 316 w 1377"/>
                <a:gd name="T21" fmla="*/ 821 h 1358"/>
                <a:gd name="T22" fmla="*/ 233 w 1377"/>
                <a:gd name="T23" fmla="*/ 775 h 1358"/>
                <a:gd name="T24" fmla="*/ 182 w 1377"/>
                <a:gd name="T25" fmla="*/ 683 h 1358"/>
                <a:gd name="T26" fmla="*/ 0 w 1377"/>
                <a:gd name="T27" fmla="*/ 746 h 1358"/>
                <a:gd name="T28" fmla="*/ 7 w 1377"/>
                <a:gd name="T29" fmla="*/ 774 h 1358"/>
                <a:gd name="T30" fmla="*/ 31 w 1377"/>
                <a:gd name="T31" fmla="*/ 850 h 1358"/>
                <a:gd name="T32" fmla="*/ 64 w 1377"/>
                <a:gd name="T33" fmla="*/ 935 h 1358"/>
                <a:gd name="T34" fmla="*/ 98 w 1377"/>
                <a:gd name="T35" fmla="*/ 991 h 1358"/>
                <a:gd name="T36" fmla="*/ 143 w 1377"/>
                <a:gd name="T37" fmla="*/ 1044 h 1358"/>
                <a:gd name="T38" fmla="*/ 194 w 1377"/>
                <a:gd name="T39" fmla="*/ 1091 h 1358"/>
                <a:gd name="T40" fmla="*/ 242 w 1377"/>
                <a:gd name="T41" fmla="*/ 1124 h 1358"/>
                <a:gd name="T42" fmla="*/ 284 w 1377"/>
                <a:gd name="T43" fmla="*/ 1140 h 1358"/>
                <a:gd name="T44" fmla="*/ 329 w 1377"/>
                <a:gd name="T45" fmla="*/ 1146 h 1358"/>
                <a:gd name="T46" fmla="*/ 361 w 1377"/>
                <a:gd name="T47" fmla="*/ 1140 h 1358"/>
                <a:gd name="T48" fmla="*/ 419 w 1377"/>
                <a:gd name="T49" fmla="*/ 1129 h 1358"/>
                <a:gd name="T50" fmla="*/ 440 w 1377"/>
                <a:gd name="T51" fmla="*/ 1141 h 1358"/>
                <a:gd name="T52" fmla="*/ 455 w 1377"/>
                <a:gd name="T53" fmla="*/ 1173 h 1358"/>
                <a:gd name="T54" fmla="*/ 478 w 1377"/>
                <a:gd name="T55" fmla="*/ 1216 h 1358"/>
                <a:gd name="T56" fmla="*/ 523 w 1377"/>
                <a:gd name="T57" fmla="*/ 1264 h 1358"/>
                <a:gd name="T58" fmla="*/ 604 w 1377"/>
                <a:gd name="T59" fmla="*/ 1311 h 1358"/>
                <a:gd name="T60" fmla="*/ 736 w 1377"/>
                <a:gd name="T61" fmla="*/ 1349 h 1358"/>
                <a:gd name="T62" fmla="*/ 856 w 1377"/>
                <a:gd name="T63" fmla="*/ 1358 h 1358"/>
                <a:gd name="T64" fmla="*/ 957 w 1377"/>
                <a:gd name="T65" fmla="*/ 1348 h 1358"/>
                <a:gd name="T66" fmla="*/ 1031 w 1377"/>
                <a:gd name="T67" fmla="*/ 1329 h 1358"/>
                <a:gd name="T68" fmla="*/ 1072 w 1377"/>
                <a:gd name="T69" fmla="*/ 1313 h 1358"/>
                <a:gd name="T70" fmla="*/ 1095 w 1377"/>
                <a:gd name="T71" fmla="*/ 1274 h 1358"/>
                <a:gd name="T72" fmla="*/ 1153 w 1377"/>
                <a:gd name="T73" fmla="*/ 1124 h 1358"/>
                <a:gd name="T74" fmla="*/ 1231 w 1377"/>
                <a:gd name="T75" fmla="*/ 909 h 1358"/>
                <a:gd name="T76" fmla="*/ 1309 w 1377"/>
                <a:gd name="T77" fmla="*/ 686 h 1358"/>
                <a:gd name="T78" fmla="*/ 1363 w 1377"/>
                <a:gd name="T79" fmla="*/ 508 h 1358"/>
                <a:gd name="T80" fmla="*/ 1377 w 1377"/>
                <a:gd name="T81" fmla="*/ 407 h 1358"/>
                <a:gd name="T82" fmla="*/ 1366 w 1377"/>
                <a:gd name="T83" fmla="*/ 291 h 1358"/>
                <a:gd name="T84" fmla="*/ 1336 w 1377"/>
                <a:gd name="T85" fmla="*/ 188 h 1358"/>
                <a:gd name="T86" fmla="*/ 1289 w 1377"/>
                <a:gd name="T87" fmla="*/ 117 h 1358"/>
                <a:gd name="T88" fmla="*/ 1203 w 1377"/>
                <a:gd name="T89" fmla="*/ 31 h 1358"/>
                <a:gd name="T90" fmla="*/ 1145 w 1377"/>
                <a:gd name="T91" fmla="*/ 2 h 1358"/>
                <a:gd name="T92" fmla="*/ 1055 w 1377"/>
                <a:gd name="T93" fmla="*/ 96 h 1358"/>
                <a:gd name="T94" fmla="*/ 962 w 1377"/>
                <a:gd name="T95" fmla="*/ 123 h 1358"/>
                <a:gd name="T96" fmla="*/ 875 w 1377"/>
                <a:gd name="T97" fmla="*/ 105 h 1358"/>
                <a:gd name="T98" fmla="*/ 810 w 1377"/>
                <a:gd name="T99" fmla="*/ 71 h 1358"/>
                <a:gd name="T100" fmla="*/ 775 w 1377"/>
                <a:gd name="T101" fmla="*/ 46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7" h="1358">
                  <a:moveTo>
                    <a:pt x="773" y="43"/>
                  </a:moveTo>
                  <a:lnTo>
                    <a:pt x="770" y="43"/>
                  </a:lnTo>
                  <a:lnTo>
                    <a:pt x="763" y="44"/>
                  </a:lnTo>
                  <a:lnTo>
                    <a:pt x="753" y="47"/>
                  </a:lnTo>
                  <a:lnTo>
                    <a:pt x="739" y="50"/>
                  </a:lnTo>
                  <a:lnTo>
                    <a:pt x="723" y="55"/>
                  </a:lnTo>
                  <a:lnTo>
                    <a:pt x="704" y="61"/>
                  </a:lnTo>
                  <a:lnTo>
                    <a:pt x="683" y="67"/>
                  </a:lnTo>
                  <a:lnTo>
                    <a:pt x="661" y="76"/>
                  </a:lnTo>
                  <a:lnTo>
                    <a:pt x="637" y="86"/>
                  </a:lnTo>
                  <a:lnTo>
                    <a:pt x="614" y="97"/>
                  </a:lnTo>
                  <a:lnTo>
                    <a:pt x="591" y="110"/>
                  </a:lnTo>
                  <a:lnTo>
                    <a:pt x="567" y="125"/>
                  </a:lnTo>
                  <a:lnTo>
                    <a:pt x="546" y="142"/>
                  </a:lnTo>
                  <a:lnTo>
                    <a:pt x="526" y="161"/>
                  </a:lnTo>
                  <a:lnTo>
                    <a:pt x="508" y="181"/>
                  </a:lnTo>
                  <a:lnTo>
                    <a:pt x="493" y="204"/>
                  </a:lnTo>
                  <a:lnTo>
                    <a:pt x="473" y="239"/>
                  </a:lnTo>
                  <a:lnTo>
                    <a:pt x="457" y="271"/>
                  </a:lnTo>
                  <a:lnTo>
                    <a:pt x="444" y="303"/>
                  </a:lnTo>
                  <a:lnTo>
                    <a:pt x="434" y="337"/>
                  </a:lnTo>
                  <a:lnTo>
                    <a:pt x="425" y="373"/>
                  </a:lnTo>
                  <a:lnTo>
                    <a:pt x="416" y="413"/>
                  </a:lnTo>
                  <a:lnTo>
                    <a:pt x="410" y="459"/>
                  </a:lnTo>
                  <a:lnTo>
                    <a:pt x="401" y="513"/>
                  </a:lnTo>
                  <a:lnTo>
                    <a:pt x="395" y="569"/>
                  </a:lnTo>
                  <a:lnTo>
                    <a:pt x="390" y="625"/>
                  </a:lnTo>
                  <a:lnTo>
                    <a:pt x="385" y="675"/>
                  </a:lnTo>
                  <a:lnTo>
                    <a:pt x="380" y="720"/>
                  </a:lnTo>
                  <a:lnTo>
                    <a:pt x="370" y="758"/>
                  </a:lnTo>
                  <a:lnTo>
                    <a:pt x="358" y="789"/>
                  </a:lnTo>
                  <a:lnTo>
                    <a:pt x="340" y="811"/>
                  </a:lnTo>
                  <a:lnTo>
                    <a:pt x="316" y="821"/>
                  </a:lnTo>
                  <a:lnTo>
                    <a:pt x="286" y="819"/>
                  </a:lnTo>
                  <a:lnTo>
                    <a:pt x="259" y="802"/>
                  </a:lnTo>
                  <a:lnTo>
                    <a:pt x="233" y="775"/>
                  </a:lnTo>
                  <a:lnTo>
                    <a:pt x="212" y="744"/>
                  </a:lnTo>
                  <a:lnTo>
                    <a:pt x="195" y="712"/>
                  </a:lnTo>
                  <a:lnTo>
                    <a:pt x="182" y="683"/>
                  </a:lnTo>
                  <a:lnTo>
                    <a:pt x="174" y="664"/>
                  </a:lnTo>
                  <a:lnTo>
                    <a:pt x="172" y="656"/>
                  </a:lnTo>
                  <a:lnTo>
                    <a:pt x="0" y="746"/>
                  </a:lnTo>
                  <a:lnTo>
                    <a:pt x="1" y="749"/>
                  </a:lnTo>
                  <a:lnTo>
                    <a:pt x="4" y="759"/>
                  </a:lnTo>
                  <a:lnTo>
                    <a:pt x="7" y="774"/>
                  </a:lnTo>
                  <a:lnTo>
                    <a:pt x="14" y="795"/>
                  </a:lnTo>
                  <a:lnTo>
                    <a:pt x="21" y="820"/>
                  </a:lnTo>
                  <a:lnTo>
                    <a:pt x="31" y="850"/>
                  </a:lnTo>
                  <a:lnTo>
                    <a:pt x="42" y="882"/>
                  </a:lnTo>
                  <a:lnTo>
                    <a:pt x="56" y="917"/>
                  </a:lnTo>
                  <a:lnTo>
                    <a:pt x="64" y="935"/>
                  </a:lnTo>
                  <a:lnTo>
                    <a:pt x="73" y="954"/>
                  </a:lnTo>
                  <a:lnTo>
                    <a:pt x="84" y="972"/>
                  </a:lnTo>
                  <a:lnTo>
                    <a:pt x="98" y="991"/>
                  </a:lnTo>
                  <a:lnTo>
                    <a:pt x="112" y="1009"/>
                  </a:lnTo>
                  <a:lnTo>
                    <a:pt x="127" y="1026"/>
                  </a:lnTo>
                  <a:lnTo>
                    <a:pt x="143" y="1044"/>
                  </a:lnTo>
                  <a:lnTo>
                    <a:pt x="159" y="1061"/>
                  </a:lnTo>
                  <a:lnTo>
                    <a:pt x="177" y="1076"/>
                  </a:lnTo>
                  <a:lnTo>
                    <a:pt x="194" y="1091"/>
                  </a:lnTo>
                  <a:lnTo>
                    <a:pt x="210" y="1103"/>
                  </a:lnTo>
                  <a:lnTo>
                    <a:pt x="226" y="1115"/>
                  </a:lnTo>
                  <a:lnTo>
                    <a:pt x="242" y="1124"/>
                  </a:lnTo>
                  <a:lnTo>
                    <a:pt x="257" y="1131"/>
                  </a:lnTo>
                  <a:lnTo>
                    <a:pt x="271" y="1137"/>
                  </a:lnTo>
                  <a:lnTo>
                    <a:pt x="284" y="1140"/>
                  </a:lnTo>
                  <a:lnTo>
                    <a:pt x="305" y="1144"/>
                  </a:lnTo>
                  <a:lnTo>
                    <a:pt x="318" y="1145"/>
                  </a:lnTo>
                  <a:lnTo>
                    <a:pt x="329" y="1146"/>
                  </a:lnTo>
                  <a:lnTo>
                    <a:pt x="338" y="1145"/>
                  </a:lnTo>
                  <a:lnTo>
                    <a:pt x="347" y="1143"/>
                  </a:lnTo>
                  <a:lnTo>
                    <a:pt x="361" y="1140"/>
                  </a:lnTo>
                  <a:lnTo>
                    <a:pt x="380" y="1136"/>
                  </a:lnTo>
                  <a:lnTo>
                    <a:pt x="407" y="1130"/>
                  </a:lnTo>
                  <a:lnTo>
                    <a:pt x="419" y="1129"/>
                  </a:lnTo>
                  <a:lnTo>
                    <a:pt x="427" y="1131"/>
                  </a:lnTo>
                  <a:lnTo>
                    <a:pt x="434" y="1136"/>
                  </a:lnTo>
                  <a:lnTo>
                    <a:pt x="440" y="1141"/>
                  </a:lnTo>
                  <a:lnTo>
                    <a:pt x="444" y="1151"/>
                  </a:lnTo>
                  <a:lnTo>
                    <a:pt x="449" y="1161"/>
                  </a:lnTo>
                  <a:lnTo>
                    <a:pt x="455" y="1173"/>
                  </a:lnTo>
                  <a:lnTo>
                    <a:pt x="460" y="1186"/>
                  </a:lnTo>
                  <a:lnTo>
                    <a:pt x="468" y="1200"/>
                  </a:lnTo>
                  <a:lnTo>
                    <a:pt x="478" y="1216"/>
                  </a:lnTo>
                  <a:lnTo>
                    <a:pt x="489" y="1231"/>
                  </a:lnTo>
                  <a:lnTo>
                    <a:pt x="504" y="1247"/>
                  </a:lnTo>
                  <a:lnTo>
                    <a:pt x="523" y="1264"/>
                  </a:lnTo>
                  <a:lnTo>
                    <a:pt x="544" y="1280"/>
                  </a:lnTo>
                  <a:lnTo>
                    <a:pt x="572" y="1296"/>
                  </a:lnTo>
                  <a:lnTo>
                    <a:pt x="604" y="1311"/>
                  </a:lnTo>
                  <a:lnTo>
                    <a:pt x="649" y="1328"/>
                  </a:lnTo>
                  <a:lnTo>
                    <a:pt x="693" y="1341"/>
                  </a:lnTo>
                  <a:lnTo>
                    <a:pt x="736" y="1349"/>
                  </a:lnTo>
                  <a:lnTo>
                    <a:pt x="777" y="1354"/>
                  </a:lnTo>
                  <a:lnTo>
                    <a:pt x="818" y="1358"/>
                  </a:lnTo>
                  <a:lnTo>
                    <a:pt x="856" y="1358"/>
                  </a:lnTo>
                  <a:lnTo>
                    <a:pt x="891" y="1356"/>
                  </a:lnTo>
                  <a:lnTo>
                    <a:pt x="926" y="1352"/>
                  </a:lnTo>
                  <a:lnTo>
                    <a:pt x="957" y="1348"/>
                  </a:lnTo>
                  <a:lnTo>
                    <a:pt x="985" y="1342"/>
                  </a:lnTo>
                  <a:lnTo>
                    <a:pt x="1010" y="1336"/>
                  </a:lnTo>
                  <a:lnTo>
                    <a:pt x="1031" y="1329"/>
                  </a:lnTo>
                  <a:lnTo>
                    <a:pt x="1049" y="1323"/>
                  </a:lnTo>
                  <a:lnTo>
                    <a:pt x="1063" y="1318"/>
                  </a:lnTo>
                  <a:lnTo>
                    <a:pt x="1072" y="1313"/>
                  </a:lnTo>
                  <a:lnTo>
                    <a:pt x="1078" y="1311"/>
                  </a:lnTo>
                  <a:lnTo>
                    <a:pt x="1084" y="1300"/>
                  </a:lnTo>
                  <a:lnTo>
                    <a:pt x="1095" y="1274"/>
                  </a:lnTo>
                  <a:lnTo>
                    <a:pt x="1112" y="1235"/>
                  </a:lnTo>
                  <a:lnTo>
                    <a:pt x="1131" y="1184"/>
                  </a:lnTo>
                  <a:lnTo>
                    <a:pt x="1153" y="1124"/>
                  </a:lnTo>
                  <a:lnTo>
                    <a:pt x="1178" y="1057"/>
                  </a:lnTo>
                  <a:lnTo>
                    <a:pt x="1205" y="985"/>
                  </a:lnTo>
                  <a:lnTo>
                    <a:pt x="1231" y="909"/>
                  </a:lnTo>
                  <a:lnTo>
                    <a:pt x="1258" y="833"/>
                  </a:lnTo>
                  <a:lnTo>
                    <a:pt x="1284" y="757"/>
                  </a:lnTo>
                  <a:lnTo>
                    <a:pt x="1309" y="686"/>
                  </a:lnTo>
                  <a:lnTo>
                    <a:pt x="1329" y="618"/>
                  </a:lnTo>
                  <a:lnTo>
                    <a:pt x="1348" y="559"/>
                  </a:lnTo>
                  <a:lnTo>
                    <a:pt x="1363" y="508"/>
                  </a:lnTo>
                  <a:lnTo>
                    <a:pt x="1372" y="469"/>
                  </a:lnTo>
                  <a:lnTo>
                    <a:pt x="1377" y="444"/>
                  </a:lnTo>
                  <a:lnTo>
                    <a:pt x="1377" y="407"/>
                  </a:lnTo>
                  <a:lnTo>
                    <a:pt x="1376" y="368"/>
                  </a:lnTo>
                  <a:lnTo>
                    <a:pt x="1372" y="329"/>
                  </a:lnTo>
                  <a:lnTo>
                    <a:pt x="1366" y="291"/>
                  </a:lnTo>
                  <a:lnTo>
                    <a:pt x="1358" y="254"/>
                  </a:lnTo>
                  <a:lnTo>
                    <a:pt x="1348" y="219"/>
                  </a:lnTo>
                  <a:lnTo>
                    <a:pt x="1336" y="188"/>
                  </a:lnTo>
                  <a:lnTo>
                    <a:pt x="1324" y="162"/>
                  </a:lnTo>
                  <a:lnTo>
                    <a:pt x="1310" y="143"/>
                  </a:lnTo>
                  <a:lnTo>
                    <a:pt x="1289" y="117"/>
                  </a:lnTo>
                  <a:lnTo>
                    <a:pt x="1261" y="87"/>
                  </a:lnTo>
                  <a:lnTo>
                    <a:pt x="1233" y="57"/>
                  </a:lnTo>
                  <a:lnTo>
                    <a:pt x="1203" y="31"/>
                  </a:lnTo>
                  <a:lnTo>
                    <a:pt x="1176" y="10"/>
                  </a:lnTo>
                  <a:lnTo>
                    <a:pt x="1157" y="0"/>
                  </a:lnTo>
                  <a:lnTo>
                    <a:pt x="1145" y="2"/>
                  </a:lnTo>
                  <a:lnTo>
                    <a:pt x="1116" y="42"/>
                  </a:lnTo>
                  <a:lnTo>
                    <a:pt x="1086" y="73"/>
                  </a:lnTo>
                  <a:lnTo>
                    <a:pt x="1055" y="96"/>
                  </a:lnTo>
                  <a:lnTo>
                    <a:pt x="1024" y="111"/>
                  </a:lnTo>
                  <a:lnTo>
                    <a:pt x="992" y="119"/>
                  </a:lnTo>
                  <a:lnTo>
                    <a:pt x="962" y="123"/>
                  </a:lnTo>
                  <a:lnTo>
                    <a:pt x="932" y="120"/>
                  </a:lnTo>
                  <a:lnTo>
                    <a:pt x="903" y="114"/>
                  </a:lnTo>
                  <a:lnTo>
                    <a:pt x="875" y="105"/>
                  </a:lnTo>
                  <a:lnTo>
                    <a:pt x="851" y="95"/>
                  </a:lnTo>
                  <a:lnTo>
                    <a:pt x="829" y="82"/>
                  </a:lnTo>
                  <a:lnTo>
                    <a:pt x="810" y="71"/>
                  </a:lnTo>
                  <a:lnTo>
                    <a:pt x="795" y="61"/>
                  </a:lnTo>
                  <a:lnTo>
                    <a:pt x="783" y="51"/>
                  </a:lnTo>
                  <a:lnTo>
                    <a:pt x="775" y="46"/>
                  </a:lnTo>
                  <a:lnTo>
                    <a:pt x="773" y="43"/>
                  </a:lnTo>
                  <a:close/>
                </a:path>
              </a:pathLst>
            </a:custGeom>
            <a:solidFill>
              <a:srgbClr val="D87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2378" y="1625"/>
              <a:ext cx="541" cy="662"/>
            </a:xfrm>
            <a:custGeom>
              <a:avLst/>
              <a:gdLst>
                <a:gd name="T0" fmla="*/ 22 w 1082"/>
                <a:gd name="T1" fmla="*/ 187 h 1325"/>
                <a:gd name="T2" fmla="*/ 69 w 1082"/>
                <a:gd name="T3" fmla="*/ 1059 h 1325"/>
                <a:gd name="T4" fmla="*/ 331 w 1082"/>
                <a:gd name="T5" fmla="*/ 1064 h 1325"/>
                <a:gd name="T6" fmla="*/ 331 w 1082"/>
                <a:gd name="T7" fmla="*/ 1090 h 1325"/>
                <a:gd name="T8" fmla="*/ 0 w 1082"/>
                <a:gd name="T9" fmla="*/ 1122 h 1325"/>
                <a:gd name="T10" fmla="*/ 0 w 1082"/>
                <a:gd name="T11" fmla="*/ 1218 h 1325"/>
                <a:gd name="T12" fmla="*/ 272 w 1082"/>
                <a:gd name="T13" fmla="*/ 1325 h 1325"/>
                <a:gd name="T14" fmla="*/ 1018 w 1082"/>
                <a:gd name="T15" fmla="*/ 1165 h 1325"/>
                <a:gd name="T16" fmla="*/ 1018 w 1082"/>
                <a:gd name="T17" fmla="*/ 1106 h 1325"/>
                <a:gd name="T18" fmla="*/ 784 w 1082"/>
                <a:gd name="T19" fmla="*/ 1064 h 1325"/>
                <a:gd name="T20" fmla="*/ 784 w 1082"/>
                <a:gd name="T21" fmla="*/ 1016 h 1325"/>
                <a:gd name="T22" fmla="*/ 1055 w 1082"/>
                <a:gd name="T23" fmla="*/ 920 h 1325"/>
                <a:gd name="T24" fmla="*/ 1082 w 1082"/>
                <a:gd name="T25" fmla="*/ 21 h 1325"/>
                <a:gd name="T26" fmla="*/ 192 w 1082"/>
                <a:gd name="T27" fmla="*/ 0 h 1325"/>
                <a:gd name="T28" fmla="*/ 22 w 1082"/>
                <a:gd name="T29" fmla="*/ 187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2" h="1325">
                  <a:moveTo>
                    <a:pt x="22" y="187"/>
                  </a:moveTo>
                  <a:lnTo>
                    <a:pt x="69" y="1059"/>
                  </a:lnTo>
                  <a:lnTo>
                    <a:pt x="331" y="1064"/>
                  </a:lnTo>
                  <a:lnTo>
                    <a:pt x="331" y="1090"/>
                  </a:lnTo>
                  <a:lnTo>
                    <a:pt x="0" y="1122"/>
                  </a:lnTo>
                  <a:lnTo>
                    <a:pt x="0" y="1218"/>
                  </a:lnTo>
                  <a:lnTo>
                    <a:pt x="272" y="1325"/>
                  </a:lnTo>
                  <a:lnTo>
                    <a:pt x="1018" y="1165"/>
                  </a:lnTo>
                  <a:lnTo>
                    <a:pt x="1018" y="1106"/>
                  </a:lnTo>
                  <a:lnTo>
                    <a:pt x="784" y="1064"/>
                  </a:lnTo>
                  <a:lnTo>
                    <a:pt x="784" y="1016"/>
                  </a:lnTo>
                  <a:lnTo>
                    <a:pt x="1055" y="920"/>
                  </a:lnTo>
                  <a:lnTo>
                    <a:pt x="1082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2461" y="2197"/>
              <a:ext cx="477" cy="189"/>
            </a:xfrm>
            <a:custGeom>
              <a:avLst/>
              <a:gdLst>
                <a:gd name="T0" fmla="*/ 5 w 953"/>
                <a:gd name="T1" fmla="*/ 149 h 378"/>
                <a:gd name="T2" fmla="*/ 0 w 953"/>
                <a:gd name="T3" fmla="*/ 224 h 378"/>
                <a:gd name="T4" fmla="*/ 368 w 953"/>
                <a:gd name="T5" fmla="*/ 378 h 378"/>
                <a:gd name="T6" fmla="*/ 931 w 953"/>
                <a:gd name="T7" fmla="*/ 212 h 378"/>
                <a:gd name="T8" fmla="*/ 953 w 953"/>
                <a:gd name="T9" fmla="*/ 43 h 378"/>
                <a:gd name="T10" fmla="*/ 825 w 953"/>
                <a:gd name="T11" fmla="*/ 0 h 378"/>
                <a:gd name="T12" fmla="*/ 5 w 953"/>
                <a:gd name="T13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3" h="378">
                  <a:moveTo>
                    <a:pt x="5" y="149"/>
                  </a:moveTo>
                  <a:lnTo>
                    <a:pt x="0" y="224"/>
                  </a:lnTo>
                  <a:lnTo>
                    <a:pt x="368" y="378"/>
                  </a:lnTo>
                  <a:lnTo>
                    <a:pt x="931" y="212"/>
                  </a:lnTo>
                  <a:lnTo>
                    <a:pt x="953" y="43"/>
                  </a:lnTo>
                  <a:lnTo>
                    <a:pt x="825" y="0"/>
                  </a:lnTo>
                  <a:lnTo>
                    <a:pt x="5" y="14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2845" y="2210"/>
              <a:ext cx="93" cy="125"/>
            </a:xfrm>
            <a:custGeom>
              <a:avLst/>
              <a:gdLst>
                <a:gd name="T0" fmla="*/ 6 w 184"/>
                <a:gd name="T1" fmla="*/ 70 h 250"/>
                <a:gd name="T2" fmla="*/ 7 w 184"/>
                <a:gd name="T3" fmla="*/ 76 h 250"/>
                <a:gd name="T4" fmla="*/ 4 w 184"/>
                <a:gd name="T5" fmla="*/ 84 h 250"/>
                <a:gd name="T6" fmla="*/ 3 w 184"/>
                <a:gd name="T7" fmla="*/ 93 h 250"/>
                <a:gd name="T8" fmla="*/ 7 w 184"/>
                <a:gd name="T9" fmla="*/ 102 h 250"/>
                <a:gd name="T10" fmla="*/ 18 w 184"/>
                <a:gd name="T11" fmla="*/ 115 h 250"/>
                <a:gd name="T12" fmla="*/ 31 w 184"/>
                <a:gd name="T13" fmla="*/ 126 h 250"/>
                <a:gd name="T14" fmla="*/ 44 w 184"/>
                <a:gd name="T15" fmla="*/ 138 h 250"/>
                <a:gd name="T16" fmla="*/ 57 w 184"/>
                <a:gd name="T17" fmla="*/ 148 h 250"/>
                <a:gd name="T18" fmla="*/ 69 w 184"/>
                <a:gd name="T19" fmla="*/ 157 h 250"/>
                <a:gd name="T20" fmla="*/ 78 w 184"/>
                <a:gd name="T21" fmla="*/ 164 h 250"/>
                <a:gd name="T22" fmla="*/ 85 w 184"/>
                <a:gd name="T23" fmla="*/ 169 h 250"/>
                <a:gd name="T24" fmla="*/ 87 w 184"/>
                <a:gd name="T25" fmla="*/ 170 h 250"/>
                <a:gd name="T26" fmla="*/ 142 w 184"/>
                <a:gd name="T27" fmla="*/ 250 h 250"/>
                <a:gd name="T28" fmla="*/ 184 w 184"/>
                <a:gd name="T29" fmla="*/ 42 h 250"/>
                <a:gd name="T30" fmla="*/ 72 w 184"/>
                <a:gd name="T31" fmla="*/ 0 h 250"/>
                <a:gd name="T32" fmla="*/ 68 w 184"/>
                <a:gd name="T33" fmla="*/ 1 h 250"/>
                <a:gd name="T34" fmla="*/ 57 w 184"/>
                <a:gd name="T35" fmla="*/ 4 h 250"/>
                <a:gd name="T36" fmla="*/ 44 w 184"/>
                <a:gd name="T37" fmla="*/ 11 h 250"/>
                <a:gd name="T38" fmla="*/ 29 w 184"/>
                <a:gd name="T39" fmla="*/ 19 h 250"/>
                <a:gd name="T40" fmla="*/ 14 w 184"/>
                <a:gd name="T41" fmla="*/ 30 h 250"/>
                <a:gd name="T42" fmla="*/ 4 w 184"/>
                <a:gd name="T43" fmla="*/ 41 h 250"/>
                <a:gd name="T44" fmla="*/ 0 w 184"/>
                <a:gd name="T45" fmla="*/ 55 h 250"/>
                <a:gd name="T46" fmla="*/ 6 w 184"/>
                <a:gd name="T47" fmla="*/ 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4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6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7"/>
                  </a:lnTo>
                  <a:lnTo>
                    <a:pt x="78" y="164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4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2677" y="2238"/>
              <a:ext cx="144" cy="161"/>
            </a:xfrm>
            <a:custGeom>
              <a:avLst/>
              <a:gdLst>
                <a:gd name="T0" fmla="*/ 12 w 288"/>
                <a:gd name="T1" fmla="*/ 76 h 321"/>
                <a:gd name="T2" fmla="*/ 29 w 288"/>
                <a:gd name="T3" fmla="*/ 123 h 321"/>
                <a:gd name="T4" fmla="*/ 31 w 288"/>
                <a:gd name="T5" fmla="*/ 170 h 321"/>
                <a:gd name="T6" fmla="*/ 30 w 288"/>
                <a:gd name="T7" fmla="*/ 215 h 321"/>
                <a:gd name="T8" fmla="*/ 32 w 288"/>
                <a:gd name="T9" fmla="*/ 264 h 321"/>
                <a:gd name="T10" fmla="*/ 48 w 288"/>
                <a:gd name="T11" fmla="*/ 304 h 321"/>
                <a:gd name="T12" fmla="*/ 84 w 288"/>
                <a:gd name="T13" fmla="*/ 321 h 321"/>
                <a:gd name="T14" fmla="*/ 137 w 288"/>
                <a:gd name="T15" fmla="*/ 303 h 321"/>
                <a:gd name="T16" fmla="*/ 190 w 288"/>
                <a:gd name="T17" fmla="*/ 269 h 321"/>
                <a:gd name="T18" fmla="*/ 225 w 288"/>
                <a:gd name="T19" fmla="*/ 242 h 321"/>
                <a:gd name="T20" fmla="*/ 232 w 288"/>
                <a:gd name="T21" fmla="*/ 234 h 321"/>
                <a:gd name="T22" fmla="*/ 248 w 288"/>
                <a:gd name="T23" fmla="*/ 208 h 321"/>
                <a:gd name="T24" fmla="*/ 269 w 288"/>
                <a:gd name="T25" fmla="*/ 171 h 321"/>
                <a:gd name="T26" fmla="*/ 286 w 288"/>
                <a:gd name="T27" fmla="*/ 139 h 321"/>
                <a:gd name="T28" fmla="*/ 288 w 288"/>
                <a:gd name="T29" fmla="*/ 104 h 321"/>
                <a:gd name="T30" fmla="*/ 274 w 288"/>
                <a:gd name="T31" fmla="*/ 22 h 321"/>
                <a:gd name="T32" fmla="*/ 246 w 288"/>
                <a:gd name="T33" fmla="*/ 3 h 321"/>
                <a:gd name="T34" fmla="*/ 231 w 288"/>
                <a:gd name="T35" fmla="*/ 21 h 321"/>
                <a:gd name="T36" fmla="*/ 221 w 288"/>
                <a:gd name="T37" fmla="*/ 45 h 321"/>
                <a:gd name="T38" fmla="*/ 218 w 288"/>
                <a:gd name="T39" fmla="*/ 63 h 321"/>
                <a:gd name="T40" fmla="*/ 217 w 288"/>
                <a:gd name="T41" fmla="*/ 64 h 321"/>
                <a:gd name="T42" fmla="*/ 209 w 288"/>
                <a:gd name="T43" fmla="*/ 49 h 321"/>
                <a:gd name="T44" fmla="*/ 197 w 288"/>
                <a:gd name="T45" fmla="*/ 28 h 321"/>
                <a:gd name="T46" fmla="*/ 186 w 288"/>
                <a:gd name="T47" fmla="*/ 8 h 321"/>
                <a:gd name="T48" fmla="*/ 178 w 288"/>
                <a:gd name="T49" fmla="*/ 1 h 321"/>
                <a:gd name="T50" fmla="*/ 159 w 288"/>
                <a:gd name="T51" fmla="*/ 1 h 321"/>
                <a:gd name="T52" fmla="*/ 131 w 288"/>
                <a:gd name="T53" fmla="*/ 5 h 321"/>
                <a:gd name="T54" fmla="*/ 99 w 288"/>
                <a:gd name="T55" fmla="*/ 11 h 321"/>
                <a:gd name="T56" fmla="*/ 65 w 288"/>
                <a:gd name="T57" fmla="*/ 20 h 321"/>
                <a:gd name="T58" fmla="*/ 34 w 288"/>
                <a:gd name="T59" fmla="*/ 30 h 321"/>
                <a:gd name="T60" fmla="*/ 10 w 288"/>
                <a:gd name="T61" fmla="*/ 40 h 321"/>
                <a:gd name="T62" fmla="*/ 0 w 288"/>
                <a:gd name="T63" fmla="*/ 5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321">
                  <a:moveTo>
                    <a:pt x="0" y="56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2" y="152"/>
                  </a:lnTo>
                  <a:lnTo>
                    <a:pt x="31" y="170"/>
                  </a:lnTo>
                  <a:lnTo>
                    <a:pt x="30" y="192"/>
                  </a:lnTo>
                  <a:lnTo>
                    <a:pt x="30" y="215"/>
                  </a:lnTo>
                  <a:lnTo>
                    <a:pt x="30" y="241"/>
                  </a:lnTo>
                  <a:lnTo>
                    <a:pt x="32" y="264"/>
                  </a:lnTo>
                  <a:lnTo>
                    <a:pt x="38" y="285"/>
                  </a:lnTo>
                  <a:lnTo>
                    <a:pt x="48" y="304"/>
                  </a:lnTo>
                  <a:lnTo>
                    <a:pt x="63" y="317"/>
                  </a:lnTo>
                  <a:lnTo>
                    <a:pt x="84" y="321"/>
                  </a:lnTo>
                  <a:lnTo>
                    <a:pt x="110" y="315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69"/>
                  </a:lnTo>
                  <a:lnTo>
                    <a:pt x="210" y="253"/>
                  </a:lnTo>
                  <a:lnTo>
                    <a:pt x="225" y="242"/>
                  </a:lnTo>
                  <a:lnTo>
                    <a:pt x="229" y="237"/>
                  </a:lnTo>
                  <a:lnTo>
                    <a:pt x="232" y="234"/>
                  </a:lnTo>
                  <a:lnTo>
                    <a:pt x="239" y="223"/>
                  </a:lnTo>
                  <a:lnTo>
                    <a:pt x="248" y="208"/>
                  </a:lnTo>
                  <a:lnTo>
                    <a:pt x="258" y="190"/>
                  </a:lnTo>
                  <a:lnTo>
                    <a:pt x="269" y="171"/>
                  </a:lnTo>
                  <a:lnTo>
                    <a:pt x="279" y="154"/>
                  </a:lnTo>
                  <a:lnTo>
                    <a:pt x="286" y="139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4" y="22"/>
                  </a:lnTo>
                  <a:lnTo>
                    <a:pt x="256" y="2"/>
                  </a:lnTo>
                  <a:lnTo>
                    <a:pt x="246" y="3"/>
                  </a:lnTo>
                  <a:lnTo>
                    <a:pt x="236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1" y="45"/>
                  </a:lnTo>
                  <a:lnTo>
                    <a:pt x="219" y="56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4"/>
                  </a:lnTo>
                  <a:lnTo>
                    <a:pt x="213" y="59"/>
                  </a:lnTo>
                  <a:lnTo>
                    <a:pt x="209" y="49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1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6" y="2"/>
                  </a:lnTo>
                  <a:lnTo>
                    <a:pt x="131" y="5"/>
                  </a:lnTo>
                  <a:lnTo>
                    <a:pt x="115" y="8"/>
                  </a:lnTo>
                  <a:lnTo>
                    <a:pt x="99" y="11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8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0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2C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3038" y="2264"/>
              <a:ext cx="394" cy="380"/>
            </a:xfrm>
            <a:custGeom>
              <a:avLst/>
              <a:gdLst>
                <a:gd name="T0" fmla="*/ 115 w 788"/>
                <a:gd name="T1" fmla="*/ 102 h 759"/>
                <a:gd name="T2" fmla="*/ 81 w 788"/>
                <a:gd name="T3" fmla="*/ 146 h 759"/>
                <a:gd name="T4" fmla="*/ 51 w 788"/>
                <a:gd name="T5" fmla="*/ 204 h 759"/>
                <a:gd name="T6" fmla="*/ 31 w 788"/>
                <a:gd name="T7" fmla="*/ 260 h 759"/>
                <a:gd name="T8" fmla="*/ 16 w 788"/>
                <a:gd name="T9" fmla="*/ 381 h 759"/>
                <a:gd name="T10" fmla="*/ 2 w 788"/>
                <a:gd name="T11" fmla="*/ 548 h 759"/>
                <a:gd name="T12" fmla="*/ 1 w 788"/>
                <a:gd name="T13" fmla="*/ 582 h 759"/>
                <a:gd name="T14" fmla="*/ 11 w 788"/>
                <a:gd name="T15" fmla="*/ 618 h 759"/>
                <a:gd name="T16" fmla="*/ 37 w 788"/>
                <a:gd name="T17" fmla="*/ 671 h 759"/>
                <a:gd name="T18" fmla="*/ 85 w 788"/>
                <a:gd name="T19" fmla="*/ 719 h 759"/>
                <a:gd name="T20" fmla="*/ 145 w 788"/>
                <a:gd name="T21" fmla="*/ 745 h 759"/>
                <a:gd name="T22" fmla="*/ 197 w 788"/>
                <a:gd name="T23" fmla="*/ 755 h 759"/>
                <a:gd name="T24" fmla="*/ 243 w 788"/>
                <a:gd name="T25" fmla="*/ 759 h 759"/>
                <a:gd name="T26" fmla="*/ 286 w 788"/>
                <a:gd name="T27" fmla="*/ 756 h 759"/>
                <a:gd name="T28" fmla="*/ 320 w 788"/>
                <a:gd name="T29" fmla="*/ 750 h 759"/>
                <a:gd name="T30" fmla="*/ 349 w 788"/>
                <a:gd name="T31" fmla="*/ 744 h 759"/>
                <a:gd name="T32" fmla="*/ 369 w 788"/>
                <a:gd name="T33" fmla="*/ 737 h 759"/>
                <a:gd name="T34" fmla="*/ 379 w 788"/>
                <a:gd name="T35" fmla="*/ 733 h 759"/>
                <a:gd name="T36" fmla="*/ 384 w 788"/>
                <a:gd name="T37" fmla="*/ 731 h 759"/>
                <a:gd name="T38" fmla="*/ 411 w 788"/>
                <a:gd name="T39" fmla="*/ 722 h 759"/>
                <a:gd name="T40" fmla="*/ 457 w 788"/>
                <a:gd name="T41" fmla="*/ 706 h 759"/>
                <a:gd name="T42" fmla="*/ 517 w 788"/>
                <a:gd name="T43" fmla="*/ 685 h 759"/>
                <a:gd name="T44" fmla="*/ 581 w 788"/>
                <a:gd name="T45" fmla="*/ 662 h 759"/>
                <a:gd name="T46" fmla="*/ 642 w 788"/>
                <a:gd name="T47" fmla="*/ 638 h 759"/>
                <a:gd name="T48" fmla="*/ 693 w 788"/>
                <a:gd name="T49" fmla="*/ 615 h 759"/>
                <a:gd name="T50" fmla="*/ 725 w 788"/>
                <a:gd name="T51" fmla="*/ 596 h 759"/>
                <a:gd name="T52" fmla="*/ 750 w 788"/>
                <a:gd name="T53" fmla="*/ 541 h 759"/>
                <a:gd name="T54" fmla="*/ 778 w 788"/>
                <a:gd name="T55" fmla="*/ 404 h 759"/>
                <a:gd name="T56" fmla="*/ 788 w 788"/>
                <a:gd name="T57" fmla="*/ 246 h 759"/>
                <a:gd name="T58" fmla="*/ 775 w 788"/>
                <a:gd name="T59" fmla="*/ 117 h 759"/>
                <a:gd name="T60" fmla="*/ 733 w 788"/>
                <a:gd name="T61" fmla="*/ 52 h 759"/>
                <a:gd name="T62" fmla="*/ 688 w 788"/>
                <a:gd name="T63" fmla="*/ 18 h 759"/>
                <a:gd name="T64" fmla="*/ 652 w 788"/>
                <a:gd name="T65" fmla="*/ 3 h 759"/>
                <a:gd name="T66" fmla="*/ 632 w 788"/>
                <a:gd name="T67" fmla="*/ 0 h 759"/>
                <a:gd name="T68" fmla="*/ 627 w 788"/>
                <a:gd name="T69" fmla="*/ 0 h 759"/>
                <a:gd name="T70" fmla="*/ 612 w 788"/>
                <a:gd name="T71" fmla="*/ 0 h 759"/>
                <a:gd name="T72" fmla="*/ 583 w 788"/>
                <a:gd name="T73" fmla="*/ 1 h 759"/>
                <a:gd name="T74" fmla="*/ 545 w 788"/>
                <a:gd name="T75" fmla="*/ 2 h 759"/>
                <a:gd name="T76" fmla="*/ 498 w 788"/>
                <a:gd name="T77" fmla="*/ 6 h 759"/>
                <a:gd name="T78" fmla="*/ 446 w 788"/>
                <a:gd name="T79" fmla="*/ 10 h 759"/>
                <a:gd name="T80" fmla="*/ 392 w 788"/>
                <a:gd name="T81" fmla="*/ 17 h 759"/>
                <a:gd name="T82" fmla="*/ 338 w 788"/>
                <a:gd name="T83" fmla="*/ 28 h 759"/>
                <a:gd name="T84" fmla="*/ 278 w 788"/>
                <a:gd name="T85" fmla="*/ 44 h 759"/>
                <a:gd name="T86" fmla="*/ 222 w 788"/>
                <a:gd name="T87" fmla="*/ 60 h 759"/>
                <a:gd name="T88" fmla="*/ 180 w 788"/>
                <a:gd name="T89" fmla="*/ 72 h 759"/>
                <a:gd name="T90" fmla="*/ 147 w 788"/>
                <a:gd name="T91" fmla="*/ 85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759">
                  <a:moveTo>
                    <a:pt x="132" y="91"/>
                  </a:moveTo>
                  <a:lnTo>
                    <a:pt x="115" y="102"/>
                  </a:lnTo>
                  <a:lnTo>
                    <a:pt x="98" y="121"/>
                  </a:lnTo>
                  <a:lnTo>
                    <a:pt x="81" y="146"/>
                  </a:lnTo>
                  <a:lnTo>
                    <a:pt x="64" y="174"/>
                  </a:lnTo>
                  <a:lnTo>
                    <a:pt x="51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6"/>
                  </a:lnTo>
                  <a:lnTo>
                    <a:pt x="2" y="548"/>
                  </a:lnTo>
                  <a:lnTo>
                    <a:pt x="0" y="577"/>
                  </a:lnTo>
                  <a:lnTo>
                    <a:pt x="1" y="582"/>
                  </a:lnTo>
                  <a:lnTo>
                    <a:pt x="4" y="596"/>
                  </a:lnTo>
                  <a:lnTo>
                    <a:pt x="11" y="618"/>
                  </a:lnTo>
                  <a:lnTo>
                    <a:pt x="22" y="643"/>
                  </a:lnTo>
                  <a:lnTo>
                    <a:pt x="37" y="671"/>
                  </a:lnTo>
                  <a:lnTo>
                    <a:pt x="57" y="698"/>
                  </a:lnTo>
                  <a:lnTo>
                    <a:pt x="85" y="719"/>
                  </a:lnTo>
                  <a:lnTo>
                    <a:pt x="119" y="737"/>
                  </a:lnTo>
                  <a:lnTo>
                    <a:pt x="145" y="745"/>
                  </a:lnTo>
                  <a:lnTo>
                    <a:pt x="172" y="752"/>
                  </a:lnTo>
                  <a:lnTo>
                    <a:pt x="197" y="755"/>
                  </a:lnTo>
                  <a:lnTo>
                    <a:pt x="221" y="757"/>
                  </a:lnTo>
                  <a:lnTo>
                    <a:pt x="243" y="759"/>
                  </a:lnTo>
                  <a:lnTo>
                    <a:pt x="265" y="759"/>
                  </a:lnTo>
                  <a:lnTo>
                    <a:pt x="286" y="756"/>
                  </a:lnTo>
                  <a:lnTo>
                    <a:pt x="304" y="754"/>
                  </a:lnTo>
                  <a:lnTo>
                    <a:pt x="320" y="750"/>
                  </a:lnTo>
                  <a:lnTo>
                    <a:pt x="335" y="747"/>
                  </a:lnTo>
                  <a:lnTo>
                    <a:pt x="349" y="744"/>
                  </a:lnTo>
                  <a:lnTo>
                    <a:pt x="360" y="740"/>
                  </a:lnTo>
                  <a:lnTo>
                    <a:pt x="369" y="737"/>
                  </a:lnTo>
                  <a:lnTo>
                    <a:pt x="374" y="734"/>
                  </a:lnTo>
                  <a:lnTo>
                    <a:pt x="379" y="733"/>
                  </a:lnTo>
                  <a:lnTo>
                    <a:pt x="380" y="732"/>
                  </a:lnTo>
                  <a:lnTo>
                    <a:pt x="384" y="731"/>
                  </a:lnTo>
                  <a:lnTo>
                    <a:pt x="394" y="727"/>
                  </a:lnTo>
                  <a:lnTo>
                    <a:pt x="411" y="722"/>
                  </a:lnTo>
                  <a:lnTo>
                    <a:pt x="432" y="715"/>
                  </a:lnTo>
                  <a:lnTo>
                    <a:pt x="457" y="706"/>
                  </a:lnTo>
                  <a:lnTo>
                    <a:pt x="486" y="696"/>
                  </a:lnTo>
                  <a:lnTo>
                    <a:pt x="517" y="685"/>
                  </a:lnTo>
                  <a:lnTo>
                    <a:pt x="549" y="673"/>
                  </a:lnTo>
                  <a:lnTo>
                    <a:pt x="581" y="662"/>
                  </a:lnTo>
                  <a:lnTo>
                    <a:pt x="612" y="649"/>
                  </a:lnTo>
                  <a:lnTo>
                    <a:pt x="642" y="638"/>
                  </a:lnTo>
                  <a:lnTo>
                    <a:pt x="668" y="626"/>
                  </a:lnTo>
                  <a:lnTo>
                    <a:pt x="693" y="615"/>
                  </a:lnTo>
                  <a:lnTo>
                    <a:pt x="711" y="604"/>
                  </a:lnTo>
                  <a:lnTo>
                    <a:pt x="725" y="596"/>
                  </a:lnTo>
                  <a:lnTo>
                    <a:pt x="732" y="588"/>
                  </a:lnTo>
                  <a:lnTo>
                    <a:pt x="750" y="541"/>
                  </a:lnTo>
                  <a:lnTo>
                    <a:pt x="765" y="478"/>
                  </a:lnTo>
                  <a:lnTo>
                    <a:pt x="778" y="404"/>
                  </a:lnTo>
                  <a:lnTo>
                    <a:pt x="786" y="325"/>
                  </a:lnTo>
                  <a:lnTo>
                    <a:pt x="788" y="246"/>
                  </a:lnTo>
                  <a:lnTo>
                    <a:pt x="785" y="175"/>
                  </a:lnTo>
                  <a:lnTo>
                    <a:pt x="775" y="117"/>
                  </a:lnTo>
                  <a:lnTo>
                    <a:pt x="757" y="78"/>
                  </a:lnTo>
                  <a:lnTo>
                    <a:pt x="733" y="52"/>
                  </a:lnTo>
                  <a:lnTo>
                    <a:pt x="710" y="32"/>
                  </a:lnTo>
                  <a:lnTo>
                    <a:pt x="688" y="18"/>
                  </a:lnTo>
                  <a:lnTo>
                    <a:pt x="670" y="9"/>
                  </a:lnTo>
                  <a:lnTo>
                    <a:pt x="652" y="3"/>
                  </a:lnTo>
                  <a:lnTo>
                    <a:pt x="640" y="1"/>
                  </a:lnTo>
                  <a:lnTo>
                    <a:pt x="632" y="0"/>
                  </a:lnTo>
                  <a:lnTo>
                    <a:pt x="629" y="0"/>
                  </a:lnTo>
                  <a:lnTo>
                    <a:pt x="627" y="0"/>
                  </a:lnTo>
                  <a:lnTo>
                    <a:pt x="621" y="0"/>
                  </a:lnTo>
                  <a:lnTo>
                    <a:pt x="612" y="0"/>
                  </a:lnTo>
                  <a:lnTo>
                    <a:pt x="599" y="0"/>
                  </a:lnTo>
                  <a:lnTo>
                    <a:pt x="583" y="1"/>
                  </a:lnTo>
                  <a:lnTo>
                    <a:pt x="565" y="1"/>
                  </a:lnTo>
                  <a:lnTo>
                    <a:pt x="545" y="2"/>
                  </a:lnTo>
                  <a:lnTo>
                    <a:pt x="522" y="3"/>
                  </a:lnTo>
                  <a:lnTo>
                    <a:pt x="498" y="6"/>
                  </a:lnTo>
                  <a:lnTo>
                    <a:pt x="472" y="7"/>
                  </a:lnTo>
                  <a:lnTo>
                    <a:pt x="446" y="10"/>
                  </a:lnTo>
                  <a:lnTo>
                    <a:pt x="419" y="14"/>
                  </a:lnTo>
                  <a:lnTo>
                    <a:pt x="392" y="17"/>
                  </a:lnTo>
                  <a:lnTo>
                    <a:pt x="364" y="23"/>
                  </a:lnTo>
                  <a:lnTo>
                    <a:pt x="338" y="28"/>
                  </a:lnTo>
                  <a:lnTo>
                    <a:pt x="311" y="34"/>
                  </a:lnTo>
                  <a:lnTo>
                    <a:pt x="278" y="44"/>
                  </a:lnTo>
                  <a:lnTo>
                    <a:pt x="248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80" y="72"/>
                  </a:lnTo>
                  <a:lnTo>
                    <a:pt x="162" y="79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3203" y="2360"/>
              <a:ext cx="169" cy="366"/>
            </a:xfrm>
            <a:custGeom>
              <a:avLst/>
              <a:gdLst>
                <a:gd name="T0" fmla="*/ 99 w 336"/>
                <a:gd name="T1" fmla="*/ 48 h 732"/>
                <a:gd name="T2" fmla="*/ 0 w 336"/>
                <a:gd name="T3" fmla="*/ 732 h 732"/>
                <a:gd name="T4" fmla="*/ 229 w 336"/>
                <a:gd name="T5" fmla="*/ 732 h 732"/>
                <a:gd name="T6" fmla="*/ 336 w 336"/>
                <a:gd name="T7" fmla="*/ 30 h 732"/>
                <a:gd name="T8" fmla="*/ 336 w 336"/>
                <a:gd name="T9" fmla="*/ 29 h 732"/>
                <a:gd name="T10" fmla="*/ 336 w 336"/>
                <a:gd name="T11" fmla="*/ 25 h 732"/>
                <a:gd name="T12" fmla="*/ 335 w 336"/>
                <a:gd name="T13" fmla="*/ 22 h 732"/>
                <a:gd name="T14" fmla="*/ 331 w 336"/>
                <a:gd name="T15" fmla="*/ 16 h 732"/>
                <a:gd name="T16" fmla="*/ 321 w 336"/>
                <a:gd name="T17" fmla="*/ 12 h 732"/>
                <a:gd name="T18" fmla="*/ 309 w 336"/>
                <a:gd name="T19" fmla="*/ 6 h 732"/>
                <a:gd name="T20" fmla="*/ 288 w 336"/>
                <a:gd name="T21" fmla="*/ 2 h 732"/>
                <a:gd name="T22" fmla="*/ 260 w 336"/>
                <a:gd name="T23" fmla="*/ 0 h 732"/>
                <a:gd name="T24" fmla="*/ 228 w 336"/>
                <a:gd name="T25" fmla="*/ 1 h 732"/>
                <a:gd name="T26" fmla="*/ 198 w 336"/>
                <a:gd name="T27" fmla="*/ 6 h 732"/>
                <a:gd name="T28" fmla="*/ 171 w 336"/>
                <a:gd name="T29" fmla="*/ 14 h 732"/>
                <a:gd name="T30" fmla="*/ 147 w 336"/>
                <a:gd name="T31" fmla="*/ 22 h 732"/>
                <a:gd name="T32" fmla="*/ 128 w 336"/>
                <a:gd name="T33" fmla="*/ 32 h 732"/>
                <a:gd name="T34" fmla="*/ 112 w 336"/>
                <a:gd name="T35" fmla="*/ 40 h 732"/>
                <a:gd name="T36" fmla="*/ 102 w 336"/>
                <a:gd name="T37" fmla="*/ 46 h 732"/>
                <a:gd name="T38" fmla="*/ 99 w 336"/>
                <a:gd name="T39" fmla="*/ 48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732">
                  <a:moveTo>
                    <a:pt x="99" y="48"/>
                  </a:moveTo>
                  <a:lnTo>
                    <a:pt x="0" y="732"/>
                  </a:lnTo>
                  <a:lnTo>
                    <a:pt x="229" y="732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5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2"/>
                  </a:lnTo>
                  <a:lnTo>
                    <a:pt x="260" y="0"/>
                  </a:lnTo>
                  <a:lnTo>
                    <a:pt x="228" y="1"/>
                  </a:lnTo>
                  <a:lnTo>
                    <a:pt x="198" y="6"/>
                  </a:lnTo>
                  <a:lnTo>
                    <a:pt x="171" y="14"/>
                  </a:lnTo>
                  <a:lnTo>
                    <a:pt x="147" y="2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102" y="46"/>
                  </a:lnTo>
                  <a:lnTo>
                    <a:pt x="99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2385" y="1974"/>
              <a:ext cx="990" cy="499"/>
            </a:xfrm>
            <a:custGeom>
              <a:avLst/>
              <a:gdLst>
                <a:gd name="T0" fmla="*/ 1002 w 1979"/>
                <a:gd name="T1" fmla="*/ 925 h 998"/>
                <a:gd name="T2" fmla="*/ 889 w 1979"/>
                <a:gd name="T3" fmla="*/ 911 h 998"/>
                <a:gd name="T4" fmla="*/ 838 w 1979"/>
                <a:gd name="T5" fmla="*/ 822 h 998"/>
                <a:gd name="T6" fmla="*/ 936 w 1979"/>
                <a:gd name="T7" fmla="*/ 773 h 998"/>
                <a:gd name="T8" fmla="*/ 793 w 1979"/>
                <a:gd name="T9" fmla="*/ 756 h 998"/>
                <a:gd name="T10" fmla="*/ 847 w 1979"/>
                <a:gd name="T11" fmla="*/ 917 h 998"/>
                <a:gd name="T12" fmla="*/ 990 w 1979"/>
                <a:gd name="T13" fmla="*/ 995 h 998"/>
                <a:gd name="T14" fmla="*/ 1065 w 1979"/>
                <a:gd name="T15" fmla="*/ 907 h 998"/>
                <a:gd name="T16" fmla="*/ 1129 w 1979"/>
                <a:gd name="T17" fmla="*/ 484 h 998"/>
                <a:gd name="T18" fmla="*/ 1227 w 1979"/>
                <a:gd name="T19" fmla="*/ 315 h 998"/>
                <a:gd name="T20" fmla="*/ 1399 w 1979"/>
                <a:gd name="T21" fmla="*/ 214 h 998"/>
                <a:gd name="T22" fmla="*/ 1535 w 1979"/>
                <a:gd name="T23" fmla="*/ 293 h 998"/>
                <a:gd name="T24" fmla="*/ 1669 w 1979"/>
                <a:gd name="T25" fmla="*/ 299 h 998"/>
                <a:gd name="T26" fmla="*/ 1772 w 1979"/>
                <a:gd name="T27" fmla="*/ 238 h 998"/>
                <a:gd name="T28" fmla="*/ 1946 w 1979"/>
                <a:gd name="T29" fmla="*/ 456 h 998"/>
                <a:gd name="T30" fmla="*/ 1978 w 1979"/>
                <a:gd name="T31" fmla="*/ 429 h 998"/>
                <a:gd name="T32" fmla="*/ 1911 w 1979"/>
                <a:gd name="T33" fmla="*/ 265 h 998"/>
                <a:gd name="T34" fmla="*/ 1797 w 1979"/>
                <a:gd name="T35" fmla="*/ 170 h 998"/>
                <a:gd name="T36" fmla="*/ 1754 w 1979"/>
                <a:gd name="T37" fmla="*/ 184 h 998"/>
                <a:gd name="T38" fmla="*/ 1666 w 1979"/>
                <a:gd name="T39" fmla="*/ 250 h 998"/>
                <a:gd name="T40" fmla="*/ 1571 w 1979"/>
                <a:gd name="T41" fmla="*/ 254 h 998"/>
                <a:gd name="T42" fmla="*/ 1482 w 1979"/>
                <a:gd name="T43" fmla="*/ 216 h 998"/>
                <a:gd name="T44" fmla="*/ 1498 w 1979"/>
                <a:gd name="T45" fmla="*/ 115 h 998"/>
                <a:gd name="T46" fmla="*/ 1458 w 1979"/>
                <a:gd name="T47" fmla="*/ 49 h 998"/>
                <a:gd name="T48" fmla="*/ 1350 w 1979"/>
                <a:gd name="T49" fmla="*/ 184 h 998"/>
                <a:gd name="T50" fmla="*/ 1194 w 1979"/>
                <a:gd name="T51" fmla="*/ 268 h 998"/>
                <a:gd name="T52" fmla="*/ 1101 w 1979"/>
                <a:gd name="T53" fmla="*/ 410 h 998"/>
                <a:gd name="T54" fmla="*/ 1040 w 1979"/>
                <a:gd name="T55" fmla="*/ 489 h 998"/>
                <a:gd name="T56" fmla="*/ 883 w 1979"/>
                <a:gd name="T57" fmla="*/ 469 h 998"/>
                <a:gd name="T58" fmla="*/ 416 w 1979"/>
                <a:gd name="T59" fmla="*/ 548 h 998"/>
                <a:gd name="T60" fmla="*/ 219 w 1979"/>
                <a:gd name="T61" fmla="*/ 557 h 998"/>
                <a:gd name="T62" fmla="*/ 92 w 1979"/>
                <a:gd name="T63" fmla="*/ 513 h 998"/>
                <a:gd name="T64" fmla="*/ 10 w 1979"/>
                <a:gd name="T65" fmla="*/ 507 h 998"/>
                <a:gd name="T66" fmla="*/ 150 w 1979"/>
                <a:gd name="T67" fmla="*/ 560 h 998"/>
                <a:gd name="T68" fmla="*/ 213 w 1979"/>
                <a:gd name="T69" fmla="*/ 587 h 998"/>
                <a:gd name="T70" fmla="*/ 498 w 1979"/>
                <a:gd name="T71" fmla="*/ 742 h 998"/>
                <a:gd name="T72" fmla="*/ 386 w 1979"/>
                <a:gd name="T73" fmla="*/ 582 h 998"/>
                <a:gd name="T74" fmla="*/ 867 w 1979"/>
                <a:gd name="T75" fmla="*/ 492 h 998"/>
                <a:gd name="T76" fmla="*/ 1025 w 1979"/>
                <a:gd name="T77" fmla="*/ 503 h 998"/>
                <a:gd name="T78" fmla="*/ 1056 w 1979"/>
                <a:gd name="T79" fmla="*/ 649 h 998"/>
                <a:gd name="T80" fmla="*/ 988 w 1979"/>
                <a:gd name="T81" fmla="*/ 582 h 998"/>
                <a:gd name="T82" fmla="*/ 1052 w 1979"/>
                <a:gd name="T83" fmla="*/ 599 h 998"/>
                <a:gd name="T84" fmla="*/ 957 w 1979"/>
                <a:gd name="T85" fmla="*/ 515 h 998"/>
                <a:gd name="T86" fmla="*/ 1028 w 1979"/>
                <a:gd name="T87" fmla="*/ 536 h 998"/>
                <a:gd name="T88" fmla="*/ 1065 w 1979"/>
                <a:gd name="T89" fmla="*/ 549 h 998"/>
                <a:gd name="T90" fmla="*/ 980 w 1979"/>
                <a:gd name="T91" fmla="*/ 502 h 998"/>
                <a:gd name="T92" fmla="*/ 957 w 1979"/>
                <a:gd name="T93" fmla="*/ 514 h 998"/>
                <a:gd name="T94" fmla="*/ 969 w 1979"/>
                <a:gd name="T95" fmla="*/ 542 h 998"/>
                <a:gd name="T96" fmla="*/ 973 w 1979"/>
                <a:gd name="T97" fmla="*/ 559 h 998"/>
                <a:gd name="T98" fmla="*/ 970 w 1979"/>
                <a:gd name="T99" fmla="*/ 601 h 998"/>
                <a:gd name="T100" fmla="*/ 930 w 1979"/>
                <a:gd name="T101" fmla="*/ 662 h 998"/>
                <a:gd name="T102" fmla="*/ 855 w 1979"/>
                <a:gd name="T103" fmla="*/ 572 h 998"/>
                <a:gd name="T104" fmla="*/ 799 w 1979"/>
                <a:gd name="T105" fmla="*/ 611 h 998"/>
                <a:gd name="T106" fmla="*/ 779 w 1979"/>
                <a:gd name="T107" fmla="*/ 619 h 998"/>
                <a:gd name="T108" fmla="*/ 824 w 1979"/>
                <a:gd name="T109" fmla="*/ 633 h 998"/>
                <a:gd name="T110" fmla="*/ 821 w 1979"/>
                <a:gd name="T111" fmla="*/ 688 h 998"/>
                <a:gd name="T112" fmla="*/ 846 w 1979"/>
                <a:gd name="T113" fmla="*/ 720 h 998"/>
                <a:gd name="T114" fmla="*/ 1002 w 1979"/>
                <a:gd name="T115" fmla="*/ 672 h 998"/>
                <a:gd name="T116" fmla="*/ 952 w 1979"/>
                <a:gd name="T117" fmla="*/ 768 h 998"/>
                <a:gd name="T118" fmla="*/ 1036 w 1979"/>
                <a:gd name="T119" fmla="*/ 789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79" h="998">
                  <a:moveTo>
                    <a:pt x="950" y="852"/>
                  </a:moveTo>
                  <a:lnTo>
                    <a:pt x="1028" y="825"/>
                  </a:lnTo>
                  <a:lnTo>
                    <a:pt x="1027" y="841"/>
                  </a:lnTo>
                  <a:lnTo>
                    <a:pt x="1025" y="859"/>
                  </a:lnTo>
                  <a:lnTo>
                    <a:pt x="1022" y="876"/>
                  </a:lnTo>
                  <a:lnTo>
                    <a:pt x="1018" y="893"/>
                  </a:lnTo>
                  <a:lnTo>
                    <a:pt x="1011" y="910"/>
                  </a:lnTo>
                  <a:lnTo>
                    <a:pt x="1002" y="925"/>
                  </a:lnTo>
                  <a:lnTo>
                    <a:pt x="990" y="939"/>
                  </a:lnTo>
                  <a:lnTo>
                    <a:pt x="975" y="951"/>
                  </a:lnTo>
                  <a:lnTo>
                    <a:pt x="960" y="953"/>
                  </a:lnTo>
                  <a:lnTo>
                    <a:pt x="945" y="951"/>
                  </a:lnTo>
                  <a:lnTo>
                    <a:pt x="930" y="945"/>
                  </a:lnTo>
                  <a:lnTo>
                    <a:pt x="915" y="936"/>
                  </a:lnTo>
                  <a:lnTo>
                    <a:pt x="901" y="924"/>
                  </a:lnTo>
                  <a:lnTo>
                    <a:pt x="889" y="911"/>
                  </a:lnTo>
                  <a:lnTo>
                    <a:pt x="877" y="895"/>
                  </a:lnTo>
                  <a:lnTo>
                    <a:pt x="868" y="879"/>
                  </a:lnTo>
                  <a:lnTo>
                    <a:pt x="950" y="852"/>
                  </a:lnTo>
                  <a:lnTo>
                    <a:pt x="943" y="821"/>
                  </a:lnTo>
                  <a:lnTo>
                    <a:pt x="857" y="850"/>
                  </a:lnTo>
                  <a:lnTo>
                    <a:pt x="849" y="844"/>
                  </a:lnTo>
                  <a:lnTo>
                    <a:pt x="842" y="833"/>
                  </a:lnTo>
                  <a:lnTo>
                    <a:pt x="838" y="822"/>
                  </a:lnTo>
                  <a:lnTo>
                    <a:pt x="831" y="810"/>
                  </a:lnTo>
                  <a:lnTo>
                    <a:pt x="844" y="804"/>
                  </a:lnTo>
                  <a:lnTo>
                    <a:pt x="859" y="800"/>
                  </a:lnTo>
                  <a:lnTo>
                    <a:pt x="874" y="794"/>
                  </a:lnTo>
                  <a:lnTo>
                    <a:pt x="890" y="788"/>
                  </a:lnTo>
                  <a:lnTo>
                    <a:pt x="906" y="783"/>
                  </a:lnTo>
                  <a:lnTo>
                    <a:pt x="922" y="778"/>
                  </a:lnTo>
                  <a:lnTo>
                    <a:pt x="936" y="773"/>
                  </a:lnTo>
                  <a:lnTo>
                    <a:pt x="950" y="769"/>
                  </a:lnTo>
                  <a:lnTo>
                    <a:pt x="942" y="739"/>
                  </a:lnTo>
                  <a:lnTo>
                    <a:pt x="837" y="773"/>
                  </a:lnTo>
                  <a:lnTo>
                    <a:pt x="836" y="771"/>
                  </a:lnTo>
                  <a:lnTo>
                    <a:pt x="836" y="768"/>
                  </a:lnTo>
                  <a:lnTo>
                    <a:pt x="836" y="764"/>
                  </a:lnTo>
                  <a:lnTo>
                    <a:pt x="836" y="760"/>
                  </a:lnTo>
                  <a:lnTo>
                    <a:pt x="793" y="756"/>
                  </a:lnTo>
                  <a:lnTo>
                    <a:pt x="793" y="778"/>
                  </a:lnTo>
                  <a:lnTo>
                    <a:pt x="795" y="799"/>
                  </a:lnTo>
                  <a:lnTo>
                    <a:pt x="800" y="821"/>
                  </a:lnTo>
                  <a:lnTo>
                    <a:pt x="807" y="840"/>
                  </a:lnTo>
                  <a:lnTo>
                    <a:pt x="815" y="861"/>
                  </a:lnTo>
                  <a:lnTo>
                    <a:pt x="824" y="880"/>
                  </a:lnTo>
                  <a:lnTo>
                    <a:pt x="836" y="899"/>
                  </a:lnTo>
                  <a:lnTo>
                    <a:pt x="847" y="917"/>
                  </a:lnTo>
                  <a:lnTo>
                    <a:pt x="861" y="934"/>
                  </a:lnTo>
                  <a:lnTo>
                    <a:pt x="876" y="952"/>
                  </a:lnTo>
                  <a:lnTo>
                    <a:pt x="892" y="967"/>
                  </a:lnTo>
                  <a:lnTo>
                    <a:pt x="909" y="978"/>
                  </a:lnTo>
                  <a:lnTo>
                    <a:pt x="928" y="989"/>
                  </a:lnTo>
                  <a:lnTo>
                    <a:pt x="947" y="994"/>
                  </a:lnTo>
                  <a:lnTo>
                    <a:pt x="968" y="998"/>
                  </a:lnTo>
                  <a:lnTo>
                    <a:pt x="990" y="995"/>
                  </a:lnTo>
                  <a:lnTo>
                    <a:pt x="1006" y="991"/>
                  </a:lnTo>
                  <a:lnTo>
                    <a:pt x="1020" y="984"/>
                  </a:lnTo>
                  <a:lnTo>
                    <a:pt x="1031" y="975"/>
                  </a:lnTo>
                  <a:lnTo>
                    <a:pt x="1042" y="963"/>
                  </a:lnTo>
                  <a:lnTo>
                    <a:pt x="1049" y="951"/>
                  </a:lnTo>
                  <a:lnTo>
                    <a:pt x="1056" y="937"/>
                  </a:lnTo>
                  <a:lnTo>
                    <a:pt x="1061" y="922"/>
                  </a:lnTo>
                  <a:lnTo>
                    <a:pt x="1065" y="907"/>
                  </a:lnTo>
                  <a:lnTo>
                    <a:pt x="1100" y="628"/>
                  </a:lnTo>
                  <a:lnTo>
                    <a:pt x="1102" y="608"/>
                  </a:lnTo>
                  <a:lnTo>
                    <a:pt x="1105" y="586"/>
                  </a:lnTo>
                  <a:lnTo>
                    <a:pt x="1109" y="565"/>
                  </a:lnTo>
                  <a:lnTo>
                    <a:pt x="1113" y="544"/>
                  </a:lnTo>
                  <a:lnTo>
                    <a:pt x="1118" y="524"/>
                  </a:lnTo>
                  <a:lnTo>
                    <a:pt x="1123" y="504"/>
                  </a:lnTo>
                  <a:lnTo>
                    <a:pt x="1129" y="484"/>
                  </a:lnTo>
                  <a:lnTo>
                    <a:pt x="1136" y="465"/>
                  </a:lnTo>
                  <a:lnTo>
                    <a:pt x="1144" y="442"/>
                  </a:lnTo>
                  <a:lnTo>
                    <a:pt x="1155" y="419"/>
                  </a:lnTo>
                  <a:lnTo>
                    <a:pt x="1166" y="397"/>
                  </a:lnTo>
                  <a:lnTo>
                    <a:pt x="1180" y="375"/>
                  </a:lnTo>
                  <a:lnTo>
                    <a:pt x="1195" y="354"/>
                  </a:lnTo>
                  <a:lnTo>
                    <a:pt x="1210" y="334"/>
                  </a:lnTo>
                  <a:lnTo>
                    <a:pt x="1227" y="315"/>
                  </a:lnTo>
                  <a:lnTo>
                    <a:pt x="1246" y="297"/>
                  </a:lnTo>
                  <a:lnTo>
                    <a:pt x="1266" y="281"/>
                  </a:lnTo>
                  <a:lnTo>
                    <a:pt x="1285" y="265"/>
                  </a:lnTo>
                  <a:lnTo>
                    <a:pt x="1307" y="251"/>
                  </a:lnTo>
                  <a:lnTo>
                    <a:pt x="1329" y="239"/>
                  </a:lnTo>
                  <a:lnTo>
                    <a:pt x="1352" y="229"/>
                  </a:lnTo>
                  <a:lnTo>
                    <a:pt x="1375" y="220"/>
                  </a:lnTo>
                  <a:lnTo>
                    <a:pt x="1399" y="214"/>
                  </a:lnTo>
                  <a:lnTo>
                    <a:pt x="1425" y="209"/>
                  </a:lnTo>
                  <a:lnTo>
                    <a:pt x="1438" y="225"/>
                  </a:lnTo>
                  <a:lnTo>
                    <a:pt x="1451" y="239"/>
                  </a:lnTo>
                  <a:lnTo>
                    <a:pt x="1464" y="253"/>
                  </a:lnTo>
                  <a:lnTo>
                    <a:pt x="1478" y="265"/>
                  </a:lnTo>
                  <a:lnTo>
                    <a:pt x="1494" y="275"/>
                  </a:lnTo>
                  <a:lnTo>
                    <a:pt x="1512" y="284"/>
                  </a:lnTo>
                  <a:lnTo>
                    <a:pt x="1535" y="293"/>
                  </a:lnTo>
                  <a:lnTo>
                    <a:pt x="1563" y="301"/>
                  </a:lnTo>
                  <a:lnTo>
                    <a:pt x="1579" y="305"/>
                  </a:lnTo>
                  <a:lnTo>
                    <a:pt x="1594" y="306"/>
                  </a:lnTo>
                  <a:lnTo>
                    <a:pt x="1610" y="307"/>
                  </a:lnTo>
                  <a:lnTo>
                    <a:pt x="1625" y="307"/>
                  </a:lnTo>
                  <a:lnTo>
                    <a:pt x="1640" y="305"/>
                  </a:lnTo>
                  <a:lnTo>
                    <a:pt x="1654" y="303"/>
                  </a:lnTo>
                  <a:lnTo>
                    <a:pt x="1669" y="299"/>
                  </a:lnTo>
                  <a:lnTo>
                    <a:pt x="1683" y="293"/>
                  </a:lnTo>
                  <a:lnTo>
                    <a:pt x="1697" y="289"/>
                  </a:lnTo>
                  <a:lnTo>
                    <a:pt x="1709" y="282"/>
                  </a:lnTo>
                  <a:lnTo>
                    <a:pt x="1723" y="275"/>
                  </a:lnTo>
                  <a:lnTo>
                    <a:pt x="1736" y="267"/>
                  </a:lnTo>
                  <a:lnTo>
                    <a:pt x="1747" y="258"/>
                  </a:lnTo>
                  <a:lnTo>
                    <a:pt x="1760" y="248"/>
                  </a:lnTo>
                  <a:lnTo>
                    <a:pt x="1772" y="238"/>
                  </a:lnTo>
                  <a:lnTo>
                    <a:pt x="1783" y="228"/>
                  </a:lnTo>
                  <a:lnTo>
                    <a:pt x="1820" y="248"/>
                  </a:lnTo>
                  <a:lnTo>
                    <a:pt x="1852" y="274"/>
                  </a:lnTo>
                  <a:lnTo>
                    <a:pt x="1880" y="304"/>
                  </a:lnTo>
                  <a:lnTo>
                    <a:pt x="1904" y="338"/>
                  </a:lnTo>
                  <a:lnTo>
                    <a:pt x="1923" y="375"/>
                  </a:lnTo>
                  <a:lnTo>
                    <a:pt x="1938" y="415"/>
                  </a:lnTo>
                  <a:lnTo>
                    <a:pt x="1946" y="456"/>
                  </a:lnTo>
                  <a:lnTo>
                    <a:pt x="1949" y="498"/>
                  </a:lnTo>
                  <a:lnTo>
                    <a:pt x="1951" y="527"/>
                  </a:lnTo>
                  <a:lnTo>
                    <a:pt x="1955" y="559"/>
                  </a:lnTo>
                  <a:lnTo>
                    <a:pt x="1958" y="583"/>
                  </a:lnTo>
                  <a:lnTo>
                    <a:pt x="1962" y="590"/>
                  </a:lnTo>
                  <a:lnTo>
                    <a:pt x="1974" y="538"/>
                  </a:lnTo>
                  <a:lnTo>
                    <a:pt x="1979" y="484"/>
                  </a:lnTo>
                  <a:lnTo>
                    <a:pt x="1978" y="429"/>
                  </a:lnTo>
                  <a:lnTo>
                    <a:pt x="1969" y="377"/>
                  </a:lnTo>
                  <a:lnTo>
                    <a:pt x="1964" y="360"/>
                  </a:lnTo>
                  <a:lnTo>
                    <a:pt x="1958" y="343"/>
                  </a:lnTo>
                  <a:lnTo>
                    <a:pt x="1951" y="326"/>
                  </a:lnTo>
                  <a:lnTo>
                    <a:pt x="1942" y="309"/>
                  </a:lnTo>
                  <a:lnTo>
                    <a:pt x="1933" y="294"/>
                  </a:lnTo>
                  <a:lnTo>
                    <a:pt x="1923" y="279"/>
                  </a:lnTo>
                  <a:lnTo>
                    <a:pt x="1911" y="265"/>
                  </a:lnTo>
                  <a:lnTo>
                    <a:pt x="1898" y="251"/>
                  </a:lnTo>
                  <a:lnTo>
                    <a:pt x="1886" y="238"/>
                  </a:lnTo>
                  <a:lnTo>
                    <a:pt x="1872" y="225"/>
                  </a:lnTo>
                  <a:lnTo>
                    <a:pt x="1858" y="213"/>
                  </a:lnTo>
                  <a:lnTo>
                    <a:pt x="1843" y="201"/>
                  </a:lnTo>
                  <a:lnTo>
                    <a:pt x="1828" y="190"/>
                  </a:lnTo>
                  <a:lnTo>
                    <a:pt x="1812" y="179"/>
                  </a:lnTo>
                  <a:lnTo>
                    <a:pt x="1797" y="170"/>
                  </a:lnTo>
                  <a:lnTo>
                    <a:pt x="1781" y="161"/>
                  </a:lnTo>
                  <a:lnTo>
                    <a:pt x="1777" y="162"/>
                  </a:lnTo>
                  <a:lnTo>
                    <a:pt x="1775" y="163"/>
                  </a:lnTo>
                  <a:lnTo>
                    <a:pt x="1773" y="164"/>
                  </a:lnTo>
                  <a:lnTo>
                    <a:pt x="1770" y="167"/>
                  </a:lnTo>
                  <a:lnTo>
                    <a:pt x="1767" y="170"/>
                  </a:lnTo>
                  <a:lnTo>
                    <a:pt x="1762" y="176"/>
                  </a:lnTo>
                  <a:lnTo>
                    <a:pt x="1754" y="184"/>
                  </a:lnTo>
                  <a:lnTo>
                    <a:pt x="1745" y="194"/>
                  </a:lnTo>
                  <a:lnTo>
                    <a:pt x="1731" y="207"/>
                  </a:lnTo>
                  <a:lnTo>
                    <a:pt x="1719" y="217"/>
                  </a:lnTo>
                  <a:lnTo>
                    <a:pt x="1707" y="227"/>
                  </a:lnTo>
                  <a:lnTo>
                    <a:pt x="1695" y="235"/>
                  </a:lnTo>
                  <a:lnTo>
                    <a:pt x="1685" y="240"/>
                  </a:lnTo>
                  <a:lnTo>
                    <a:pt x="1675" y="246"/>
                  </a:lnTo>
                  <a:lnTo>
                    <a:pt x="1666" y="250"/>
                  </a:lnTo>
                  <a:lnTo>
                    <a:pt x="1655" y="253"/>
                  </a:lnTo>
                  <a:lnTo>
                    <a:pt x="1645" y="254"/>
                  </a:lnTo>
                  <a:lnTo>
                    <a:pt x="1634" y="255"/>
                  </a:lnTo>
                  <a:lnTo>
                    <a:pt x="1624" y="256"/>
                  </a:lnTo>
                  <a:lnTo>
                    <a:pt x="1612" y="256"/>
                  </a:lnTo>
                  <a:lnTo>
                    <a:pt x="1600" y="255"/>
                  </a:lnTo>
                  <a:lnTo>
                    <a:pt x="1586" y="255"/>
                  </a:lnTo>
                  <a:lnTo>
                    <a:pt x="1571" y="254"/>
                  </a:lnTo>
                  <a:lnTo>
                    <a:pt x="1555" y="253"/>
                  </a:lnTo>
                  <a:lnTo>
                    <a:pt x="1544" y="248"/>
                  </a:lnTo>
                  <a:lnTo>
                    <a:pt x="1533" y="245"/>
                  </a:lnTo>
                  <a:lnTo>
                    <a:pt x="1523" y="240"/>
                  </a:lnTo>
                  <a:lnTo>
                    <a:pt x="1511" y="236"/>
                  </a:lnTo>
                  <a:lnTo>
                    <a:pt x="1501" y="231"/>
                  </a:lnTo>
                  <a:lnTo>
                    <a:pt x="1490" y="224"/>
                  </a:lnTo>
                  <a:lnTo>
                    <a:pt x="1482" y="216"/>
                  </a:lnTo>
                  <a:lnTo>
                    <a:pt x="1474" y="207"/>
                  </a:lnTo>
                  <a:lnTo>
                    <a:pt x="1478" y="204"/>
                  </a:lnTo>
                  <a:lnTo>
                    <a:pt x="1481" y="199"/>
                  </a:lnTo>
                  <a:lnTo>
                    <a:pt x="1483" y="194"/>
                  </a:lnTo>
                  <a:lnTo>
                    <a:pt x="1487" y="190"/>
                  </a:lnTo>
                  <a:lnTo>
                    <a:pt x="1495" y="166"/>
                  </a:lnTo>
                  <a:lnTo>
                    <a:pt x="1498" y="140"/>
                  </a:lnTo>
                  <a:lnTo>
                    <a:pt x="1498" y="115"/>
                  </a:lnTo>
                  <a:lnTo>
                    <a:pt x="1496" y="91"/>
                  </a:lnTo>
                  <a:lnTo>
                    <a:pt x="1490" y="65"/>
                  </a:lnTo>
                  <a:lnTo>
                    <a:pt x="1481" y="42"/>
                  </a:lnTo>
                  <a:lnTo>
                    <a:pt x="1470" y="20"/>
                  </a:lnTo>
                  <a:lnTo>
                    <a:pt x="1456" y="0"/>
                  </a:lnTo>
                  <a:lnTo>
                    <a:pt x="1455" y="6"/>
                  </a:lnTo>
                  <a:lnTo>
                    <a:pt x="1456" y="24"/>
                  </a:lnTo>
                  <a:lnTo>
                    <a:pt x="1458" y="49"/>
                  </a:lnTo>
                  <a:lnTo>
                    <a:pt x="1459" y="79"/>
                  </a:lnTo>
                  <a:lnTo>
                    <a:pt x="1457" y="111"/>
                  </a:lnTo>
                  <a:lnTo>
                    <a:pt x="1451" y="140"/>
                  </a:lnTo>
                  <a:lnTo>
                    <a:pt x="1438" y="163"/>
                  </a:lnTo>
                  <a:lnTo>
                    <a:pt x="1418" y="177"/>
                  </a:lnTo>
                  <a:lnTo>
                    <a:pt x="1395" y="177"/>
                  </a:lnTo>
                  <a:lnTo>
                    <a:pt x="1372" y="179"/>
                  </a:lnTo>
                  <a:lnTo>
                    <a:pt x="1350" y="184"/>
                  </a:lnTo>
                  <a:lnTo>
                    <a:pt x="1328" y="190"/>
                  </a:lnTo>
                  <a:lnTo>
                    <a:pt x="1307" y="197"/>
                  </a:lnTo>
                  <a:lnTo>
                    <a:pt x="1286" y="206"/>
                  </a:lnTo>
                  <a:lnTo>
                    <a:pt x="1267" y="215"/>
                  </a:lnTo>
                  <a:lnTo>
                    <a:pt x="1247" y="227"/>
                  </a:lnTo>
                  <a:lnTo>
                    <a:pt x="1229" y="239"/>
                  </a:lnTo>
                  <a:lnTo>
                    <a:pt x="1210" y="253"/>
                  </a:lnTo>
                  <a:lnTo>
                    <a:pt x="1194" y="268"/>
                  </a:lnTo>
                  <a:lnTo>
                    <a:pt x="1178" y="284"/>
                  </a:lnTo>
                  <a:lnTo>
                    <a:pt x="1163" y="300"/>
                  </a:lnTo>
                  <a:lnTo>
                    <a:pt x="1149" y="319"/>
                  </a:lnTo>
                  <a:lnTo>
                    <a:pt x="1135" y="337"/>
                  </a:lnTo>
                  <a:lnTo>
                    <a:pt x="1124" y="355"/>
                  </a:lnTo>
                  <a:lnTo>
                    <a:pt x="1114" y="373"/>
                  </a:lnTo>
                  <a:lnTo>
                    <a:pt x="1106" y="391"/>
                  </a:lnTo>
                  <a:lnTo>
                    <a:pt x="1101" y="410"/>
                  </a:lnTo>
                  <a:lnTo>
                    <a:pt x="1096" y="428"/>
                  </a:lnTo>
                  <a:lnTo>
                    <a:pt x="1091" y="446"/>
                  </a:lnTo>
                  <a:lnTo>
                    <a:pt x="1087" y="466"/>
                  </a:lnTo>
                  <a:lnTo>
                    <a:pt x="1082" y="484"/>
                  </a:lnTo>
                  <a:lnTo>
                    <a:pt x="1078" y="503"/>
                  </a:lnTo>
                  <a:lnTo>
                    <a:pt x="1068" y="498"/>
                  </a:lnTo>
                  <a:lnTo>
                    <a:pt x="1056" y="494"/>
                  </a:lnTo>
                  <a:lnTo>
                    <a:pt x="1040" y="489"/>
                  </a:lnTo>
                  <a:lnTo>
                    <a:pt x="1023" y="483"/>
                  </a:lnTo>
                  <a:lnTo>
                    <a:pt x="1007" y="476"/>
                  </a:lnTo>
                  <a:lnTo>
                    <a:pt x="992" y="469"/>
                  </a:lnTo>
                  <a:lnTo>
                    <a:pt x="982" y="463"/>
                  </a:lnTo>
                  <a:lnTo>
                    <a:pt x="977" y="454"/>
                  </a:lnTo>
                  <a:lnTo>
                    <a:pt x="957" y="458"/>
                  </a:lnTo>
                  <a:lnTo>
                    <a:pt x="924" y="464"/>
                  </a:lnTo>
                  <a:lnTo>
                    <a:pt x="883" y="469"/>
                  </a:lnTo>
                  <a:lnTo>
                    <a:pt x="833" y="479"/>
                  </a:lnTo>
                  <a:lnTo>
                    <a:pt x="778" y="488"/>
                  </a:lnTo>
                  <a:lnTo>
                    <a:pt x="718" y="497"/>
                  </a:lnTo>
                  <a:lnTo>
                    <a:pt x="656" y="507"/>
                  </a:lnTo>
                  <a:lnTo>
                    <a:pt x="592" y="518"/>
                  </a:lnTo>
                  <a:lnTo>
                    <a:pt x="530" y="528"/>
                  </a:lnTo>
                  <a:lnTo>
                    <a:pt x="471" y="538"/>
                  </a:lnTo>
                  <a:lnTo>
                    <a:pt x="416" y="548"/>
                  </a:lnTo>
                  <a:lnTo>
                    <a:pt x="366" y="556"/>
                  </a:lnTo>
                  <a:lnTo>
                    <a:pt x="325" y="563"/>
                  </a:lnTo>
                  <a:lnTo>
                    <a:pt x="294" y="567"/>
                  </a:lnTo>
                  <a:lnTo>
                    <a:pt x="273" y="571"/>
                  </a:lnTo>
                  <a:lnTo>
                    <a:pt x="266" y="572"/>
                  </a:lnTo>
                  <a:lnTo>
                    <a:pt x="250" y="567"/>
                  </a:lnTo>
                  <a:lnTo>
                    <a:pt x="234" y="562"/>
                  </a:lnTo>
                  <a:lnTo>
                    <a:pt x="219" y="557"/>
                  </a:lnTo>
                  <a:lnTo>
                    <a:pt x="203" y="551"/>
                  </a:lnTo>
                  <a:lnTo>
                    <a:pt x="187" y="545"/>
                  </a:lnTo>
                  <a:lnTo>
                    <a:pt x="170" y="540"/>
                  </a:lnTo>
                  <a:lnTo>
                    <a:pt x="155" y="535"/>
                  </a:lnTo>
                  <a:lnTo>
                    <a:pt x="139" y="529"/>
                  </a:lnTo>
                  <a:lnTo>
                    <a:pt x="123" y="524"/>
                  </a:lnTo>
                  <a:lnTo>
                    <a:pt x="107" y="519"/>
                  </a:lnTo>
                  <a:lnTo>
                    <a:pt x="92" y="513"/>
                  </a:lnTo>
                  <a:lnTo>
                    <a:pt x="76" y="509"/>
                  </a:lnTo>
                  <a:lnTo>
                    <a:pt x="60" y="504"/>
                  </a:lnTo>
                  <a:lnTo>
                    <a:pt x="44" y="499"/>
                  </a:lnTo>
                  <a:lnTo>
                    <a:pt x="27" y="495"/>
                  </a:lnTo>
                  <a:lnTo>
                    <a:pt x="11" y="490"/>
                  </a:lnTo>
                  <a:lnTo>
                    <a:pt x="0" y="502"/>
                  </a:lnTo>
                  <a:lnTo>
                    <a:pt x="3" y="504"/>
                  </a:lnTo>
                  <a:lnTo>
                    <a:pt x="10" y="507"/>
                  </a:lnTo>
                  <a:lnTo>
                    <a:pt x="22" y="512"/>
                  </a:lnTo>
                  <a:lnTo>
                    <a:pt x="36" y="518"/>
                  </a:lnTo>
                  <a:lnTo>
                    <a:pt x="53" y="524"/>
                  </a:lnTo>
                  <a:lnTo>
                    <a:pt x="71" y="530"/>
                  </a:lnTo>
                  <a:lnTo>
                    <a:pt x="91" y="538"/>
                  </a:lnTo>
                  <a:lnTo>
                    <a:pt x="110" y="545"/>
                  </a:lnTo>
                  <a:lnTo>
                    <a:pt x="130" y="553"/>
                  </a:lnTo>
                  <a:lnTo>
                    <a:pt x="150" y="560"/>
                  </a:lnTo>
                  <a:lnTo>
                    <a:pt x="168" y="567"/>
                  </a:lnTo>
                  <a:lnTo>
                    <a:pt x="184" y="573"/>
                  </a:lnTo>
                  <a:lnTo>
                    <a:pt x="198" y="579"/>
                  </a:lnTo>
                  <a:lnTo>
                    <a:pt x="208" y="582"/>
                  </a:lnTo>
                  <a:lnTo>
                    <a:pt x="215" y="585"/>
                  </a:lnTo>
                  <a:lnTo>
                    <a:pt x="218" y="586"/>
                  </a:lnTo>
                  <a:lnTo>
                    <a:pt x="217" y="586"/>
                  </a:lnTo>
                  <a:lnTo>
                    <a:pt x="213" y="587"/>
                  </a:lnTo>
                  <a:lnTo>
                    <a:pt x="208" y="589"/>
                  </a:lnTo>
                  <a:lnTo>
                    <a:pt x="203" y="591"/>
                  </a:lnTo>
                  <a:lnTo>
                    <a:pt x="196" y="594"/>
                  </a:lnTo>
                  <a:lnTo>
                    <a:pt x="190" y="597"/>
                  </a:lnTo>
                  <a:lnTo>
                    <a:pt x="184" y="599"/>
                  </a:lnTo>
                  <a:lnTo>
                    <a:pt x="180" y="603"/>
                  </a:lnTo>
                  <a:lnTo>
                    <a:pt x="492" y="740"/>
                  </a:lnTo>
                  <a:lnTo>
                    <a:pt x="498" y="742"/>
                  </a:lnTo>
                  <a:lnTo>
                    <a:pt x="504" y="743"/>
                  </a:lnTo>
                  <a:lnTo>
                    <a:pt x="509" y="743"/>
                  </a:lnTo>
                  <a:lnTo>
                    <a:pt x="515" y="739"/>
                  </a:lnTo>
                  <a:lnTo>
                    <a:pt x="246" y="611"/>
                  </a:lnTo>
                  <a:lnTo>
                    <a:pt x="265" y="606"/>
                  </a:lnTo>
                  <a:lnTo>
                    <a:pt x="296" y="601"/>
                  </a:lnTo>
                  <a:lnTo>
                    <a:pt x="336" y="591"/>
                  </a:lnTo>
                  <a:lnTo>
                    <a:pt x="386" y="582"/>
                  </a:lnTo>
                  <a:lnTo>
                    <a:pt x="442" y="572"/>
                  </a:lnTo>
                  <a:lnTo>
                    <a:pt x="504" y="560"/>
                  </a:lnTo>
                  <a:lnTo>
                    <a:pt x="568" y="548"/>
                  </a:lnTo>
                  <a:lnTo>
                    <a:pt x="633" y="536"/>
                  </a:lnTo>
                  <a:lnTo>
                    <a:pt x="697" y="525"/>
                  </a:lnTo>
                  <a:lnTo>
                    <a:pt x="758" y="513"/>
                  </a:lnTo>
                  <a:lnTo>
                    <a:pt x="816" y="503"/>
                  </a:lnTo>
                  <a:lnTo>
                    <a:pt x="867" y="492"/>
                  </a:lnTo>
                  <a:lnTo>
                    <a:pt x="910" y="486"/>
                  </a:lnTo>
                  <a:lnTo>
                    <a:pt x="943" y="479"/>
                  </a:lnTo>
                  <a:lnTo>
                    <a:pt x="965" y="475"/>
                  </a:lnTo>
                  <a:lnTo>
                    <a:pt x="972" y="474"/>
                  </a:lnTo>
                  <a:lnTo>
                    <a:pt x="984" y="481"/>
                  </a:lnTo>
                  <a:lnTo>
                    <a:pt x="997" y="488"/>
                  </a:lnTo>
                  <a:lnTo>
                    <a:pt x="1011" y="495"/>
                  </a:lnTo>
                  <a:lnTo>
                    <a:pt x="1025" y="503"/>
                  </a:lnTo>
                  <a:lnTo>
                    <a:pt x="1037" y="511"/>
                  </a:lnTo>
                  <a:lnTo>
                    <a:pt x="1050" y="519"/>
                  </a:lnTo>
                  <a:lnTo>
                    <a:pt x="1063" y="527"/>
                  </a:lnTo>
                  <a:lnTo>
                    <a:pt x="1074" y="536"/>
                  </a:lnTo>
                  <a:lnTo>
                    <a:pt x="1073" y="566"/>
                  </a:lnTo>
                  <a:lnTo>
                    <a:pt x="1068" y="594"/>
                  </a:lnTo>
                  <a:lnTo>
                    <a:pt x="1063" y="623"/>
                  </a:lnTo>
                  <a:lnTo>
                    <a:pt x="1056" y="649"/>
                  </a:lnTo>
                  <a:lnTo>
                    <a:pt x="1048" y="640"/>
                  </a:lnTo>
                  <a:lnTo>
                    <a:pt x="1040" y="631"/>
                  </a:lnTo>
                  <a:lnTo>
                    <a:pt x="1031" y="621"/>
                  </a:lnTo>
                  <a:lnTo>
                    <a:pt x="1023" y="613"/>
                  </a:lnTo>
                  <a:lnTo>
                    <a:pt x="1015" y="605"/>
                  </a:lnTo>
                  <a:lnTo>
                    <a:pt x="1007" y="597"/>
                  </a:lnTo>
                  <a:lnTo>
                    <a:pt x="998" y="589"/>
                  </a:lnTo>
                  <a:lnTo>
                    <a:pt x="988" y="582"/>
                  </a:lnTo>
                  <a:lnTo>
                    <a:pt x="996" y="582"/>
                  </a:lnTo>
                  <a:lnTo>
                    <a:pt x="1004" y="585"/>
                  </a:lnTo>
                  <a:lnTo>
                    <a:pt x="1012" y="590"/>
                  </a:lnTo>
                  <a:lnTo>
                    <a:pt x="1019" y="596"/>
                  </a:lnTo>
                  <a:lnTo>
                    <a:pt x="1027" y="602"/>
                  </a:lnTo>
                  <a:lnTo>
                    <a:pt x="1035" y="604"/>
                  </a:lnTo>
                  <a:lnTo>
                    <a:pt x="1043" y="604"/>
                  </a:lnTo>
                  <a:lnTo>
                    <a:pt x="1052" y="599"/>
                  </a:lnTo>
                  <a:lnTo>
                    <a:pt x="1044" y="586"/>
                  </a:lnTo>
                  <a:lnTo>
                    <a:pt x="1034" y="573"/>
                  </a:lnTo>
                  <a:lnTo>
                    <a:pt x="1023" y="562"/>
                  </a:lnTo>
                  <a:lnTo>
                    <a:pt x="1011" y="550"/>
                  </a:lnTo>
                  <a:lnTo>
                    <a:pt x="998" y="540"/>
                  </a:lnTo>
                  <a:lnTo>
                    <a:pt x="984" y="530"/>
                  </a:lnTo>
                  <a:lnTo>
                    <a:pt x="970" y="522"/>
                  </a:lnTo>
                  <a:lnTo>
                    <a:pt x="957" y="515"/>
                  </a:lnTo>
                  <a:lnTo>
                    <a:pt x="966" y="517"/>
                  </a:lnTo>
                  <a:lnTo>
                    <a:pt x="975" y="518"/>
                  </a:lnTo>
                  <a:lnTo>
                    <a:pt x="984" y="520"/>
                  </a:lnTo>
                  <a:lnTo>
                    <a:pt x="993" y="522"/>
                  </a:lnTo>
                  <a:lnTo>
                    <a:pt x="1003" y="525"/>
                  </a:lnTo>
                  <a:lnTo>
                    <a:pt x="1012" y="528"/>
                  </a:lnTo>
                  <a:lnTo>
                    <a:pt x="1020" y="532"/>
                  </a:lnTo>
                  <a:lnTo>
                    <a:pt x="1028" y="536"/>
                  </a:lnTo>
                  <a:lnTo>
                    <a:pt x="1033" y="537"/>
                  </a:lnTo>
                  <a:lnTo>
                    <a:pt x="1037" y="541"/>
                  </a:lnTo>
                  <a:lnTo>
                    <a:pt x="1042" y="545"/>
                  </a:lnTo>
                  <a:lnTo>
                    <a:pt x="1045" y="549"/>
                  </a:lnTo>
                  <a:lnTo>
                    <a:pt x="1050" y="553"/>
                  </a:lnTo>
                  <a:lnTo>
                    <a:pt x="1055" y="555"/>
                  </a:lnTo>
                  <a:lnTo>
                    <a:pt x="1059" y="553"/>
                  </a:lnTo>
                  <a:lnTo>
                    <a:pt x="1065" y="549"/>
                  </a:lnTo>
                  <a:lnTo>
                    <a:pt x="1057" y="538"/>
                  </a:lnTo>
                  <a:lnTo>
                    <a:pt x="1048" y="530"/>
                  </a:lnTo>
                  <a:lnTo>
                    <a:pt x="1037" y="524"/>
                  </a:lnTo>
                  <a:lnTo>
                    <a:pt x="1027" y="518"/>
                  </a:lnTo>
                  <a:lnTo>
                    <a:pt x="1015" y="513"/>
                  </a:lnTo>
                  <a:lnTo>
                    <a:pt x="1004" y="510"/>
                  </a:lnTo>
                  <a:lnTo>
                    <a:pt x="991" y="505"/>
                  </a:lnTo>
                  <a:lnTo>
                    <a:pt x="980" y="502"/>
                  </a:lnTo>
                  <a:lnTo>
                    <a:pt x="973" y="499"/>
                  </a:lnTo>
                  <a:lnTo>
                    <a:pt x="965" y="498"/>
                  </a:lnTo>
                  <a:lnTo>
                    <a:pt x="958" y="498"/>
                  </a:lnTo>
                  <a:lnTo>
                    <a:pt x="952" y="503"/>
                  </a:lnTo>
                  <a:lnTo>
                    <a:pt x="952" y="506"/>
                  </a:lnTo>
                  <a:lnTo>
                    <a:pt x="953" y="510"/>
                  </a:lnTo>
                  <a:lnTo>
                    <a:pt x="954" y="512"/>
                  </a:lnTo>
                  <a:lnTo>
                    <a:pt x="957" y="514"/>
                  </a:lnTo>
                  <a:lnTo>
                    <a:pt x="949" y="517"/>
                  </a:lnTo>
                  <a:lnTo>
                    <a:pt x="939" y="518"/>
                  </a:lnTo>
                  <a:lnTo>
                    <a:pt x="932" y="520"/>
                  </a:lnTo>
                  <a:lnTo>
                    <a:pt x="931" y="529"/>
                  </a:lnTo>
                  <a:lnTo>
                    <a:pt x="940" y="533"/>
                  </a:lnTo>
                  <a:lnTo>
                    <a:pt x="950" y="536"/>
                  </a:lnTo>
                  <a:lnTo>
                    <a:pt x="959" y="540"/>
                  </a:lnTo>
                  <a:lnTo>
                    <a:pt x="969" y="542"/>
                  </a:lnTo>
                  <a:lnTo>
                    <a:pt x="977" y="545"/>
                  </a:lnTo>
                  <a:lnTo>
                    <a:pt x="987" y="550"/>
                  </a:lnTo>
                  <a:lnTo>
                    <a:pt x="995" y="556"/>
                  </a:lnTo>
                  <a:lnTo>
                    <a:pt x="1003" y="562"/>
                  </a:lnTo>
                  <a:lnTo>
                    <a:pt x="996" y="563"/>
                  </a:lnTo>
                  <a:lnTo>
                    <a:pt x="988" y="563"/>
                  </a:lnTo>
                  <a:lnTo>
                    <a:pt x="981" y="562"/>
                  </a:lnTo>
                  <a:lnTo>
                    <a:pt x="973" y="559"/>
                  </a:lnTo>
                  <a:lnTo>
                    <a:pt x="965" y="557"/>
                  </a:lnTo>
                  <a:lnTo>
                    <a:pt x="957" y="556"/>
                  </a:lnTo>
                  <a:lnTo>
                    <a:pt x="950" y="558"/>
                  </a:lnTo>
                  <a:lnTo>
                    <a:pt x="942" y="562"/>
                  </a:lnTo>
                  <a:lnTo>
                    <a:pt x="945" y="574"/>
                  </a:lnTo>
                  <a:lnTo>
                    <a:pt x="952" y="585"/>
                  </a:lnTo>
                  <a:lnTo>
                    <a:pt x="960" y="593"/>
                  </a:lnTo>
                  <a:lnTo>
                    <a:pt x="970" y="601"/>
                  </a:lnTo>
                  <a:lnTo>
                    <a:pt x="980" y="609"/>
                  </a:lnTo>
                  <a:lnTo>
                    <a:pt x="990" y="618"/>
                  </a:lnTo>
                  <a:lnTo>
                    <a:pt x="998" y="629"/>
                  </a:lnTo>
                  <a:lnTo>
                    <a:pt x="1005" y="642"/>
                  </a:lnTo>
                  <a:lnTo>
                    <a:pt x="987" y="646"/>
                  </a:lnTo>
                  <a:lnTo>
                    <a:pt x="967" y="650"/>
                  </a:lnTo>
                  <a:lnTo>
                    <a:pt x="949" y="656"/>
                  </a:lnTo>
                  <a:lnTo>
                    <a:pt x="930" y="662"/>
                  </a:lnTo>
                  <a:lnTo>
                    <a:pt x="912" y="667"/>
                  </a:lnTo>
                  <a:lnTo>
                    <a:pt x="893" y="672"/>
                  </a:lnTo>
                  <a:lnTo>
                    <a:pt x="874" y="675"/>
                  </a:lnTo>
                  <a:lnTo>
                    <a:pt x="855" y="677"/>
                  </a:lnTo>
                  <a:lnTo>
                    <a:pt x="859" y="651"/>
                  </a:lnTo>
                  <a:lnTo>
                    <a:pt x="861" y="624"/>
                  </a:lnTo>
                  <a:lnTo>
                    <a:pt x="859" y="597"/>
                  </a:lnTo>
                  <a:lnTo>
                    <a:pt x="855" y="572"/>
                  </a:lnTo>
                  <a:lnTo>
                    <a:pt x="849" y="564"/>
                  </a:lnTo>
                  <a:lnTo>
                    <a:pt x="845" y="555"/>
                  </a:lnTo>
                  <a:lnTo>
                    <a:pt x="839" y="547"/>
                  </a:lnTo>
                  <a:lnTo>
                    <a:pt x="830" y="544"/>
                  </a:lnTo>
                  <a:lnTo>
                    <a:pt x="821" y="560"/>
                  </a:lnTo>
                  <a:lnTo>
                    <a:pt x="815" y="578"/>
                  </a:lnTo>
                  <a:lnTo>
                    <a:pt x="809" y="595"/>
                  </a:lnTo>
                  <a:lnTo>
                    <a:pt x="799" y="611"/>
                  </a:lnTo>
                  <a:lnTo>
                    <a:pt x="758" y="544"/>
                  </a:lnTo>
                  <a:lnTo>
                    <a:pt x="747" y="544"/>
                  </a:lnTo>
                  <a:lnTo>
                    <a:pt x="747" y="555"/>
                  </a:lnTo>
                  <a:lnTo>
                    <a:pt x="755" y="567"/>
                  </a:lnTo>
                  <a:lnTo>
                    <a:pt x="762" y="580"/>
                  </a:lnTo>
                  <a:lnTo>
                    <a:pt x="768" y="593"/>
                  </a:lnTo>
                  <a:lnTo>
                    <a:pt x="773" y="606"/>
                  </a:lnTo>
                  <a:lnTo>
                    <a:pt x="779" y="619"/>
                  </a:lnTo>
                  <a:lnTo>
                    <a:pt x="784" y="633"/>
                  </a:lnTo>
                  <a:lnTo>
                    <a:pt x="787" y="648"/>
                  </a:lnTo>
                  <a:lnTo>
                    <a:pt x="791" y="662"/>
                  </a:lnTo>
                  <a:lnTo>
                    <a:pt x="800" y="659"/>
                  </a:lnTo>
                  <a:lnTo>
                    <a:pt x="808" y="654"/>
                  </a:lnTo>
                  <a:lnTo>
                    <a:pt x="814" y="648"/>
                  </a:lnTo>
                  <a:lnTo>
                    <a:pt x="819" y="641"/>
                  </a:lnTo>
                  <a:lnTo>
                    <a:pt x="824" y="633"/>
                  </a:lnTo>
                  <a:lnTo>
                    <a:pt x="827" y="624"/>
                  </a:lnTo>
                  <a:lnTo>
                    <a:pt x="831" y="616"/>
                  </a:lnTo>
                  <a:lnTo>
                    <a:pt x="834" y="608"/>
                  </a:lnTo>
                  <a:lnTo>
                    <a:pt x="839" y="616"/>
                  </a:lnTo>
                  <a:lnTo>
                    <a:pt x="837" y="634"/>
                  </a:lnTo>
                  <a:lnTo>
                    <a:pt x="832" y="652"/>
                  </a:lnTo>
                  <a:lnTo>
                    <a:pt x="827" y="670"/>
                  </a:lnTo>
                  <a:lnTo>
                    <a:pt x="821" y="688"/>
                  </a:lnTo>
                  <a:lnTo>
                    <a:pt x="814" y="705"/>
                  </a:lnTo>
                  <a:lnTo>
                    <a:pt x="807" y="723"/>
                  </a:lnTo>
                  <a:lnTo>
                    <a:pt x="800" y="740"/>
                  </a:lnTo>
                  <a:lnTo>
                    <a:pt x="793" y="756"/>
                  </a:lnTo>
                  <a:lnTo>
                    <a:pt x="836" y="760"/>
                  </a:lnTo>
                  <a:lnTo>
                    <a:pt x="839" y="749"/>
                  </a:lnTo>
                  <a:lnTo>
                    <a:pt x="842" y="734"/>
                  </a:lnTo>
                  <a:lnTo>
                    <a:pt x="846" y="720"/>
                  </a:lnTo>
                  <a:lnTo>
                    <a:pt x="849" y="710"/>
                  </a:lnTo>
                  <a:lnTo>
                    <a:pt x="871" y="707"/>
                  </a:lnTo>
                  <a:lnTo>
                    <a:pt x="893" y="701"/>
                  </a:lnTo>
                  <a:lnTo>
                    <a:pt x="915" y="695"/>
                  </a:lnTo>
                  <a:lnTo>
                    <a:pt x="937" y="689"/>
                  </a:lnTo>
                  <a:lnTo>
                    <a:pt x="959" y="684"/>
                  </a:lnTo>
                  <a:lnTo>
                    <a:pt x="980" y="678"/>
                  </a:lnTo>
                  <a:lnTo>
                    <a:pt x="1002" y="672"/>
                  </a:lnTo>
                  <a:lnTo>
                    <a:pt x="1023" y="667"/>
                  </a:lnTo>
                  <a:lnTo>
                    <a:pt x="1030" y="677"/>
                  </a:lnTo>
                  <a:lnTo>
                    <a:pt x="1037" y="686"/>
                  </a:lnTo>
                  <a:lnTo>
                    <a:pt x="1042" y="695"/>
                  </a:lnTo>
                  <a:lnTo>
                    <a:pt x="1046" y="705"/>
                  </a:lnTo>
                  <a:lnTo>
                    <a:pt x="942" y="739"/>
                  </a:lnTo>
                  <a:lnTo>
                    <a:pt x="950" y="769"/>
                  </a:lnTo>
                  <a:lnTo>
                    <a:pt x="952" y="768"/>
                  </a:lnTo>
                  <a:lnTo>
                    <a:pt x="960" y="765"/>
                  </a:lnTo>
                  <a:lnTo>
                    <a:pt x="970" y="762"/>
                  </a:lnTo>
                  <a:lnTo>
                    <a:pt x="984" y="757"/>
                  </a:lnTo>
                  <a:lnTo>
                    <a:pt x="999" y="751"/>
                  </a:lnTo>
                  <a:lnTo>
                    <a:pt x="1014" y="746"/>
                  </a:lnTo>
                  <a:lnTo>
                    <a:pt x="1028" y="740"/>
                  </a:lnTo>
                  <a:lnTo>
                    <a:pt x="1041" y="735"/>
                  </a:lnTo>
                  <a:lnTo>
                    <a:pt x="1036" y="789"/>
                  </a:lnTo>
                  <a:lnTo>
                    <a:pt x="943" y="821"/>
                  </a:lnTo>
                  <a:lnTo>
                    <a:pt x="950" y="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3027" y="1598"/>
              <a:ext cx="256" cy="77"/>
            </a:xfrm>
            <a:custGeom>
              <a:avLst/>
              <a:gdLst>
                <a:gd name="T0" fmla="*/ 512 w 512"/>
                <a:gd name="T1" fmla="*/ 153 h 154"/>
                <a:gd name="T2" fmla="*/ 504 w 512"/>
                <a:gd name="T3" fmla="*/ 154 h 154"/>
                <a:gd name="T4" fmla="*/ 497 w 512"/>
                <a:gd name="T5" fmla="*/ 151 h 154"/>
                <a:gd name="T6" fmla="*/ 490 w 512"/>
                <a:gd name="T7" fmla="*/ 145 h 154"/>
                <a:gd name="T8" fmla="*/ 484 w 512"/>
                <a:gd name="T9" fmla="*/ 140 h 154"/>
                <a:gd name="T10" fmla="*/ 460 w 512"/>
                <a:gd name="T11" fmla="*/ 120 h 154"/>
                <a:gd name="T12" fmla="*/ 435 w 512"/>
                <a:gd name="T13" fmla="*/ 101 h 154"/>
                <a:gd name="T14" fmla="*/ 408 w 512"/>
                <a:gd name="T15" fmla="*/ 86 h 154"/>
                <a:gd name="T16" fmla="*/ 379 w 512"/>
                <a:gd name="T17" fmla="*/ 74 h 154"/>
                <a:gd name="T18" fmla="*/ 350 w 512"/>
                <a:gd name="T19" fmla="*/ 64 h 154"/>
                <a:gd name="T20" fmla="*/ 319 w 512"/>
                <a:gd name="T21" fmla="*/ 56 h 154"/>
                <a:gd name="T22" fmla="*/ 288 w 512"/>
                <a:gd name="T23" fmla="*/ 51 h 154"/>
                <a:gd name="T24" fmla="*/ 256 w 512"/>
                <a:gd name="T25" fmla="*/ 48 h 154"/>
                <a:gd name="T26" fmla="*/ 225 w 512"/>
                <a:gd name="T27" fmla="*/ 47 h 154"/>
                <a:gd name="T28" fmla="*/ 192 w 512"/>
                <a:gd name="T29" fmla="*/ 47 h 154"/>
                <a:gd name="T30" fmla="*/ 160 w 512"/>
                <a:gd name="T31" fmla="*/ 51 h 154"/>
                <a:gd name="T32" fmla="*/ 129 w 512"/>
                <a:gd name="T33" fmla="*/ 55 h 154"/>
                <a:gd name="T34" fmla="*/ 98 w 512"/>
                <a:gd name="T35" fmla="*/ 61 h 154"/>
                <a:gd name="T36" fmla="*/ 68 w 512"/>
                <a:gd name="T37" fmla="*/ 68 h 154"/>
                <a:gd name="T38" fmla="*/ 38 w 512"/>
                <a:gd name="T39" fmla="*/ 77 h 154"/>
                <a:gd name="T40" fmla="*/ 10 w 512"/>
                <a:gd name="T41" fmla="*/ 87 h 154"/>
                <a:gd name="T42" fmla="*/ 6 w 512"/>
                <a:gd name="T43" fmla="*/ 83 h 154"/>
                <a:gd name="T44" fmla="*/ 2 w 512"/>
                <a:gd name="T45" fmla="*/ 78 h 154"/>
                <a:gd name="T46" fmla="*/ 0 w 512"/>
                <a:gd name="T47" fmla="*/ 71 h 154"/>
                <a:gd name="T48" fmla="*/ 0 w 512"/>
                <a:gd name="T49" fmla="*/ 63 h 154"/>
                <a:gd name="T50" fmla="*/ 15 w 512"/>
                <a:gd name="T51" fmla="*/ 52 h 154"/>
                <a:gd name="T52" fmla="*/ 31 w 512"/>
                <a:gd name="T53" fmla="*/ 41 h 154"/>
                <a:gd name="T54" fmla="*/ 47 w 512"/>
                <a:gd name="T55" fmla="*/ 32 h 154"/>
                <a:gd name="T56" fmla="*/ 65 w 512"/>
                <a:gd name="T57" fmla="*/ 24 h 154"/>
                <a:gd name="T58" fmla="*/ 82 w 512"/>
                <a:gd name="T59" fmla="*/ 17 h 154"/>
                <a:gd name="T60" fmla="*/ 100 w 512"/>
                <a:gd name="T61" fmla="*/ 11 h 154"/>
                <a:gd name="T62" fmla="*/ 119 w 512"/>
                <a:gd name="T63" fmla="*/ 8 h 154"/>
                <a:gd name="T64" fmla="*/ 137 w 512"/>
                <a:gd name="T65" fmla="*/ 5 h 154"/>
                <a:gd name="T66" fmla="*/ 157 w 512"/>
                <a:gd name="T67" fmla="*/ 2 h 154"/>
                <a:gd name="T68" fmla="*/ 175 w 512"/>
                <a:gd name="T69" fmla="*/ 1 h 154"/>
                <a:gd name="T70" fmla="*/ 195 w 512"/>
                <a:gd name="T71" fmla="*/ 0 h 154"/>
                <a:gd name="T72" fmla="*/ 214 w 512"/>
                <a:gd name="T73" fmla="*/ 1 h 154"/>
                <a:gd name="T74" fmla="*/ 234 w 512"/>
                <a:gd name="T75" fmla="*/ 2 h 154"/>
                <a:gd name="T76" fmla="*/ 254 w 512"/>
                <a:gd name="T77" fmla="*/ 5 h 154"/>
                <a:gd name="T78" fmla="*/ 273 w 512"/>
                <a:gd name="T79" fmla="*/ 7 h 154"/>
                <a:gd name="T80" fmla="*/ 292 w 512"/>
                <a:gd name="T81" fmla="*/ 10 h 154"/>
                <a:gd name="T82" fmla="*/ 308 w 512"/>
                <a:gd name="T83" fmla="*/ 14 h 154"/>
                <a:gd name="T84" fmla="*/ 324 w 512"/>
                <a:gd name="T85" fmla="*/ 17 h 154"/>
                <a:gd name="T86" fmla="*/ 340 w 512"/>
                <a:gd name="T87" fmla="*/ 22 h 154"/>
                <a:gd name="T88" fmla="*/ 356 w 512"/>
                <a:gd name="T89" fmla="*/ 28 h 154"/>
                <a:gd name="T90" fmla="*/ 372 w 512"/>
                <a:gd name="T91" fmla="*/ 33 h 154"/>
                <a:gd name="T92" fmla="*/ 387 w 512"/>
                <a:gd name="T93" fmla="*/ 40 h 154"/>
                <a:gd name="T94" fmla="*/ 403 w 512"/>
                <a:gd name="T95" fmla="*/ 48 h 154"/>
                <a:gd name="T96" fmla="*/ 417 w 512"/>
                <a:gd name="T97" fmla="*/ 57 h 154"/>
                <a:gd name="T98" fmla="*/ 432 w 512"/>
                <a:gd name="T99" fmla="*/ 67 h 154"/>
                <a:gd name="T100" fmla="*/ 446 w 512"/>
                <a:gd name="T101" fmla="*/ 76 h 154"/>
                <a:gd name="T102" fmla="*/ 459 w 512"/>
                <a:gd name="T103" fmla="*/ 87 h 154"/>
                <a:gd name="T104" fmla="*/ 471 w 512"/>
                <a:gd name="T105" fmla="*/ 99 h 154"/>
                <a:gd name="T106" fmla="*/ 483 w 512"/>
                <a:gd name="T107" fmla="*/ 112 h 154"/>
                <a:gd name="T108" fmla="*/ 493 w 512"/>
                <a:gd name="T109" fmla="*/ 124 h 154"/>
                <a:gd name="T110" fmla="*/ 503 w 512"/>
                <a:gd name="T111" fmla="*/ 138 h 154"/>
                <a:gd name="T112" fmla="*/ 512 w 512"/>
                <a:gd name="T113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2" h="154">
                  <a:moveTo>
                    <a:pt x="512" y="153"/>
                  </a:moveTo>
                  <a:lnTo>
                    <a:pt x="504" y="154"/>
                  </a:lnTo>
                  <a:lnTo>
                    <a:pt x="497" y="151"/>
                  </a:lnTo>
                  <a:lnTo>
                    <a:pt x="490" y="145"/>
                  </a:lnTo>
                  <a:lnTo>
                    <a:pt x="484" y="140"/>
                  </a:lnTo>
                  <a:lnTo>
                    <a:pt x="460" y="120"/>
                  </a:lnTo>
                  <a:lnTo>
                    <a:pt x="435" y="101"/>
                  </a:lnTo>
                  <a:lnTo>
                    <a:pt x="408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6" y="48"/>
                  </a:lnTo>
                  <a:lnTo>
                    <a:pt x="225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7"/>
                  </a:lnTo>
                  <a:lnTo>
                    <a:pt x="6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5" y="24"/>
                  </a:lnTo>
                  <a:lnTo>
                    <a:pt x="82" y="17"/>
                  </a:lnTo>
                  <a:lnTo>
                    <a:pt x="100" y="11"/>
                  </a:lnTo>
                  <a:lnTo>
                    <a:pt x="119" y="8"/>
                  </a:lnTo>
                  <a:lnTo>
                    <a:pt x="137" y="5"/>
                  </a:lnTo>
                  <a:lnTo>
                    <a:pt x="157" y="2"/>
                  </a:lnTo>
                  <a:lnTo>
                    <a:pt x="175" y="1"/>
                  </a:lnTo>
                  <a:lnTo>
                    <a:pt x="195" y="0"/>
                  </a:lnTo>
                  <a:lnTo>
                    <a:pt x="214" y="1"/>
                  </a:lnTo>
                  <a:lnTo>
                    <a:pt x="234" y="2"/>
                  </a:lnTo>
                  <a:lnTo>
                    <a:pt x="254" y="5"/>
                  </a:lnTo>
                  <a:lnTo>
                    <a:pt x="273" y="7"/>
                  </a:lnTo>
                  <a:lnTo>
                    <a:pt x="292" y="10"/>
                  </a:lnTo>
                  <a:lnTo>
                    <a:pt x="308" y="14"/>
                  </a:lnTo>
                  <a:lnTo>
                    <a:pt x="324" y="17"/>
                  </a:lnTo>
                  <a:lnTo>
                    <a:pt x="340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7"/>
                  </a:lnTo>
                  <a:lnTo>
                    <a:pt x="432" y="67"/>
                  </a:lnTo>
                  <a:lnTo>
                    <a:pt x="446" y="76"/>
                  </a:lnTo>
                  <a:lnTo>
                    <a:pt x="459" y="87"/>
                  </a:lnTo>
                  <a:lnTo>
                    <a:pt x="471" y="99"/>
                  </a:lnTo>
                  <a:lnTo>
                    <a:pt x="483" y="112"/>
                  </a:lnTo>
                  <a:lnTo>
                    <a:pt x="493" y="124"/>
                  </a:lnTo>
                  <a:lnTo>
                    <a:pt x="503" y="138"/>
                  </a:lnTo>
                  <a:lnTo>
                    <a:pt x="512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2409" y="1640"/>
              <a:ext cx="498" cy="499"/>
            </a:xfrm>
            <a:custGeom>
              <a:avLst/>
              <a:gdLst>
                <a:gd name="T0" fmla="*/ 936 w 995"/>
                <a:gd name="T1" fmla="*/ 815 h 998"/>
                <a:gd name="T2" fmla="*/ 965 w 995"/>
                <a:gd name="T3" fmla="*/ 48 h 998"/>
                <a:gd name="T4" fmla="*/ 182 w 995"/>
                <a:gd name="T5" fmla="*/ 38 h 998"/>
                <a:gd name="T6" fmla="*/ 203 w 995"/>
                <a:gd name="T7" fmla="*/ 874 h 998"/>
                <a:gd name="T8" fmla="*/ 198 w 995"/>
                <a:gd name="T9" fmla="*/ 878 h 998"/>
                <a:gd name="T10" fmla="*/ 189 w 995"/>
                <a:gd name="T11" fmla="*/ 882 h 998"/>
                <a:gd name="T12" fmla="*/ 180 w 995"/>
                <a:gd name="T13" fmla="*/ 883 h 998"/>
                <a:gd name="T14" fmla="*/ 175 w 995"/>
                <a:gd name="T15" fmla="*/ 881 h 998"/>
                <a:gd name="T16" fmla="*/ 139 w 995"/>
                <a:gd name="T17" fmla="*/ 61 h 998"/>
                <a:gd name="T18" fmla="*/ 23 w 995"/>
                <a:gd name="T19" fmla="*/ 166 h 998"/>
                <a:gd name="T20" fmla="*/ 27 w 995"/>
                <a:gd name="T21" fmla="*/ 289 h 998"/>
                <a:gd name="T22" fmla="*/ 36 w 995"/>
                <a:gd name="T23" fmla="*/ 561 h 998"/>
                <a:gd name="T24" fmla="*/ 46 w 995"/>
                <a:gd name="T25" fmla="*/ 835 h 998"/>
                <a:gd name="T26" fmla="*/ 52 w 995"/>
                <a:gd name="T27" fmla="*/ 962 h 998"/>
                <a:gd name="T28" fmla="*/ 68 w 995"/>
                <a:gd name="T29" fmla="*/ 955 h 998"/>
                <a:gd name="T30" fmla="*/ 87 w 995"/>
                <a:gd name="T31" fmla="*/ 947 h 998"/>
                <a:gd name="T32" fmla="*/ 107 w 995"/>
                <a:gd name="T33" fmla="*/ 939 h 998"/>
                <a:gd name="T34" fmla="*/ 127 w 995"/>
                <a:gd name="T35" fmla="*/ 931 h 998"/>
                <a:gd name="T36" fmla="*/ 144 w 995"/>
                <a:gd name="T37" fmla="*/ 924 h 998"/>
                <a:gd name="T38" fmla="*/ 159 w 995"/>
                <a:gd name="T39" fmla="*/ 919 h 998"/>
                <a:gd name="T40" fmla="*/ 169 w 995"/>
                <a:gd name="T41" fmla="*/ 915 h 998"/>
                <a:gd name="T42" fmla="*/ 173 w 995"/>
                <a:gd name="T43" fmla="*/ 915 h 998"/>
                <a:gd name="T44" fmla="*/ 157 w 995"/>
                <a:gd name="T45" fmla="*/ 927 h 998"/>
                <a:gd name="T46" fmla="*/ 141 w 995"/>
                <a:gd name="T47" fmla="*/ 938 h 998"/>
                <a:gd name="T48" fmla="*/ 122 w 995"/>
                <a:gd name="T49" fmla="*/ 947 h 998"/>
                <a:gd name="T50" fmla="*/ 103 w 995"/>
                <a:gd name="T51" fmla="*/ 958 h 998"/>
                <a:gd name="T52" fmla="*/ 84 w 995"/>
                <a:gd name="T53" fmla="*/ 968 h 998"/>
                <a:gd name="T54" fmla="*/ 66 w 995"/>
                <a:gd name="T55" fmla="*/ 977 h 998"/>
                <a:gd name="T56" fmla="*/ 47 w 995"/>
                <a:gd name="T57" fmla="*/ 988 h 998"/>
                <a:gd name="T58" fmla="*/ 31 w 995"/>
                <a:gd name="T59" fmla="*/ 998 h 998"/>
                <a:gd name="T60" fmla="*/ 26 w 995"/>
                <a:gd name="T61" fmla="*/ 962 h 998"/>
                <a:gd name="T62" fmla="*/ 19 w 995"/>
                <a:gd name="T63" fmla="*/ 870 h 998"/>
                <a:gd name="T64" fmla="*/ 13 w 995"/>
                <a:gd name="T65" fmla="*/ 740 h 998"/>
                <a:gd name="T66" fmla="*/ 8 w 995"/>
                <a:gd name="T67" fmla="*/ 589 h 998"/>
                <a:gd name="T68" fmla="*/ 4 w 995"/>
                <a:gd name="T69" fmla="*/ 437 h 998"/>
                <a:gd name="T70" fmla="*/ 0 w 995"/>
                <a:gd name="T71" fmla="*/ 299 h 998"/>
                <a:gd name="T72" fmla="*/ 0 w 995"/>
                <a:gd name="T73" fmla="*/ 196 h 998"/>
                <a:gd name="T74" fmla="*/ 1 w 995"/>
                <a:gd name="T75" fmla="*/ 144 h 998"/>
                <a:gd name="T76" fmla="*/ 148 w 995"/>
                <a:gd name="T77" fmla="*/ 0 h 998"/>
                <a:gd name="T78" fmla="*/ 995 w 995"/>
                <a:gd name="T79" fmla="*/ 22 h 998"/>
                <a:gd name="T80" fmla="*/ 994 w 995"/>
                <a:gd name="T81" fmla="*/ 56 h 998"/>
                <a:gd name="T82" fmla="*/ 989 w 995"/>
                <a:gd name="T83" fmla="*/ 148 h 998"/>
                <a:gd name="T84" fmla="*/ 985 w 995"/>
                <a:gd name="T85" fmla="*/ 279 h 998"/>
                <a:gd name="T86" fmla="*/ 978 w 995"/>
                <a:gd name="T87" fmla="*/ 427 h 998"/>
                <a:gd name="T88" fmla="*/ 971 w 995"/>
                <a:gd name="T89" fmla="*/ 576 h 998"/>
                <a:gd name="T90" fmla="*/ 965 w 995"/>
                <a:gd name="T91" fmla="*/ 706 h 998"/>
                <a:gd name="T92" fmla="*/ 960 w 995"/>
                <a:gd name="T93" fmla="*/ 797 h 998"/>
                <a:gd name="T94" fmla="*/ 958 w 995"/>
                <a:gd name="T95" fmla="*/ 830 h 998"/>
                <a:gd name="T96" fmla="*/ 936 w 995"/>
                <a:gd name="T97" fmla="*/ 815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5" h="998">
                  <a:moveTo>
                    <a:pt x="936" y="815"/>
                  </a:moveTo>
                  <a:lnTo>
                    <a:pt x="965" y="48"/>
                  </a:lnTo>
                  <a:lnTo>
                    <a:pt x="182" y="38"/>
                  </a:lnTo>
                  <a:lnTo>
                    <a:pt x="203" y="874"/>
                  </a:lnTo>
                  <a:lnTo>
                    <a:pt x="198" y="878"/>
                  </a:lnTo>
                  <a:lnTo>
                    <a:pt x="189" y="882"/>
                  </a:lnTo>
                  <a:lnTo>
                    <a:pt x="180" y="883"/>
                  </a:lnTo>
                  <a:lnTo>
                    <a:pt x="175" y="881"/>
                  </a:lnTo>
                  <a:lnTo>
                    <a:pt x="139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2"/>
                  </a:lnTo>
                  <a:lnTo>
                    <a:pt x="68" y="955"/>
                  </a:lnTo>
                  <a:lnTo>
                    <a:pt x="87" y="947"/>
                  </a:lnTo>
                  <a:lnTo>
                    <a:pt x="107" y="939"/>
                  </a:lnTo>
                  <a:lnTo>
                    <a:pt x="127" y="931"/>
                  </a:lnTo>
                  <a:lnTo>
                    <a:pt x="144" y="924"/>
                  </a:lnTo>
                  <a:lnTo>
                    <a:pt x="159" y="919"/>
                  </a:lnTo>
                  <a:lnTo>
                    <a:pt x="169" y="915"/>
                  </a:lnTo>
                  <a:lnTo>
                    <a:pt x="173" y="915"/>
                  </a:lnTo>
                  <a:lnTo>
                    <a:pt x="157" y="927"/>
                  </a:lnTo>
                  <a:lnTo>
                    <a:pt x="141" y="938"/>
                  </a:lnTo>
                  <a:lnTo>
                    <a:pt x="122" y="947"/>
                  </a:lnTo>
                  <a:lnTo>
                    <a:pt x="103" y="958"/>
                  </a:lnTo>
                  <a:lnTo>
                    <a:pt x="84" y="968"/>
                  </a:lnTo>
                  <a:lnTo>
                    <a:pt x="66" y="977"/>
                  </a:lnTo>
                  <a:lnTo>
                    <a:pt x="47" y="988"/>
                  </a:lnTo>
                  <a:lnTo>
                    <a:pt x="31" y="998"/>
                  </a:lnTo>
                  <a:lnTo>
                    <a:pt x="26" y="962"/>
                  </a:lnTo>
                  <a:lnTo>
                    <a:pt x="19" y="870"/>
                  </a:lnTo>
                  <a:lnTo>
                    <a:pt x="13" y="740"/>
                  </a:lnTo>
                  <a:lnTo>
                    <a:pt x="8" y="589"/>
                  </a:lnTo>
                  <a:lnTo>
                    <a:pt x="4" y="437"/>
                  </a:lnTo>
                  <a:lnTo>
                    <a:pt x="0" y="299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8" y="0"/>
                  </a:lnTo>
                  <a:lnTo>
                    <a:pt x="995" y="22"/>
                  </a:lnTo>
                  <a:lnTo>
                    <a:pt x="994" y="56"/>
                  </a:lnTo>
                  <a:lnTo>
                    <a:pt x="989" y="148"/>
                  </a:lnTo>
                  <a:lnTo>
                    <a:pt x="985" y="279"/>
                  </a:lnTo>
                  <a:lnTo>
                    <a:pt x="978" y="427"/>
                  </a:lnTo>
                  <a:lnTo>
                    <a:pt x="971" y="576"/>
                  </a:lnTo>
                  <a:lnTo>
                    <a:pt x="965" y="706"/>
                  </a:lnTo>
                  <a:lnTo>
                    <a:pt x="960" y="797"/>
                  </a:lnTo>
                  <a:lnTo>
                    <a:pt x="958" y="830"/>
                  </a:lnTo>
                  <a:lnTo>
                    <a:pt x="936" y="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2944" y="1644"/>
              <a:ext cx="338" cy="415"/>
            </a:xfrm>
            <a:custGeom>
              <a:avLst/>
              <a:gdLst>
                <a:gd name="T0" fmla="*/ 594 w 677"/>
                <a:gd name="T1" fmla="*/ 810 h 830"/>
                <a:gd name="T2" fmla="*/ 566 w 677"/>
                <a:gd name="T3" fmla="*/ 761 h 830"/>
                <a:gd name="T4" fmla="*/ 528 w 677"/>
                <a:gd name="T5" fmla="*/ 640 h 830"/>
                <a:gd name="T6" fmla="*/ 479 w 677"/>
                <a:gd name="T7" fmla="*/ 559 h 830"/>
                <a:gd name="T8" fmla="*/ 422 w 677"/>
                <a:gd name="T9" fmla="*/ 501 h 830"/>
                <a:gd name="T10" fmla="*/ 361 w 677"/>
                <a:gd name="T11" fmla="*/ 477 h 830"/>
                <a:gd name="T12" fmla="*/ 355 w 677"/>
                <a:gd name="T13" fmla="*/ 462 h 830"/>
                <a:gd name="T14" fmla="*/ 384 w 677"/>
                <a:gd name="T15" fmla="*/ 464 h 830"/>
                <a:gd name="T16" fmla="*/ 424 w 677"/>
                <a:gd name="T17" fmla="*/ 398 h 830"/>
                <a:gd name="T18" fmla="*/ 410 w 677"/>
                <a:gd name="T19" fmla="*/ 342 h 830"/>
                <a:gd name="T20" fmla="*/ 354 w 677"/>
                <a:gd name="T21" fmla="*/ 312 h 830"/>
                <a:gd name="T22" fmla="*/ 269 w 677"/>
                <a:gd name="T23" fmla="*/ 296 h 830"/>
                <a:gd name="T24" fmla="*/ 186 w 677"/>
                <a:gd name="T25" fmla="*/ 272 h 830"/>
                <a:gd name="T26" fmla="*/ 115 w 677"/>
                <a:gd name="T27" fmla="*/ 276 h 830"/>
                <a:gd name="T28" fmla="*/ 103 w 677"/>
                <a:gd name="T29" fmla="*/ 487 h 830"/>
                <a:gd name="T30" fmla="*/ 159 w 677"/>
                <a:gd name="T31" fmla="*/ 634 h 830"/>
                <a:gd name="T32" fmla="*/ 250 w 677"/>
                <a:gd name="T33" fmla="*/ 710 h 830"/>
                <a:gd name="T34" fmla="*/ 281 w 677"/>
                <a:gd name="T35" fmla="*/ 701 h 830"/>
                <a:gd name="T36" fmla="*/ 280 w 677"/>
                <a:gd name="T37" fmla="*/ 715 h 830"/>
                <a:gd name="T38" fmla="*/ 243 w 677"/>
                <a:gd name="T39" fmla="*/ 722 h 830"/>
                <a:gd name="T40" fmla="*/ 153 w 677"/>
                <a:gd name="T41" fmla="*/ 670 h 830"/>
                <a:gd name="T42" fmla="*/ 86 w 677"/>
                <a:gd name="T43" fmla="*/ 577 h 830"/>
                <a:gd name="T44" fmla="*/ 55 w 677"/>
                <a:gd name="T45" fmla="*/ 460 h 830"/>
                <a:gd name="T46" fmla="*/ 38 w 677"/>
                <a:gd name="T47" fmla="*/ 329 h 830"/>
                <a:gd name="T48" fmla="*/ 3 w 677"/>
                <a:gd name="T49" fmla="*/ 319 h 830"/>
                <a:gd name="T50" fmla="*/ 73 w 677"/>
                <a:gd name="T51" fmla="*/ 216 h 830"/>
                <a:gd name="T52" fmla="*/ 60 w 677"/>
                <a:gd name="T53" fmla="*/ 140 h 830"/>
                <a:gd name="T54" fmla="*/ 70 w 677"/>
                <a:gd name="T55" fmla="*/ 64 h 830"/>
                <a:gd name="T56" fmla="*/ 115 w 677"/>
                <a:gd name="T57" fmla="*/ 14 h 830"/>
                <a:gd name="T58" fmla="*/ 142 w 677"/>
                <a:gd name="T59" fmla="*/ 22 h 830"/>
                <a:gd name="T60" fmla="*/ 109 w 677"/>
                <a:gd name="T61" fmla="*/ 55 h 830"/>
                <a:gd name="T62" fmla="*/ 138 w 677"/>
                <a:gd name="T63" fmla="*/ 184 h 830"/>
                <a:gd name="T64" fmla="*/ 233 w 677"/>
                <a:gd name="T65" fmla="*/ 242 h 830"/>
                <a:gd name="T66" fmla="*/ 342 w 677"/>
                <a:gd name="T67" fmla="*/ 271 h 830"/>
                <a:gd name="T68" fmla="*/ 445 w 677"/>
                <a:gd name="T69" fmla="*/ 314 h 830"/>
                <a:gd name="T70" fmla="*/ 513 w 677"/>
                <a:gd name="T71" fmla="*/ 347 h 830"/>
                <a:gd name="T72" fmla="*/ 541 w 677"/>
                <a:gd name="T73" fmla="*/ 410 h 830"/>
                <a:gd name="T74" fmla="*/ 503 w 677"/>
                <a:gd name="T75" fmla="*/ 421 h 830"/>
                <a:gd name="T76" fmla="*/ 478 w 677"/>
                <a:gd name="T77" fmla="*/ 401 h 830"/>
                <a:gd name="T78" fmla="*/ 512 w 677"/>
                <a:gd name="T79" fmla="*/ 409 h 830"/>
                <a:gd name="T80" fmla="*/ 501 w 677"/>
                <a:gd name="T81" fmla="*/ 374 h 830"/>
                <a:gd name="T82" fmla="*/ 456 w 677"/>
                <a:gd name="T83" fmla="*/ 345 h 830"/>
                <a:gd name="T84" fmla="*/ 461 w 677"/>
                <a:gd name="T85" fmla="*/ 440 h 830"/>
                <a:gd name="T86" fmla="*/ 511 w 677"/>
                <a:gd name="T87" fmla="*/ 543 h 830"/>
                <a:gd name="T88" fmla="*/ 592 w 677"/>
                <a:gd name="T89" fmla="*/ 608 h 830"/>
                <a:gd name="T90" fmla="*/ 647 w 677"/>
                <a:gd name="T91" fmla="*/ 601 h 830"/>
                <a:gd name="T92" fmla="*/ 634 w 677"/>
                <a:gd name="T93" fmla="*/ 582 h 830"/>
                <a:gd name="T94" fmla="*/ 672 w 677"/>
                <a:gd name="T95" fmla="*/ 584 h 830"/>
                <a:gd name="T96" fmla="*/ 669 w 677"/>
                <a:gd name="T97" fmla="*/ 627 h 830"/>
                <a:gd name="T98" fmla="*/ 603 w 677"/>
                <a:gd name="T99" fmla="*/ 640 h 830"/>
                <a:gd name="T100" fmla="*/ 548 w 677"/>
                <a:gd name="T101" fmla="*/ 614 h 830"/>
                <a:gd name="T102" fmla="*/ 594 w 677"/>
                <a:gd name="T103" fmla="*/ 721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7" h="830">
                  <a:moveTo>
                    <a:pt x="616" y="830"/>
                  </a:moveTo>
                  <a:lnTo>
                    <a:pt x="609" y="827"/>
                  </a:lnTo>
                  <a:lnTo>
                    <a:pt x="603" y="823"/>
                  </a:lnTo>
                  <a:lnTo>
                    <a:pt x="598" y="817"/>
                  </a:lnTo>
                  <a:lnTo>
                    <a:pt x="594" y="810"/>
                  </a:lnTo>
                  <a:lnTo>
                    <a:pt x="589" y="804"/>
                  </a:lnTo>
                  <a:lnTo>
                    <a:pt x="586" y="797"/>
                  </a:lnTo>
                  <a:lnTo>
                    <a:pt x="581" y="790"/>
                  </a:lnTo>
                  <a:lnTo>
                    <a:pt x="577" y="783"/>
                  </a:lnTo>
                  <a:lnTo>
                    <a:pt x="566" y="761"/>
                  </a:lnTo>
                  <a:lnTo>
                    <a:pt x="556" y="738"/>
                  </a:lnTo>
                  <a:lnTo>
                    <a:pt x="546" y="715"/>
                  </a:lnTo>
                  <a:lnTo>
                    <a:pt x="539" y="691"/>
                  </a:lnTo>
                  <a:lnTo>
                    <a:pt x="534" y="665"/>
                  </a:lnTo>
                  <a:lnTo>
                    <a:pt x="528" y="640"/>
                  </a:lnTo>
                  <a:lnTo>
                    <a:pt x="523" y="615"/>
                  </a:lnTo>
                  <a:lnTo>
                    <a:pt x="519" y="589"/>
                  </a:lnTo>
                  <a:lnTo>
                    <a:pt x="506" y="579"/>
                  </a:lnTo>
                  <a:lnTo>
                    <a:pt x="492" y="570"/>
                  </a:lnTo>
                  <a:lnTo>
                    <a:pt x="479" y="559"/>
                  </a:lnTo>
                  <a:lnTo>
                    <a:pt x="467" y="548"/>
                  </a:lnTo>
                  <a:lnTo>
                    <a:pt x="454" y="538"/>
                  </a:lnTo>
                  <a:lnTo>
                    <a:pt x="441" y="526"/>
                  </a:lnTo>
                  <a:lnTo>
                    <a:pt x="431" y="513"/>
                  </a:lnTo>
                  <a:lnTo>
                    <a:pt x="422" y="501"/>
                  </a:lnTo>
                  <a:lnTo>
                    <a:pt x="410" y="501"/>
                  </a:lnTo>
                  <a:lnTo>
                    <a:pt x="397" y="497"/>
                  </a:lnTo>
                  <a:lnTo>
                    <a:pt x="384" y="492"/>
                  </a:lnTo>
                  <a:lnTo>
                    <a:pt x="371" y="485"/>
                  </a:lnTo>
                  <a:lnTo>
                    <a:pt x="361" y="477"/>
                  </a:lnTo>
                  <a:lnTo>
                    <a:pt x="352" y="470"/>
                  </a:lnTo>
                  <a:lnTo>
                    <a:pt x="346" y="464"/>
                  </a:lnTo>
                  <a:lnTo>
                    <a:pt x="343" y="462"/>
                  </a:lnTo>
                  <a:lnTo>
                    <a:pt x="349" y="460"/>
                  </a:lnTo>
                  <a:lnTo>
                    <a:pt x="355" y="462"/>
                  </a:lnTo>
                  <a:lnTo>
                    <a:pt x="360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5"/>
                  </a:lnTo>
                  <a:lnTo>
                    <a:pt x="384" y="464"/>
                  </a:lnTo>
                  <a:lnTo>
                    <a:pt x="391" y="462"/>
                  </a:lnTo>
                  <a:lnTo>
                    <a:pt x="407" y="448"/>
                  </a:lnTo>
                  <a:lnTo>
                    <a:pt x="416" y="433"/>
                  </a:lnTo>
                  <a:lnTo>
                    <a:pt x="420" y="416"/>
                  </a:lnTo>
                  <a:lnTo>
                    <a:pt x="424" y="398"/>
                  </a:lnTo>
                  <a:lnTo>
                    <a:pt x="422" y="387"/>
                  </a:lnTo>
                  <a:lnTo>
                    <a:pt x="421" y="375"/>
                  </a:lnTo>
                  <a:lnTo>
                    <a:pt x="417" y="364"/>
                  </a:lnTo>
                  <a:lnTo>
                    <a:pt x="415" y="352"/>
                  </a:lnTo>
                  <a:lnTo>
                    <a:pt x="410" y="342"/>
                  </a:lnTo>
                  <a:lnTo>
                    <a:pt x="405" y="334"/>
                  </a:lnTo>
                  <a:lnTo>
                    <a:pt x="398" y="326"/>
                  </a:lnTo>
                  <a:lnTo>
                    <a:pt x="388" y="320"/>
                  </a:lnTo>
                  <a:lnTo>
                    <a:pt x="371" y="315"/>
                  </a:lnTo>
                  <a:lnTo>
                    <a:pt x="354" y="312"/>
                  </a:lnTo>
                  <a:lnTo>
                    <a:pt x="337" y="309"/>
                  </a:lnTo>
                  <a:lnTo>
                    <a:pt x="319" y="306"/>
                  </a:lnTo>
                  <a:lnTo>
                    <a:pt x="302" y="303"/>
                  </a:lnTo>
                  <a:lnTo>
                    <a:pt x="285" y="299"/>
                  </a:lnTo>
                  <a:lnTo>
                    <a:pt x="269" y="296"/>
                  </a:lnTo>
                  <a:lnTo>
                    <a:pt x="251" y="292"/>
                  </a:lnTo>
                  <a:lnTo>
                    <a:pt x="234" y="288"/>
                  </a:lnTo>
                  <a:lnTo>
                    <a:pt x="218" y="283"/>
                  </a:lnTo>
                  <a:lnTo>
                    <a:pt x="202" y="279"/>
                  </a:lnTo>
                  <a:lnTo>
                    <a:pt x="186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6" y="237"/>
                  </a:lnTo>
                  <a:lnTo>
                    <a:pt x="115" y="276"/>
                  </a:lnTo>
                  <a:lnTo>
                    <a:pt x="107" y="317"/>
                  </a:lnTo>
                  <a:lnTo>
                    <a:pt x="100" y="359"/>
                  </a:lnTo>
                  <a:lnTo>
                    <a:pt x="98" y="401"/>
                  </a:lnTo>
                  <a:lnTo>
                    <a:pt x="98" y="444"/>
                  </a:lnTo>
                  <a:lnTo>
                    <a:pt x="103" y="487"/>
                  </a:lnTo>
                  <a:lnTo>
                    <a:pt x="111" y="530"/>
                  </a:lnTo>
                  <a:lnTo>
                    <a:pt x="122" y="572"/>
                  </a:lnTo>
                  <a:lnTo>
                    <a:pt x="134" y="592"/>
                  </a:lnTo>
                  <a:lnTo>
                    <a:pt x="145" y="614"/>
                  </a:lnTo>
                  <a:lnTo>
                    <a:pt x="159" y="634"/>
                  </a:lnTo>
                  <a:lnTo>
                    <a:pt x="173" y="654"/>
                  </a:lnTo>
                  <a:lnTo>
                    <a:pt x="189" y="672"/>
                  </a:lnTo>
                  <a:lnTo>
                    <a:pt x="207" y="688"/>
                  </a:lnTo>
                  <a:lnTo>
                    <a:pt x="227" y="701"/>
                  </a:lnTo>
                  <a:lnTo>
                    <a:pt x="250" y="710"/>
                  </a:lnTo>
                  <a:lnTo>
                    <a:pt x="256" y="710"/>
                  </a:lnTo>
                  <a:lnTo>
                    <a:pt x="263" y="708"/>
                  </a:lnTo>
                  <a:lnTo>
                    <a:pt x="270" y="706"/>
                  </a:lnTo>
                  <a:lnTo>
                    <a:pt x="275" y="703"/>
                  </a:lnTo>
                  <a:lnTo>
                    <a:pt x="281" y="701"/>
                  </a:lnTo>
                  <a:lnTo>
                    <a:pt x="287" y="700"/>
                  </a:lnTo>
                  <a:lnTo>
                    <a:pt x="290" y="702"/>
                  </a:lnTo>
                  <a:lnTo>
                    <a:pt x="294" y="707"/>
                  </a:lnTo>
                  <a:lnTo>
                    <a:pt x="287" y="711"/>
                  </a:lnTo>
                  <a:lnTo>
                    <a:pt x="280" y="715"/>
                  </a:lnTo>
                  <a:lnTo>
                    <a:pt x="273" y="718"/>
                  </a:lnTo>
                  <a:lnTo>
                    <a:pt x="266" y="721"/>
                  </a:lnTo>
                  <a:lnTo>
                    <a:pt x="259" y="722"/>
                  </a:lnTo>
                  <a:lnTo>
                    <a:pt x="251" y="723"/>
                  </a:lnTo>
                  <a:lnTo>
                    <a:pt x="243" y="722"/>
                  </a:lnTo>
                  <a:lnTo>
                    <a:pt x="235" y="719"/>
                  </a:lnTo>
                  <a:lnTo>
                    <a:pt x="212" y="709"/>
                  </a:lnTo>
                  <a:lnTo>
                    <a:pt x="191" y="698"/>
                  </a:lnTo>
                  <a:lnTo>
                    <a:pt x="172" y="685"/>
                  </a:lnTo>
                  <a:lnTo>
                    <a:pt x="153" y="670"/>
                  </a:lnTo>
                  <a:lnTo>
                    <a:pt x="137" y="654"/>
                  </a:lnTo>
                  <a:lnTo>
                    <a:pt x="122" y="637"/>
                  </a:lnTo>
                  <a:lnTo>
                    <a:pt x="108" y="617"/>
                  </a:lnTo>
                  <a:lnTo>
                    <a:pt x="97" y="597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0"/>
                  </a:lnTo>
                  <a:lnTo>
                    <a:pt x="53" y="436"/>
                  </a:lnTo>
                  <a:lnTo>
                    <a:pt x="53" y="411"/>
                  </a:lnTo>
                  <a:lnTo>
                    <a:pt x="53" y="329"/>
                  </a:lnTo>
                  <a:lnTo>
                    <a:pt x="45" y="329"/>
                  </a:lnTo>
                  <a:lnTo>
                    <a:pt x="38" y="329"/>
                  </a:lnTo>
                  <a:lnTo>
                    <a:pt x="30" y="329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2"/>
                  </a:lnTo>
                  <a:lnTo>
                    <a:pt x="3" y="319"/>
                  </a:lnTo>
                  <a:lnTo>
                    <a:pt x="0" y="313"/>
                  </a:lnTo>
                  <a:lnTo>
                    <a:pt x="56" y="294"/>
                  </a:lnTo>
                  <a:lnTo>
                    <a:pt x="61" y="268"/>
                  </a:lnTo>
                  <a:lnTo>
                    <a:pt x="66" y="242"/>
                  </a:lnTo>
                  <a:lnTo>
                    <a:pt x="73" y="216"/>
                  </a:lnTo>
                  <a:lnTo>
                    <a:pt x="88" y="196"/>
                  </a:lnTo>
                  <a:lnTo>
                    <a:pt x="78" y="184"/>
                  </a:lnTo>
                  <a:lnTo>
                    <a:pt x="71" y="170"/>
                  </a:lnTo>
                  <a:lnTo>
                    <a:pt x="65" y="155"/>
                  </a:lnTo>
                  <a:lnTo>
                    <a:pt x="60" y="140"/>
                  </a:lnTo>
                  <a:lnTo>
                    <a:pt x="56" y="125"/>
                  </a:lnTo>
                  <a:lnTo>
                    <a:pt x="56" y="109"/>
                  </a:lnTo>
                  <a:lnTo>
                    <a:pt x="58" y="93"/>
                  </a:lnTo>
                  <a:lnTo>
                    <a:pt x="63" y="77"/>
                  </a:lnTo>
                  <a:lnTo>
                    <a:pt x="70" y="64"/>
                  </a:lnTo>
                  <a:lnTo>
                    <a:pt x="77" y="53"/>
                  </a:lnTo>
                  <a:lnTo>
                    <a:pt x="85" y="41"/>
                  </a:lnTo>
                  <a:lnTo>
                    <a:pt x="94" y="31"/>
                  </a:lnTo>
                  <a:lnTo>
                    <a:pt x="104" y="22"/>
                  </a:lnTo>
                  <a:lnTo>
                    <a:pt x="115" y="14"/>
                  </a:lnTo>
                  <a:lnTo>
                    <a:pt x="126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3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3" y="83"/>
                  </a:lnTo>
                  <a:lnTo>
                    <a:pt x="104" y="113"/>
                  </a:lnTo>
                  <a:lnTo>
                    <a:pt x="111" y="140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0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3" y="242"/>
                  </a:lnTo>
                  <a:lnTo>
                    <a:pt x="255" y="249"/>
                  </a:lnTo>
                  <a:lnTo>
                    <a:pt x="277" y="254"/>
                  </a:lnTo>
                  <a:lnTo>
                    <a:pt x="299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6"/>
                  </a:lnTo>
                  <a:lnTo>
                    <a:pt x="385" y="283"/>
                  </a:lnTo>
                  <a:lnTo>
                    <a:pt x="406" y="292"/>
                  </a:lnTo>
                  <a:lnTo>
                    <a:pt x="425" y="302"/>
                  </a:lnTo>
                  <a:lnTo>
                    <a:pt x="445" y="314"/>
                  </a:lnTo>
                  <a:lnTo>
                    <a:pt x="460" y="317"/>
                  </a:lnTo>
                  <a:lnTo>
                    <a:pt x="475" y="321"/>
                  </a:lnTo>
                  <a:lnTo>
                    <a:pt x="489" y="328"/>
                  </a:lnTo>
                  <a:lnTo>
                    <a:pt x="501" y="336"/>
                  </a:lnTo>
                  <a:lnTo>
                    <a:pt x="513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3"/>
                  </a:lnTo>
                  <a:lnTo>
                    <a:pt x="542" y="396"/>
                  </a:lnTo>
                  <a:lnTo>
                    <a:pt x="541" y="410"/>
                  </a:lnTo>
                  <a:lnTo>
                    <a:pt x="535" y="420"/>
                  </a:lnTo>
                  <a:lnTo>
                    <a:pt x="524" y="429"/>
                  </a:lnTo>
                  <a:lnTo>
                    <a:pt x="518" y="429"/>
                  </a:lnTo>
                  <a:lnTo>
                    <a:pt x="511" y="426"/>
                  </a:lnTo>
                  <a:lnTo>
                    <a:pt x="503" y="421"/>
                  </a:lnTo>
                  <a:lnTo>
                    <a:pt x="496" y="417"/>
                  </a:lnTo>
                  <a:lnTo>
                    <a:pt x="489" y="411"/>
                  </a:lnTo>
                  <a:lnTo>
                    <a:pt x="483" y="405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4"/>
                  </a:lnTo>
                  <a:lnTo>
                    <a:pt x="492" y="409"/>
                  </a:lnTo>
                  <a:lnTo>
                    <a:pt x="498" y="412"/>
                  </a:lnTo>
                  <a:lnTo>
                    <a:pt x="506" y="413"/>
                  </a:lnTo>
                  <a:lnTo>
                    <a:pt x="512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2"/>
                  </a:lnTo>
                  <a:lnTo>
                    <a:pt x="501" y="374"/>
                  </a:lnTo>
                  <a:lnTo>
                    <a:pt x="493" y="367"/>
                  </a:lnTo>
                  <a:lnTo>
                    <a:pt x="484" y="360"/>
                  </a:lnTo>
                  <a:lnTo>
                    <a:pt x="476" y="353"/>
                  </a:lnTo>
                  <a:lnTo>
                    <a:pt x="467" y="349"/>
                  </a:lnTo>
                  <a:lnTo>
                    <a:pt x="456" y="345"/>
                  </a:lnTo>
                  <a:lnTo>
                    <a:pt x="447" y="345"/>
                  </a:lnTo>
                  <a:lnTo>
                    <a:pt x="454" y="367"/>
                  </a:lnTo>
                  <a:lnTo>
                    <a:pt x="458" y="391"/>
                  </a:lnTo>
                  <a:lnTo>
                    <a:pt x="459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1" y="509"/>
                  </a:lnTo>
                  <a:lnTo>
                    <a:pt x="497" y="528"/>
                  </a:lnTo>
                  <a:lnTo>
                    <a:pt x="511" y="543"/>
                  </a:lnTo>
                  <a:lnTo>
                    <a:pt x="524" y="559"/>
                  </a:lnTo>
                  <a:lnTo>
                    <a:pt x="539" y="574"/>
                  </a:lnTo>
                  <a:lnTo>
                    <a:pt x="557" y="588"/>
                  </a:lnTo>
                  <a:lnTo>
                    <a:pt x="574" y="600"/>
                  </a:lnTo>
                  <a:lnTo>
                    <a:pt x="592" y="608"/>
                  </a:lnTo>
                  <a:lnTo>
                    <a:pt x="612" y="611"/>
                  </a:lnTo>
                  <a:lnTo>
                    <a:pt x="634" y="610"/>
                  </a:lnTo>
                  <a:lnTo>
                    <a:pt x="637" y="607"/>
                  </a:lnTo>
                  <a:lnTo>
                    <a:pt x="642" y="603"/>
                  </a:lnTo>
                  <a:lnTo>
                    <a:pt x="647" y="601"/>
                  </a:lnTo>
                  <a:lnTo>
                    <a:pt x="650" y="597"/>
                  </a:lnTo>
                  <a:lnTo>
                    <a:pt x="645" y="593"/>
                  </a:lnTo>
                  <a:lnTo>
                    <a:pt x="640" y="591"/>
                  </a:lnTo>
                  <a:lnTo>
                    <a:pt x="635" y="588"/>
                  </a:lnTo>
                  <a:lnTo>
                    <a:pt x="634" y="582"/>
                  </a:lnTo>
                  <a:lnTo>
                    <a:pt x="641" y="578"/>
                  </a:lnTo>
                  <a:lnTo>
                    <a:pt x="648" y="576"/>
                  </a:lnTo>
                  <a:lnTo>
                    <a:pt x="657" y="574"/>
                  </a:lnTo>
                  <a:lnTo>
                    <a:pt x="665" y="577"/>
                  </a:lnTo>
                  <a:lnTo>
                    <a:pt x="672" y="584"/>
                  </a:lnTo>
                  <a:lnTo>
                    <a:pt x="675" y="592"/>
                  </a:lnTo>
                  <a:lnTo>
                    <a:pt x="677" y="600"/>
                  </a:lnTo>
                  <a:lnTo>
                    <a:pt x="675" y="608"/>
                  </a:lnTo>
                  <a:lnTo>
                    <a:pt x="674" y="618"/>
                  </a:lnTo>
                  <a:lnTo>
                    <a:pt x="669" y="627"/>
                  </a:lnTo>
                  <a:lnTo>
                    <a:pt x="658" y="635"/>
                  </a:lnTo>
                  <a:lnTo>
                    <a:pt x="645" y="642"/>
                  </a:lnTo>
                  <a:lnTo>
                    <a:pt x="631" y="643"/>
                  </a:lnTo>
                  <a:lnTo>
                    <a:pt x="617" y="642"/>
                  </a:lnTo>
                  <a:lnTo>
                    <a:pt x="603" y="640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6" y="626"/>
                  </a:lnTo>
                  <a:lnTo>
                    <a:pt x="557" y="619"/>
                  </a:lnTo>
                  <a:lnTo>
                    <a:pt x="548" y="614"/>
                  </a:lnTo>
                  <a:lnTo>
                    <a:pt x="554" y="635"/>
                  </a:lnTo>
                  <a:lnTo>
                    <a:pt x="562" y="657"/>
                  </a:lnTo>
                  <a:lnTo>
                    <a:pt x="572" y="678"/>
                  </a:lnTo>
                  <a:lnTo>
                    <a:pt x="582" y="700"/>
                  </a:lnTo>
                  <a:lnTo>
                    <a:pt x="594" y="721"/>
                  </a:lnTo>
                  <a:lnTo>
                    <a:pt x="605" y="742"/>
                  </a:lnTo>
                  <a:lnTo>
                    <a:pt x="618" y="763"/>
                  </a:lnTo>
                  <a:lnTo>
                    <a:pt x="632" y="783"/>
                  </a:lnTo>
                  <a:lnTo>
                    <a:pt x="616" y="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3298" y="1670"/>
              <a:ext cx="131" cy="251"/>
            </a:xfrm>
            <a:custGeom>
              <a:avLst/>
              <a:gdLst>
                <a:gd name="T0" fmla="*/ 248 w 260"/>
                <a:gd name="T1" fmla="*/ 153 h 501"/>
                <a:gd name="T2" fmla="*/ 260 w 260"/>
                <a:gd name="T3" fmla="*/ 245 h 501"/>
                <a:gd name="T4" fmla="*/ 249 w 260"/>
                <a:gd name="T5" fmla="*/ 338 h 501"/>
                <a:gd name="T6" fmla="*/ 213 w 260"/>
                <a:gd name="T7" fmla="*/ 424 h 501"/>
                <a:gd name="T8" fmla="*/ 175 w 260"/>
                <a:gd name="T9" fmla="*/ 470 h 501"/>
                <a:gd name="T10" fmla="*/ 144 w 260"/>
                <a:gd name="T11" fmla="*/ 486 h 501"/>
                <a:gd name="T12" fmla="*/ 111 w 260"/>
                <a:gd name="T13" fmla="*/ 497 h 501"/>
                <a:gd name="T14" fmla="*/ 86 w 260"/>
                <a:gd name="T15" fmla="*/ 501 h 501"/>
                <a:gd name="T16" fmla="*/ 86 w 260"/>
                <a:gd name="T17" fmla="*/ 493 h 501"/>
                <a:gd name="T18" fmla="*/ 108 w 260"/>
                <a:gd name="T19" fmla="*/ 474 h 501"/>
                <a:gd name="T20" fmla="*/ 139 w 260"/>
                <a:gd name="T21" fmla="*/ 452 h 501"/>
                <a:gd name="T22" fmla="*/ 167 w 260"/>
                <a:gd name="T23" fmla="*/ 429 h 501"/>
                <a:gd name="T24" fmla="*/ 188 w 260"/>
                <a:gd name="T25" fmla="*/ 388 h 501"/>
                <a:gd name="T26" fmla="*/ 205 w 260"/>
                <a:gd name="T27" fmla="*/ 319 h 501"/>
                <a:gd name="T28" fmla="*/ 212 w 260"/>
                <a:gd name="T29" fmla="*/ 246 h 501"/>
                <a:gd name="T30" fmla="*/ 206 w 260"/>
                <a:gd name="T31" fmla="*/ 174 h 501"/>
                <a:gd name="T32" fmla="*/ 196 w 260"/>
                <a:gd name="T33" fmla="*/ 130 h 501"/>
                <a:gd name="T34" fmla="*/ 190 w 260"/>
                <a:gd name="T35" fmla="*/ 110 h 501"/>
                <a:gd name="T36" fmla="*/ 181 w 260"/>
                <a:gd name="T37" fmla="*/ 93 h 501"/>
                <a:gd name="T38" fmla="*/ 169 w 260"/>
                <a:gd name="T39" fmla="*/ 78 h 501"/>
                <a:gd name="T40" fmla="*/ 139 w 260"/>
                <a:gd name="T41" fmla="*/ 53 h 501"/>
                <a:gd name="T42" fmla="*/ 86 w 260"/>
                <a:gd name="T43" fmla="*/ 32 h 501"/>
                <a:gd name="T44" fmla="*/ 37 w 260"/>
                <a:gd name="T45" fmla="*/ 24 h 501"/>
                <a:gd name="T46" fmla="*/ 5 w 260"/>
                <a:gd name="T47" fmla="*/ 24 h 501"/>
                <a:gd name="T48" fmla="*/ 16 w 260"/>
                <a:gd name="T49" fmla="*/ 13 h 501"/>
                <a:gd name="T50" fmla="*/ 53 w 260"/>
                <a:gd name="T51" fmla="*/ 1 h 501"/>
                <a:gd name="T52" fmla="*/ 92 w 260"/>
                <a:gd name="T53" fmla="*/ 2 h 501"/>
                <a:gd name="T54" fmla="*/ 130 w 260"/>
                <a:gd name="T55" fmla="*/ 11 h 501"/>
                <a:gd name="T56" fmla="*/ 160 w 260"/>
                <a:gd name="T57" fmla="*/ 28 h 501"/>
                <a:gd name="T58" fmla="*/ 184 w 260"/>
                <a:gd name="T59" fmla="*/ 47 h 501"/>
                <a:gd name="T60" fmla="*/ 206 w 260"/>
                <a:gd name="T61" fmla="*/ 71 h 501"/>
                <a:gd name="T62" fmla="*/ 225 w 260"/>
                <a:gd name="T63" fmla="*/ 9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501">
                  <a:moveTo>
                    <a:pt x="232" y="110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5"/>
                  </a:lnTo>
                  <a:lnTo>
                    <a:pt x="258" y="292"/>
                  </a:lnTo>
                  <a:lnTo>
                    <a:pt x="249" y="338"/>
                  </a:lnTo>
                  <a:lnTo>
                    <a:pt x="234" y="383"/>
                  </a:lnTo>
                  <a:lnTo>
                    <a:pt x="213" y="424"/>
                  </a:lnTo>
                  <a:lnTo>
                    <a:pt x="185" y="460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7"/>
                  </a:lnTo>
                  <a:lnTo>
                    <a:pt x="97" y="501"/>
                  </a:lnTo>
                  <a:lnTo>
                    <a:pt x="86" y="501"/>
                  </a:lnTo>
                  <a:lnTo>
                    <a:pt x="82" y="498"/>
                  </a:lnTo>
                  <a:lnTo>
                    <a:pt x="86" y="493"/>
                  </a:lnTo>
                  <a:lnTo>
                    <a:pt x="96" y="485"/>
                  </a:lnTo>
                  <a:lnTo>
                    <a:pt x="108" y="474"/>
                  </a:lnTo>
                  <a:lnTo>
                    <a:pt x="123" y="464"/>
                  </a:lnTo>
                  <a:lnTo>
                    <a:pt x="139" y="452"/>
                  </a:lnTo>
                  <a:lnTo>
                    <a:pt x="154" y="441"/>
                  </a:lnTo>
                  <a:lnTo>
                    <a:pt x="167" y="429"/>
                  </a:lnTo>
                  <a:lnTo>
                    <a:pt x="175" y="420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3"/>
                  </a:lnTo>
                  <a:lnTo>
                    <a:pt x="212" y="246"/>
                  </a:lnTo>
                  <a:lnTo>
                    <a:pt x="210" y="209"/>
                  </a:lnTo>
                  <a:lnTo>
                    <a:pt x="206" y="174"/>
                  </a:lnTo>
                  <a:lnTo>
                    <a:pt x="198" y="139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0"/>
                  </a:lnTo>
                  <a:lnTo>
                    <a:pt x="185" y="102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2" y="70"/>
                  </a:lnTo>
                  <a:lnTo>
                    <a:pt x="139" y="53"/>
                  </a:lnTo>
                  <a:lnTo>
                    <a:pt x="114" y="40"/>
                  </a:lnTo>
                  <a:lnTo>
                    <a:pt x="86" y="32"/>
                  </a:lnTo>
                  <a:lnTo>
                    <a:pt x="61" y="26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3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1"/>
                  </a:lnTo>
                  <a:lnTo>
                    <a:pt x="147" y="18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1"/>
                  </a:lnTo>
                  <a:lnTo>
                    <a:pt x="215" y="84"/>
                  </a:lnTo>
                  <a:lnTo>
                    <a:pt x="225" y="97"/>
                  </a:lnTo>
                  <a:lnTo>
                    <a:pt x="232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2534" y="1700"/>
              <a:ext cx="321" cy="349"/>
            </a:xfrm>
            <a:custGeom>
              <a:avLst/>
              <a:gdLst>
                <a:gd name="T0" fmla="*/ 642 w 642"/>
                <a:gd name="T1" fmla="*/ 3 h 698"/>
                <a:gd name="T2" fmla="*/ 642 w 642"/>
                <a:gd name="T3" fmla="*/ 107 h 698"/>
                <a:gd name="T4" fmla="*/ 642 w 642"/>
                <a:gd name="T5" fmla="*/ 334 h 698"/>
                <a:gd name="T6" fmla="*/ 639 w 642"/>
                <a:gd name="T7" fmla="*/ 563 h 698"/>
                <a:gd name="T8" fmla="*/ 630 w 642"/>
                <a:gd name="T9" fmla="*/ 667 h 698"/>
                <a:gd name="T10" fmla="*/ 624 w 642"/>
                <a:gd name="T11" fmla="*/ 667 h 698"/>
                <a:gd name="T12" fmla="*/ 608 w 642"/>
                <a:gd name="T13" fmla="*/ 668 h 698"/>
                <a:gd name="T14" fmla="*/ 583 w 642"/>
                <a:gd name="T15" fmla="*/ 671 h 698"/>
                <a:gd name="T16" fmla="*/ 550 w 642"/>
                <a:gd name="T17" fmla="*/ 672 h 698"/>
                <a:gd name="T18" fmla="*/ 512 w 642"/>
                <a:gd name="T19" fmla="*/ 675 h 698"/>
                <a:gd name="T20" fmla="*/ 467 w 642"/>
                <a:gd name="T21" fmla="*/ 678 h 698"/>
                <a:gd name="T22" fmla="*/ 420 w 642"/>
                <a:gd name="T23" fmla="*/ 681 h 698"/>
                <a:gd name="T24" fmla="*/ 369 w 642"/>
                <a:gd name="T25" fmla="*/ 683 h 698"/>
                <a:gd name="T26" fmla="*/ 318 w 642"/>
                <a:gd name="T27" fmla="*/ 687 h 698"/>
                <a:gd name="T28" fmla="*/ 266 w 642"/>
                <a:gd name="T29" fmla="*/ 689 h 698"/>
                <a:gd name="T30" fmla="*/ 217 w 642"/>
                <a:gd name="T31" fmla="*/ 693 h 698"/>
                <a:gd name="T32" fmla="*/ 170 w 642"/>
                <a:gd name="T33" fmla="*/ 695 h 698"/>
                <a:gd name="T34" fmla="*/ 127 w 642"/>
                <a:gd name="T35" fmla="*/ 696 h 698"/>
                <a:gd name="T36" fmla="*/ 89 w 642"/>
                <a:gd name="T37" fmla="*/ 697 h 698"/>
                <a:gd name="T38" fmla="*/ 58 w 642"/>
                <a:gd name="T39" fmla="*/ 698 h 698"/>
                <a:gd name="T40" fmla="*/ 35 w 642"/>
                <a:gd name="T41" fmla="*/ 698 h 698"/>
                <a:gd name="T42" fmla="*/ 0 w 642"/>
                <a:gd name="T43" fmla="*/ 0 h 698"/>
                <a:gd name="T44" fmla="*/ 642 w 642"/>
                <a:gd name="T45" fmla="*/ 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2" h="698">
                  <a:moveTo>
                    <a:pt x="642" y="3"/>
                  </a:moveTo>
                  <a:lnTo>
                    <a:pt x="642" y="107"/>
                  </a:lnTo>
                  <a:lnTo>
                    <a:pt x="642" y="334"/>
                  </a:lnTo>
                  <a:lnTo>
                    <a:pt x="639" y="563"/>
                  </a:lnTo>
                  <a:lnTo>
                    <a:pt x="630" y="667"/>
                  </a:lnTo>
                  <a:lnTo>
                    <a:pt x="624" y="667"/>
                  </a:lnTo>
                  <a:lnTo>
                    <a:pt x="608" y="668"/>
                  </a:lnTo>
                  <a:lnTo>
                    <a:pt x="583" y="671"/>
                  </a:lnTo>
                  <a:lnTo>
                    <a:pt x="550" y="672"/>
                  </a:lnTo>
                  <a:lnTo>
                    <a:pt x="512" y="675"/>
                  </a:lnTo>
                  <a:lnTo>
                    <a:pt x="467" y="678"/>
                  </a:lnTo>
                  <a:lnTo>
                    <a:pt x="420" y="681"/>
                  </a:lnTo>
                  <a:lnTo>
                    <a:pt x="369" y="683"/>
                  </a:lnTo>
                  <a:lnTo>
                    <a:pt x="318" y="687"/>
                  </a:lnTo>
                  <a:lnTo>
                    <a:pt x="266" y="689"/>
                  </a:lnTo>
                  <a:lnTo>
                    <a:pt x="217" y="693"/>
                  </a:lnTo>
                  <a:lnTo>
                    <a:pt x="170" y="695"/>
                  </a:lnTo>
                  <a:lnTo>
                    <a:pt x="127" y="696"/>
                  </a:lnTo>
                  <a:lnTo>
                    <a:pt x="89" y="697"/>
                  </a:lnTo>
                  <a:lnTo>
                    <a:pt x="58" y="698"/>
                  </a:lnTo>
                  <a:lnTo>
                    <a:pt x="35" y="698"/>
                  </a:lnTo>
                  <a:lnTo>
                    <a:pt x="0" y="0"/>
                  </a:lnTo>
                  <a:lnTo>
                    <a:pt x="64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3244" y="1696"/>
              <a:ext cx="117" cy="217"/>
            </a:xfrm>
            <a:custGeom>
              <a:avLst/>
              <a:gdLst>
                <a:gd name="T0" fmla="*/ 137 w 232"/>
                <a:gd name="T1" fmla="*/ 179 h 434"/>
                <a:gd name="T2" fmla="*/ 122 w 232"/>
                <a:gd name="T3" fmla="*/ 225 h 434"/>
                <a:gd name="T4" fmla="*/ 92 w 232"/>
                <a:gd name="T5" fmla="*/ 266 h 434"/>
                <a:gd name="T6" fmla="*/ 73 w 232"/>
                <a:gd name="T7" fmla="*/ 274 h 434"/>
                <a:gd name="T8" fmla="*/ 51 w 232"/>
                <a:gd name="T9" fmla="*/ 275 h 434"/>
                <a:gd name="T10" fmla="*/ 35 w 232"/>
                <a:gd name="T11" fmla="*/ 278 h 434"/>
                <a:gd name="T12" fmla="*/ 51 w 232"/>
                <a:gd name="T13" fmla="*/ 291 h 434"/>
                <a:gd name="T14" fmla="*/ 72 w 232"/>
                <a:gd name="T15" fmla="*/ 298 h 434"/>
                <a:gd name="T16" fmla="*/ 96 w 232"/>
                <a:gd name="T17" fmla="*/ 296 h 434"/>
                <a:gd name="T18" fmla="*/ 127 w 232"/>
                <a:gd name="T19" fmla="*/ 294 h 434"/>
                <a:gd name="T20" fmla="*/ 146 w 232"/>
                <a:gd name="T21" fmla="*/ 299 h 434"/>
                <a:gd name="T22" fmla="*/ 139 w 232"/>
                <a:gd name="T23" fmla="*/ 343 h 434"/>
                <a:gd name="T24" fmla="*/ 111 w 232"/>
                <a:gd name="T25" fmla="*/ 378 h 434"/>
                <a:gd name="T26" fmla="*/ 99 w 232"/>
                <a:gd name="T27" fmla="*/ 399 h 434"/>
                <a:gd name="T28" fmla="*/ 129 w 232"/>
                <a:gd name="T29" fmla="*/ 399 h 434"/>
                <a:gd name="T30" fmla="*/ 157 w 232"/>
                <a:gd name="T31" fmla="*/ 389 h 434"/>
                <a:gd name="T32" fmla="*/ 179 w 232"/>
                <a:gd name="T33" fmla="*/ 372 h 434"/>
                <a:gd name="T34" fmla="*/ 199 w 232"/>
                <a:gd name="T35" fmla="*/ 347 h 434"/>
                <a:gd name="T36" fmla="*/ 224 w 232"/>
                <a:gd name="T37" fmla="*/ 329 h 434"/>
                <a:gd name="T38" fmla="*/ 232 w 232"/>
                <a:gd name="T39" fmla="*/ 358 h 434"/>
                <a:gd name="T40" fmla="*/ 207 w 232"/>
                <a:gd name="T41" fmla="*/ 397 h 434"/>
                <a:gd name="T42" fmla="*/ 161 w 232"/>
                <a:gd name="T43" fmla="*/ 422 h 434"/>
                <a:gd name="T44" fmla="*/ 109 w 232"/>
                <a:gd name="T45" fmla="*/ 434 h 434"/>
                <a:gd name="T46" fmla="*/ 85 w 232"/>
                <a:gd name="T47" fmla="*/ 423 h 434"/>
                <a:gd name="T48" fmla="*/ 59 w 232"/>
                <a:gd name="T49" fmla="*/ 411 h 434"/>
                <a:gd name="T50" fmla="*/ 48 w 232"/>
                <a:gd name="T51" fmla="*/ 392 h 434"/>
                <a:gd name="T52" fmla="*/ 61 w 232"/>
                <a:gd name="T53" fmla="*/ 387 h 434"/>
                <a:gd name="T54" fmla="*/ 77 w 232"/>
                <a:gd name="T55" fmla="*/ 383 h 434"/>
                <a:gd name="T56" fmla="*/ 103 w 232"/>
                <a:gd name="T57" fmla="*/ 358 h 434"/>
                <a:gd name="T58" fmla="*/ 103 w 232"/>
                <a:gd name="T59" fmla="*/ 335 h 434"/>
                <a:gd name="T60" fmla="*/ 68 w 232"/>
                <a:gd name="T61" fmla="*/ 329 h 434"/>
                <a:gd name="T62" fmla="*/ 34 w 232"/>
                <a:gd name="T63" fmla="*/ 309 h 434"/>
                <a:gd name="T64" fmla="*/ 2 w 232"/>
                <a:gd name="T65" fmla="*/ 260 h 434"/>
                <a:gd name="T66" fmla="*/ 12 w 232"/>
                <a:gd name="T67" fmla="*/ 217 h 434"/>
                <a:gd name="T68" fmla="*/ 20 w 232"/>
                <a:gd name="T69" fmla="*/ 238 h 434"/>
                <a:gd name="T70" fmla="*/ 33 w 232"/>
                <a:gd name="T71" fmla="*/ 255 h 434"/>
                <a:gd name="T72" fmla="*/ 53 w 232"/>
                <a:gd name="T73" fmla="*/ 256 h 434"/>
                <a:gd name="T74" fmla="*/ 68 w 232"/>
                <a:gd name="T75" fmla="*/ 255 h 434"/>
                <a:gd name="T76" fmla="*/ 81 w 232"/>
                <a:gd name="T77" fmla="*/ 247 h 434"/>
                <a:gd name="T78" fmla="*/ 87 w 232"/>
                <a:gd name="T79" fmla="*/ 148 h 434"/>
                <a:gd name="T80" fmla="*/ 65 w 232"/>
                <a:gd name="T81" fmla="*/ 50 h 434"/>
                <a:gd name="T82" fmla="*/ 117 w 232"/>
                <a:gd name="T83" fmla="*/ 16 h 434"/>
                <a:gd name="T84" fmla="*/ 133 w 232"/>
                <a:gd name="T85" fmla="*/ 147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2" h="434">
                  <a:moveTo>
                    <a:pt x="133" y="147"/>
                  </a:moveTo>
                  <a:lnTo>
                    <a:pt x="137" y="163"/>
                  </a:lnTo>
                  <a:lnTo>
                    <a:pt x="137" y="179"/>
                  </a:lnTo>
                  <a:lnTo>
                    <a:pt x="134" y="195"/>
                  </a:lnTo>
                  <a:lnTo>
                    <a:pt x="130" y="210"/>
                  </a:lnTo>
                  <a:lnTo>
                    <a:pt x="122" y="225"/>
                  </a:lnTo>
                  <a:lnTo>
                    <a:pt x="114" y="239"/>
                  </a:lnTo>
                  <a:lnTo>
                    <a:pt x="103" y="253"/>
                  </a:lnTo>
                  <a:lnTo>
                    <a:pt x="92" y="266"/>
                  </a:lnTo>
                  <a:lnTo>
                    <a:pt x="86" y="269"/>
                  </a:lnTo>
                  <a:lnTo>
                    <a:pt x="79" y="271"/>
                  </a:lnTo>
                  <a:lnTo>
                    <a:pt x="73" y="274"/>
                  </a:lnTo>
                  <a:lnTo>
                    <a:pt x="66" y="275"/>
                  </a:lnTo>
                  <a:lnTo>
                    <a:pt x="59" y="275"/>
                  </a:lnTo>
                  <a:lnTo>
                    <a:pt x="51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5" y="278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1" y="291"/>
                  </a:lnTo>
                  <a:lnTo>
                    <a:pt x="58" y="294"/>
                  </a:lnTo>
                  <a:lnTo>
                    <a:pt x="65" y="297"/>
                  </a:lnTo>
                  <a:lnTo>
                    <a:pt x="72" y="298"/>
                  </a:lnTo>
                  <a:lnTo>
                    <a:pt x="79" y="299"/>
                  </a:lnTo>
                  <a:lnTo>
                    <a:pt x="87" y="298"/>
                  </a:lnTo>
                  <a:lnTo>
                    <a:pt x="96" y="296"/>
                  </a:lnTo>
                  <a:lnTo>
                    <a:pt x="107" y="294"/>
                  </a:lnTo>
                  <a:lnTo>
                    <a:pt x="117" y="294"/>
                  </a:lnTo>
                  <a:lnTo>
                    <a:pt x="127" y="294"/>
                  </a:lnTo>
                  <a:lnTo>
                    <a:pt x="136" y="294"/>
                  </a:lnTo>
                  <a:lnTo>
                    <a:pt x="142" y="297"/>
                  </a:lnTo>
                  <a:lnTo>
                    <a:pt x="146" y="299"/>
                  </a:lnTo>
                  <a:lnTo>
                    <a:pt x="146" y="315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5"/>
                  </a:lnTo>
                  <a:lnTo>
                    <a:pt x="122" y="368"/>
                  </a:lnTo>
                  <a:lnTo>
                    <a:pt x="111" y="378"/>
                  </a:lnTo>
                  <a:lnTo>
                    <a:pt x="101" y="388"/>
                  </a:lnTo>
                  <a:lnTo>
                    <a:pt x="89" y="396"/>
                  </a:lnTo>
                  <a:lnTo>
                    <a:pt x="99" y="399"/>
                  </a:lnTo>
                  <a:lnTo>
                    <a:pt x="109" y="400"/>
                  </a:lnTo>
                  <a:lnTo>
                    <a:pt x="119" y="400"/>
                  </a:lnTo>
                  <a:lnTo>
                    <a:pt x="129" y="399"/>
                  </a:lnTo>
                  <a:lnTo>
                    <a:pt x="139" y="397"/>
                  </a:lnTo>
                  <a:lnTo>
                    <a:pt x="148" y="393"/>
                  </a:lnTo>
                  <a:lnTo>
                    <a:pt x="157" y="389"/>
                  </a:lnTo>
                  <a:lnTo>
                    <a:pt x="166" y="384"/>
                  </a:lnTo>
                  <a:lnTo>
                    <a:pt x="174" y="378"/>
                  </a:lnTo>
                  <a:lnTo>
                    <a:pt x="179" y="372"/>
                  </a:lnTo>
                  <a:lnTo>
                    <a:pt x="186" y="364"/>
                  </a:lnTo>
                  <a:lnTo>
                    <a:pt x="192" y="355"/>
                  </a:lnTo>
                  <a:lnTo>
                    <a:pt x="199" y="347"/>
                  </a:lnTo>
                  <a:lnTo>
                    <a:pt x="206" y="339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8"/>
                  </a:lnTo>
                  <a:lnTo>
                    <a:pt x="232" y="349"/>
                  </a:lnTo>
                  <a:lnTo>
                    <a:pt x="232" y="358"/>
                  </a:lnTo>
                  <a:lnTo>
                    <a:pt x="230" y="368"/>
                  </a:lnTo>
                  <a:lnTo>
                    <a:pt x="220" y="384"/>
                  </a:lnTo>
                  <a:lnTo>
                    <a:pt x="207" y="397"/>
                  </a:lnTo>
                  <a:lnTo>
                    <a:pt x="193" y="407"/>
                  </a:lnTo>
                  <a:lnTo>
                    <a:pt x="178" y="415"/>
                  </a:lnTo>
                  <a:lnTo>
                    <a:pt x="161" y="422"/>
                  </a:lnTo>
                  <a:lnTo>
                    <a:pt x="144" y="427"/>
                  </a:lnTo>
                  <a:lnTo>
                    <a:pt x="126" y="430"/>
                  </a:lnTo>
                  <a:lnTo>
                    <a:pt x="109" y="434"/>
                  </a:lnTo>
                  <a:lnTo>
                    <a:pt x="101" y="430"/>
                  </a:lnTo>
                  <a:lnTo>
                    <a:pt x="93" y="427"/>
                  </a:lnTo>
                  <a:lnTo>
                    <a:pt x="85" y="423"/>
                  </a:lnTo>
                  <a:lnTo>
                    <a:pt x="76" y="420"/>
                  </a:lnTo>
                  <a:lnTo>
                    <a:pt x="68" y="416"/>
                  </a:lnTo>
                  <a:lnTo>
                    <a:pt x="59" y="411"/>
                  </a:lnTo>
                  <a:lnTo>
                    <a:pt x="53" y="405"/>
                  </a:lnTo>
                  <a:lnTo>
                    <a:pt x="46" y="397"/>
                  </a:lnTo>
                  <a:lnTo>
                    <a:pt x="48" y="392"/>
                  </a:lnTo>
                  <a:lnTo>
                    <a:pt x="51" y="390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6" y="385"/>
                  </a:lnTo>
                  <a:lnTo>
                    <a:pt x="72" y="384"/>
                  </a:lnTo>
                  <a:lnTo>
                    <a:pt x="77" y="383"/>
                  </a:lnTo>
                  <a:lnTo>
                    <a:pt x="81" y="381"/>
                  </a:lnTo>
                  <a:lnTo>
                    <a:pt x="93" y="369"/>
                  </a:lnTo>
                  <a:lnTo>
                    <a:pt x="103" y="358"/>
                  </a:lnTo>
                  <a:lnTo>
                    <a:pt x="111" y="345"/>
                  </a:lnTo>
                  <a:lnTo>
                    <a:pt x="115" y="331"/>
                  </a:lnTo>
                  <a:lnTo>
                    <a:pt x="103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4"/>
                  </a:lnTo>
                  <a:lnTo>
                    <a:pt x="44" y="317"/>
                  </a:lnTo>
                  <a:lnTo>
                    <a:pt x="34" y="309"/>
                  </a:lnTo>
                  <a:lnTo>
                    <a:pt x="24" y="300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5" y="215"/>
                  </a:lnTo>
                  <a:lnTo>
                    <a:pt x="12" y="217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0" y="238"/>
                  </a:lnTo>
                  <a:lnTo>
                    <a:pt x="23" y="245"/>
                  </a:lnTo>
                  <a:lnTo>
                    <a:pt x="27" y="252"/>
                  </a:lnTo>
                  <a:lnTo>
                    <a:pt x="33" y="255"/>
                  </a:lnTo>
                  <a:lnTo>
                    <a:pt x="43" y="256"/>
                  </a:lnTo>
                  <a:lnTo>
                    <a:pt x="48" y="256"/>
                  </a:lnTo>
                  <a:lnTo>
                    <a:pt x="53" y="256"/>
                  </a:lnTo>
                  <a:lnTo>
                    <a:pt x="57" y="256"/>
                  </a:lnTo>
                  <a:lnTo>
                    <a:pt x="63" y="256"/>
                  </a:lnTo>
                  <a:lnTo>
                    <a:pt x="68" y="255"/>
                  </a:lnTo>
                  <a:lnTo>
                    <a:pt x="73" y="253"/>
                  </a:lnTo>
                  <a:lnTo>
                    <a:pt x="78" y="251"/>
                  </a:lnTo>
                  <a:lnTo>
                    <a:pt x="81" y="247"/>
                  </a:lnTo>
                  <a:lnTo>
                    <a:pt x="96" y="215"/>
                  </a:lnTo>
                  <a:lnTo>
                    <a:pt x="96" y="182"/>
                  </a:lnTo>
                  <a:lnTo>
                    <a:pt x="87" y="148"/>
                  </a:lnTo>
                  <a:lnTo>
                    <a:pt x="74" y="114"/>
                  </a:lnTo>
                  <a:lnTo>
                    <a:pt x="65" y="82"/>
                  </a:lnTo>
                  <a:lnTo>
                    <a:pt x="65" y="50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7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2551" y="1710"/>
              <a:ext cx="290" cy="327"/>
            </a:xfrm>
            <a:custGeom>
              <a:avLst/>
              <a:gdLst>
                <a:gd name="T0" fmla="*/ 569 w 579"/>
                <a:gd name="T1" fmla="*/ 622 h 654"/>
                <a:gd name="T2" fmla="*/ 546 w 579"/>
                <a:gd name="T3" fmla="*/ 624 h 654"/>
                <a:gd name="T4" fmla="*/ 518 w 579"/>
                <a:gd name="T5" fmla="*/ 625 h 654"/>
                <a:gd name="T6" fmla="*/ 482 w 579"/>
                <a:gd name="T7" fmla="*/ 629 h 654"/>
                <a:gd name="T8" fmla="*/ 441 w 579"/>
                <a:gd name="T9" fmla="*/ 631 h 654"/>
                <a:gd name="T10" fmla="*/ 399 w 579"/>
                <a:gd name="T11" fmla="*/ 634 h 654"/>
                <a:gd name="T12" fmla="*/ 353 w 579"/>
                <a:gd name="T13" fmla="*/ 636 h 654"/>
                <a:gd name="T14" fmla="*/ 305 w 579"/>
                <a:gd name="T15" fmla="*/ 639 h 654"/>
                <a:gd name="T16" fmla="*/ 258 w 579"/>
                <a:gd name="T17" fmla="*/ 642 h 654"/>
                <a:gd name="T18" fmla="*/ 213 w 579"/>
                <a:gd name="T19" fmla="*/ 644 h 654"/>
                <a:gd name="T20" fmla="*/ 169 w 579"/>
                <a:gd name="T21" fmla="*/ 646 h 654"/>
                <a:gd name="T22" fmla="*/ 129 w 579"/>
                <a:gd name="T23" fmla="*/ 648 h 654"/>
                <a:gd name="T24" fmla="*/ 94 w 579"/>
                <a:gd name="T25" fmla="*/ 651 h 654"/>
                <a:gd name="T26" fmla="*/ 64 w 579"/>
                <a:gd name="T27" fmla="*/ 652 h 654"/>
                <a:gd name="T28" fmla="*/ 43 w 579"/>
                <a:gd name="T29" fmla="*/ 653 h 654"/>
                <a:gd name="T30" fmla="*/ 28 w 579"/>
                <a:gd name="T31" fmla="*/ 654 h 654"/>
                <a:gd name="T32" fmla="*/ 23 w 579"/>
                <a:gd name="T33" fmla="*/ 654 h 654"/>
                <a:gd name="T34" fmla="*/ 0 w 579"/>
                <a:gd name="T35" fmla="*/ 0 h 654"/>
                <a:gd name="T36" fmla="*/ 579 w 579"/>
                <a:gd name="T37" fmla="*/ 8 h 654"/>
                <a:gd name="T38" fmla="*/ 569 w 579"/>
                <a:gd name="T39" fmla="*/ 62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9" h="654">
                  <a:moveTo>
                    <a:pt x="569" y="622"/>
                  </a:moveTo>
                  <a:lnTo>
                    <a:pt x="546" y="624"/>
                  </a:lnTo>
                  <a:lnTo>
                    <a:pt x="518" y="625"/>
                  </a:lnTo>
                  <a:lnTo>
                    <a:pt x="482" y="629"/>
                  </a:lnTo>
                  <a:lnTo>
                    <a:pt x="441" y="631"/>
                  </a:lnTo>
                  <a:lnTo>
                    <a:pt x="399" y="634"/>
                  </a:lnTo>
                  <a:lnTo>
                    <a:pt x="353" y="636"/>
                  </a:lnTo>
                  <a:lnTo>
                    <a:pt x="305" y="639"/>
                  </a:lnTo>
                  <a:lnTo>
                    <a:pt x="258" y="642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3" y="653"/>
                  </a:lnTo>
                  <a:lnTo>
                    <a:pt x="28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9" y="8"/>
                  </a:lnTo>
                  <a:lnTo>
                    <a:pt x="569" y="622"/>
                  </a:lnTo>
                  <a:close/>
                </a:path>
              </a:pathLst>
            </a:custGeom>
            <a:solidFill>
              <a:srgbClr val="26A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2509" y="2075"/>
              <a:ext cx="378" cy="113"/>
            </a:xfrm>
            <a:custGeom>
              <a:avLst/>
              <a:gdLst>
                <a:gd name="T0" fmla="*/ 754 w 756"/>
                <a:gd name="T1" fmla="*/ 7 h 226"/>
                <a:gd name="T2" fmla="*/ 741 w 756"/>
                <a:gd name="T3" fmla="*/ 14 h 226"/>
                <a:gd name="T4" fmla="*/ 716 w 756"/>
                <a:gd name="T5" fmla="*/ 27 h 226"/>
                <a:gd name="T6" fmla="*/ 682 w 756"/>
                <a:gd name="T7" fmla="*/ 43 h 226"/>
                <a:gd name="T8" fmla="*/ 643 w 756"/>
                <a:gd name="T9" fmla="*/ 59 h 226"/>
                <a:gd name="T10" fmla="*/ 602 w 756"/>
                <a:gd name="T11" fmla="*/ 74 h 226"/>
                <a:gd name="T12" fmla="*/ 559 w 756"/>
                <a:gd name="T13" fmla="*/ 87 h 226"/>
                <a:gd name="T14" fmla="*/ 519 w 756"/>
                <a:gd name="T15" fmla="*/ 92 h 226"/>
                <a:gd name="T16" fmla="*/ 486 w 756"/>
                <a:gd name="T17" fmla="*/ 128 h 226"/>
                <a:gd name="T18" fmla="*/ 475 w 756"/>
                <a:gd name="T19" fmla="*/ 210 h 226"/>
                <a:gd name="T20" fmla="*/ 457 w 756"/>
                <a:gd name="T21" fmla="*/ 206 h 226"/>
                <a:gd name="T22" fmla="*/ 453 w 756"/>
                <a:gd name="T23" fmla="*/ 151 h 226"/>
                <a:gd name="T24" fmla="*/ 460 w 756"/>
                <a:gd name="T25" fmla="*/ 116 h 226"/>
                <a:gd name="T26" fmla="*/ 467 w 756"/>
                <a:gd name="T27" fmla="*/ 102 h 226"/>
                <a:gd name="T28" fmla="*/ 476 w 756"/>
                <a:gd name="T29" fmla="*/ 90 h 226"/>
                <a:gd name="T30" fmla="*/ 487 w 756"/>
                <a:gd name="T31" fmla="*/ 81 h 226"/>
                <a:gd name="T32" fmla="*/ 505 w 756"/>
                <a:gd name="T33" fmla="*/ 77 h 226"/>
                <a:gd name="T34" fmla="*/ 540 w 756"/>
                <a:gd name="T35" fmla="*/ 69 h 226"/>
                <a:gd name="T36" fmla="*/ 590 w 756"/>
                <a:gd name="T37" fmla="*/ 54 h 226"/>
                <a:gd name="T38" fmla="*/ 636 w 756"/>
                <a:gd name="T39" fmla="*/ 38 h 226"/>
                <a:gd name="T40" fmla="*/ 636 w 756"/>
                <a:gd name="T41" fmla="*/ 32 h 226"/>
                <a:gd name="T42" fmla="*/ 574 w 756"/>
                <a:gd name="T43" fmla="*/ 35 h 226"/>
                <a:gd name="T44" fmla="*/ 483 w 756"/>
                <a:gd name="T45" fmla="*/ 40 h 226"/>
                <a:gd name="T46" fmla="*/ 376 w 756"/>
                <a:gd name="T47" fmla="*/ 47 h 226"/>
                <a:gd name="T48" fmla="*/ 264 w 756"/>
                <a:gd name="T49" fmla="*/ 57 h 226"/>
                <a:gd name="T50" fmla="*/ 159 w 756"/>
                <a:gd name="T51" fmla="*/ 65 h 226"/>
                <a:gd name="T52" fmla="*/ 71 w 756"/>
                <a:gd name="T53" fmla="*/ 72 h 226"/>
                <a:gd name="T54" fmla="*/ 14 w 756"/>
                <a:gd name="T55" fmla="*/ 75 h 226"/>
                <a:gd name="T56" fmla="*/ 1 w 756"/>
                <a:gd name="T57" fmla="*/ 69 h 226"/>
                <a:gd name="T58" fmla="*/ 6 w 756"/>
                <a:gd name="T59" fmla="*/ 59 h 226"/>
                <a:gd name="T60" fmla="*/ 12 w 756"/>
                <a:gd name="T61" fmla="*/ 51 h 226"/>
                <a:gd name="T62" fmla="*/ 36 w 756"/>
                <a:gd name="T63" fmla="*/ 50 h 226"/>
                <a:gd name="T64" fmla="*/ 70 w 756"/>
                <a:gd name="T65" fmla="*/ 46 h 226"/>
                <a:gd name="T66" fmla="*/ 114 w 756"/>
                <a:gd name="T67" fmla="*/ 42 h 226"/>
                <a:gd name="T68" fmla="*/ 167 w 756"/>
                <a:gd name="T69" fmla="*/ 37 h 226"/>
                <a:gd name="T70" fmla="*/ 225 w 756"/>
                <a:gd name="T71" fmla="*/ 31 h 226"/>
                <a:gd name="T72" fmla="*/ 288 w 756"/>
                <a:gd name="T73" fmla="*/ 27 h 226"/>
                <a:gd name="T74" fmla="*/ 354 w 756"/>
                <a:gd name="T75" fmla="*/ 21 h 226"/>
                <a:gd name="T76" fmla="*/ 419 w 756"/>
                <a:gd name="T77" fmla="*/ 15 h 226"/>
                <a:gd name="T78" fmla="*/ 485 w 756"/>
                <a:gd name="T79" fmla="*/ 11 h 226"/>
                <a:gd name="T80" fmla="*/ 547 w 756"/>
                <a:gd name="T81" fmla="*/ 7 h 226"/>
                <a:gd name="T82" fmla="*/ 605 w 756"/>
                <a:gd name="T83" fmla="*/ 4 h 226"/>
                <a:gd name="T84" fmla="*/ 656 w 756"/>
                <a:gd name="T85" fmla="*/ 1 h 226"/>
                <a:gd name="T86" fmla="*/ 698 w 756"/>
                <a:gd name="T87" fmla="*/ 0 h 226"/>
                <a:gd name="T88" fmla="*/ 731 w 756"/>
                <a:gd name="T89" fmla="*/ 1 h 226"/>
                <a:gd name="T90" fmla="*/ 751 w 756"/>
                <a:gd name="T91" fmla="*/ 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7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7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7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2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7" y="81"/>
                  </a:lnTo>
                  <a:lnTo>
                    <a:pt x="495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0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4"/>
                  </a:lnTo>
                  <a:lnTo>
                    <a:pt x="636" y="32"/>
                  </a:lnTo>
                  <a:lnTo>
                    <a:pt x="608" y="34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0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1" y="72"/>
                  </a:lnTo>
                  <a:lnTo>
                    <a:pt x="39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1" y="69"/>
                  </a:lnTo>
                  <a:lnTo>
                    <a:pt x="3" y="64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2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0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39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0" y="23"/>
                  </a:lnTo>
                  <a:lnTo>
                    <a:pt x="354" y="21"/>
                  </a:lnTo>
                  <a:lnTo>
                    <a:pt x="387" y="19"/>
                  </a:lnTo>
                  <a:lnTo>
                    <a:pt x="419" y="15"/>
                  </a:lnTo>
                  <a:lnTo>
                    <a:pt x="453" y="13"/>
                  </a:lnTo>
                  <a:lnTo>
                    <a:pt x="485" y="11"/>
                  </a:lnTo>
                  <a:lnTo>
                    <a:pt x="516" y="8"/>
                  </a:lnTo>
                  <a:lnTo>
                    <a:pt x="547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1" y="3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3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2385" y="2134"/>
              <a:ext cx="496" cy="113"/>
            </a:xfrm>
            <a:custGeom>
              <a:avLst/>
              <a:gdLst>
                <a:gd name="T0" fmla="*/ 289 w 992"/>
                <a:gd name="T1" fmla="*/ 222 h 225"/>
                <a:gd name="T2" fmla="*/ 235 w 992"/>
                <a:gd name="T3" fmla="*/ 209 h 225"/>
                <a:gd name="T4" fmla="*/ 157 w 992"/>
                <a:gd name="T5" fmla="*/ 190 h 225"/>
                <a:gd name="T6" fmla="*/ 76 w 992"/>
                <a:gd name="T7" fmla="*/ 169 h 225"/>
                <a:gd name="T8" fmla="*/ 17 w 992"/>
                <a:gd name="T9" fmla="*/ 150 h 225"/>
                <a:gd name="T10" fmla="*/ 2 w 992"/>
                <a:gd name="T11" fmla="*/ 139 h 225"/>
                <a:gd name="T12" fmla="*/ 14 w 992"/>
                <a:gd name="T13" fmla="*/ 127 h 225"/>
                <a:gd name="T14" fmla="*/ 335 w 992"/>
                <a:gd name="T15" fmla="*/ 70 h 225"/>
                <a:gd name="T16" fmla="*/ 327 w 992"/>
                <a:gd name="T17" fmla="*/ 24 h 225"/>
                <a:gd name="T18" fmla="*/ 306 w 992"/>
                <a:gd name="T19" fmla="*/ 26 h 225"/>
                <a:gd name="T20" fmla="*/ 258 w 992"/>
                <a:gd name="T21" fmla="*/ 31 h 225"/>
                <a:gd name="T22" fmla="*/ 196 w 992"/>
                <a:gd name="T23" fmla="*/ 36 h 225"/>
                <a:gd name="T24" fmla="*/ 139 w 992"/>
                <a:gd name="T25" fmla="*/ 42 h 225"/>
                <a:gd name="T26" fmla="*/ 104 w 992"/>
                <a:gd name="T27" fmla="*/ 46 h 225"/>
                <a:gd name="T28" fmla="*/ 98 w 992"/>
                <a:gd name="T29" fmla="*/ 40 h 225"/>
                <a:gd name="T30" fmla="*/ 113 w 992"/>
                <a:gd name="T31" fmla="*/ 31 h 225"/>
                <a:gd name="T32" fmla="*/ 159 w 992"/>
                <a:gd name="T33" fmla="*/ 24 h 225"/>
                <a:gd name="T34" fmla="*/ 205 w 992"/>
                <a:gd name="T35" fmla="*/ 17 h 225"/>
                <a:gd name="T36" fmla="*/ 251 w 992"/>
                <a:gd name="T37" fmla="*/ 12 h 225"/>
                <a:gd name="T38" fmla="*/ 297 w 992"/>
                <a:gd name="T39" fmla="*/ 7 h 225"/>
                <a:gd name="T40" fmla="*/ 343 w 992"/>
                <a:gd name="T41" fmla="*/ 0 h 225"/>
                <a:gd name="T42" fmla="*/ 365 w 992"/>
                <a:gd name="T43" fmla="*/ 46 h 225"/>
                <a:gd name="T44" fmla="*/ 369 w 992"/>
                <a:gd name="T45" fmla="*/ 96 h 225"/>
                <a:gd name="T46" fmla="*/ 327 w 992"/>
                <a:gd name="T47" fmla="*/ 131 h 225"/>
                <a:gd name="T48" fmla="*/ 293 w 992"/>
                <a:gd name="T49" fmla="*/ 115 h 225"/>
                <a:gd name="T50" fmla="*/ 245 w 992"/>
                <a:gd name="T51" fmla="*/ 119 h 225"/>
                <a:gd name="T52" fmla="*/ 198 w 992"/>
                <a:gd name="T53" fmla="*/ 126 h 225"/>
                <a:gd name="T54" fmla="*/ 152 w 992"/>
                <a:gd name="T55" fmla="*/ 134 h 225"/>
                <a:gd name="T56" fmla="*/ 106 w 992"/>
                <a:gd name="T57" fmla="*/ 141 h 225"/>
                <a:gd name="T58" fmla="*/ 90 w 992"/>
                <a:gd name="T59" fmla="*/ 149 h 225"/>
                <a:gd name="T60" fmla="*/ 134 w 992"/>
                <a:gd name="T61" fmla="*/ 158 h 225"/>
                <a:gd name="T62" fmla="*/ 176 w 992"/>
                <a:gd name="T63" fmla="*/ 170 h 225"/>
                <a:gd name="T64" fmla="*/ 220 w 992"/>
                <a:gd name="T65" fmla="*/ 180 h 225"/>
                <a:gd name="T66" fmla="*/ 264 w 992"/>
                <a:gd name="T67" fmla="*/ 190 h 225"/>
                <a:gd name="T68" fmla="*/ 308 w 992"/>
                <a:gd name="T69" fmla="*/ 199 h 225"/>
                <a:gd name="T70" fmla="*/ 353 w 992"/>
                <a:gd name="T71" fmla="*/ 192 h 225"/>
                <a:gd name="T72" fmla="*/ 464 w 992"/>
                <a:gd name="T73" fmla="*/ 175 h 225"/>
                <a:gd name="T74" fmla="*/ 611 w 992"/>
                <a:gd name="T75" fmla="*/ 152 h 225"/>
                <a:gd name="T76" fmla="*/ 756 w 992"/>
                <a:gd name="T77" fmla="*/ 129 h 225"/>
                <a:gd name="T78" fmla="*/ 869 w 992"/>
                <a:gd name="T79" fmla="*/ 110 h 225"/>
                <a:gd name="T80" fmla="*/ 743 w 992"/>
                <a:gd name="T81" fmla="*/ 84 h 225"/>
                <a:gd name="T82" fmla="*/ 753 w 992"/>
                <a:gd name="T83" fmla="*/ 6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225">
                  <a:moveTo>
                    <a:pt x="302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7" y="215"/>
                  </a:lnTo>
                  <a:lnTo>
                    <a:pt x="235" y="209"/>
                  </a:lnTo>
                  <a:lnTo>
                    <a:pt x="210" y="203"/>
                  </a:lnTo>
                  <a:lnTo>
                    <a:pt x="183" y="196"/>
                  </a:lnTo>
                  <a:lnTo>
                    <a:pt x="157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0"/>
                  </a:lnTo>
                  <a:lnTo>
                    <a:pt x="6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6" y="135"/>
                  </a:lnTo>
                  <a:lnTo>
                    <a:pt x="10" y="132"/>
                  </a:lnTo>
                  <a:lnTo>
                    <a:pt x="14" y="127"/>
                  </a:lnTo>
                  <a:lnTo>
                    <a:pt x="331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5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3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7" y="34"/>
                  </a:lnTo>
                  <a:lnTo>
                    <a:pt x="196" y="36"/>
                  </a:lnTo>
                  <a:lnTo>
                    <a:pt x="175" y="39"/>
                  </a:lnTo>
                  <a:lnTo>
                    <a:pt x="157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2" y="45"/>
                  </a:lnTo>
                  <a:lnTo>
                    <a:pt x="104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7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4" y="13"/>
                  </a:lnTo>
                  <a:lnTo>
                    <a:pt x="361" y="28"/>
                  </a:lnTo>
                  <a:lnTo>
                    <a:pt x="365" y="46"/>
                  </a:lnTo>
                  <a:lnTo>
                    <a:pt x="369" y="62"/>
                  </a:lnTo>
                  <a:lnTo>
                    <a:pt x="372" y="79"/>
                  </a:lnTo>
                  <a:lnTo>
                    <a:pt x="369" y="96"/>
                  </a:lnTo>
                  <a:lnTo>
                    <a:pt x="361" y="112"/>
                  </a:lnTo>
                  <a:lnTo>
                    <a:pt x="353" y="127"/>
                  </a:lnTo>
                  <a:lnTo>
                    <a:pt x="327" y="131"/>
                  </a:lnTo>
                  <a:lnTo>
                    <a:pt x="325" y="112"/>
                  </a:lnTo>
                  <a:lnTo>
                    <a:pt x="309" y="114"/>
                  </a:lnTo>
                  <a:lnTo>
                    <a:pt x="293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90" y="144"/>
                  </a:lnTo>
                  <a:lnTo>
                    <a:pt x="75" y="146"/>
                  </a:lnTo>
                  <a:lnTo>
                    <a:pt x="90" y="149"/>
                  </a:lnTo>
                  <a:lnTo>
                    <a:pt x="104" y="153"/>
                  </a:lnTo>
                  <a:lnTo>
                    <a:pt x="119" y="155"/>
                  </a:lnTo>
                  <a:lnTo>
                    <a:pt x="134" y="158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3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4" y="184"/>
                  </a:lnTo>
                  <a:lnTo>
                    <a:pt x="249" y="187"/>
                  </a:lnTo>
                  <a:lnTo>
                    <a:pt x="264" y="190"/>
                  </a:lnTo>
                  <a:lnTo>
                    <a:pt x="278" y="193"/>
                  </a:lnTo>
                  <a:lnTo>
                    <a:pt x="293" y="196"/>
                  </a:lnTo>
                  <a:lnTo>
                    <a:pt x="308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3" y="192"/>
                  </a:lnTo>
                  <a:lnTo>
                    <a:pt x="384" y="187"/>
                  </a:lnTo>
                  <a:lnTo>
                    <a:pt x="422" y="182"/>
                  </a:lnTo>
                  <a:lnTo>
                    <a:pt x="464" y="175"/>
                  </a:lnTo>
                  <a:lnTo>
                    <a:pt x="512" y="168"/>
                  </a:lnTo>
                  <a:lnTo>
                    <a:pt x="560" y="160"/>
                  </a:lnTo>
                  <a:lnTo>
                    <a:pt x="611" y="152"/>
                  </a:lnTo>
                  <a:lnTo>
                    <a:pt x="660" y="145"/>
                  </a:lnTo>
                  <a:lnTo>
                    <a:pt x="710" y="137"/>
                  </a:lnTo>
                  <a:lnTo>
                    <a:pt x="756" y="129"/>
                  </a:lnTo>
                  <a:lnTo>
                    <a:pt x="800" y="122"/>
                  </a:lnTo>
                  <a:lnTo>
                    <a:pt x="837" y="116"/>
                  </a:lnTo>
                  <a:lnTo>
                    <a:pt x="869" y="110"/>
                  </a:lnTo>
                  <a:lnTo>
                    <a:pt x="893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6" y="78"/>
                  </a:lnTo>
                  <a:lnTo>
                    <a:pt x="749" y="72"/>
                  </a:lnTo>
                  <a:lnTo>
                    <a:pt x="753" y="68"/>
                  </a:lnTo>
                  <a:lnTo>
                    <a:pt x="992" y="106"/>
                  </a:lnTo>
                  <a:lnTo>
                    <a:pt x="302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2742" y="2245"/>
              <a:ext cx="26" cy="63"/>
            </a:xfrm>
            <a:custGeom>
              <a:avLst/>
              <a:gdLst>
                <a:gd name="T0" fmla="*/ 15 w 51"/>
                <a:gd name="T1" fmla="*/ 2 h 125"/>
                <a:gd name="T2" fmla="*/ 21 w 51"/>
                <a:gd name="T3" fmla="*/ 16 h 125"/>
                <a:gd name="T4" fmla="*/ 27 w 51"/>
                <a:gd name="T5" fmla="*/ 31 h 125"/>
                <a:gd name="T6" fmla="*/ 32 w 51"/>
                <a:gd name="T7" fmla="*/ 45 h 125"/>
                <a:gd name="T8" fmla="*/ 37 w 51"/>
                <a:gd name="T9" fmla="*/ 59 h 125"/>
                <a:gd name="T10" fmla="*/ 42 w 51"/>
                <a:gd name="T11" fmla="*/ 74 h 125"/>
                <a:gd name="T12" fmla="*/ 45 w 51"/>
                <a:gd name="T13" fmla="*/ 89 h 125"/>
                <a:gd name="T14" fmla="*/ 49 w 51"/>
                <a:gd name="T15" fmla="*/ 104 h 125"/>
                <a:gd name="T16" fmla="*/ 51 w 51"/>
                <a:gd name="T17" fmla="*/ 120 h 125"/>
                <a:gd name="T18" fmla="*/ 39 w 51"/>
                <a:gd name="T19" fmla="*/ 125 h 125"/>
                <a:gd name="T20" fmla="*/ 32 w 51"/>
                <a:gd name="T21" fmla="*/ 112 h 125"/>
                <a:gd name="T22" fmla="*/ 29 w 51"/>
                <a:gd name="T23" fmla="*/ 95 h 125"/>
                <a:gd name="T24" fmla="*/ 27 w 51"/>
                <a:gd name="T25" fmla="*/ 81 h 125"/>
                <a:gd name="T26" fmla="*/ 22 w 51"/>
                <a:gd name="T27" fmla="*/ 66 h 125"/>
                <a:gd name="T28" fmla="*/ 0 w 51"/>
                <a:gd name="T29" fmla="*/ 7 h 125"/>
                <a:gd name="T30" fmla="*/ 3 w 51"/>
                <a:gd name="T31" fmla="*/ 3 h 125"/>
                <a:gd name="T32" fmla="*/ 6 w 51"/>
                <a:gd name="T33" fmla="*/ 1 h 125"/>
                <a:gd name="T34" fmla="*/ 11 w 51"/>
                <a:gd name="T35" fmla="*/ 0 h 125"/>
                <a:gd name="T36" fmla="*/ 15 w 51"/>
                <a:gd name="T37" fmla="*/ 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25">
                  <a:moveTo>
                    <a:pt x="15" y="2"/>
                  </a:moveTo>
                  <a:lnTo>
                    <a:pt x="21" y="16"/>
                  </a:lnTo>
                  <a:lnTo>
                    <a:pt x="27" y="31"/>
                  </a:lnTo>
                  <a:lnTo>
                    <a:pt x="32" y="45"/>
                  </a:lnTo>
                  <a:lnTo>
                    <a:pt x="37" y="59"/>
                  </a:lnTo>
                  <a:lnTo>
                    <a:pt x="42" y="74"/>
                  </a:lnTo>
                  <a:lnTo>
                    <a:pt x="45" y="89"/>
                  </a:lnTo>
                  <a:lnTo>
                    <a:pt x="49" y="104"/>
                  </a:lnTo>
                  <a:lnTo>
                    <a:pt x="51" y="120"/>
                  </a:lnTo>
                  <a:lnTo>
                    <a:pt x="39" y="125"/>
                  </a:lnTo>
                  <a:lnTo>
                    <a:pt x="32" y="112"/>
                  </a:lnTo>
                  <a:lnTo>
                    <a:pt x="29" y="95"/>
                  </a:lnTo>
                  <a:lnTo>
                    <a:pt x="27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2720" y="2247"/>
              <a:ext cx="29" cy="55"/>
            </a:xfrm>
            <a:custGeom>
              <a:avLst/>
              <a:gdLst>
                <a:gd name="T0" fmla="*/ 12 w 56"/>
                <a:gd name="T1" fmla="*/ 0 h 111"/>
                <a:gd name="T2" fmla="*/ 19 w 56"/>
                <a:gd name="T3" fmla="*/ 13 h 111"/>
                <a:gd name="T4" fmla="*/ 26 w 56"/>
                <a:gd name="T5" fmla="*/ 26 h 111"/>
                <a:gd name="T6" fmla="*/ 33 w 56"/>
                <a:gd name="T7" fmla="*/ 38 h 111"/>
                <a:gd name="T8" fmla="*/ 39 w 56"/>
                <a:gd name="T9" fmla="*/ 51 h 111"/>
                <a:gd name="T10" fmla="*/ 45 w 56"/>
                <a:gd name="T11" fmla="*/ 64 h 111"/>
                <a:gd name="T12" fmla="*/ 49 w 56"/>
                <a:gd name="T13" fmla="*/ 77 h 111"/>
                <a:gd name="T14" fmla="*/ 54 w 56"/>
                <a:gd name="T15" fmla="*/ 91 h 111"/>
                <a:gd name="T16" fmla="*/ 56 w 56"/>
                <a:gd name="T17" fmla="*/ 105 h 111"/>
                <a:gd name="T18" fmla="*/ 53 w 56"/>
                <a:gd name="T19" fmla="*/ 106 h 111"/>
                <a:gd name="T20" fmla="*/ 50 w 56"/>
                <a:gd name="T21" fmla="*/ 108 h 111"/>
                <a:gd name="T22" fmla="*/ 47 w 56"/>
                <a:gd name="T23" fmla="*/ 111 h 111"/>
                <a:gd name="T24" fmla="*/ 43 w 56"/>
                <a:gd name="T25" fmla="*/ 111 h 111"/>
                <a:gd name="T26" fmla="*/ 38 w 56"/>
                <a:gd name="T27" fmla="*/ 98 h 111"/>
                <a:gd name="T28" fmla="*/ 33 w 56"/>
                <a:gd name="T29" fmla="*/ 85 h 111"/>
                <a:gd name="T30" fmla="*/ 30 w 56"/>
                <a:gd name="T31" fmla="*/ 72 h 111"/>
                <a:gd name="T32" fmla="*/ 26 w 56"/>
                <a:gd name="T33" fmla="*/ 59 h 111"/>
                <a:gd name="T34" fmla="*/ 22 w 56"/>
                <a:gd name="T35" fmla="*/ 45 h 111"/>
                <a:gd name="T36" fmla="*/ 17 w 56"/>
                <a:gd name="T37" fmla="*/ 32 h 111"/>
                <a:gd name="T38" fmla="*/ 9 w 56"/>
                <a:gd name="T39" fmla="*/ 21 h 111"/>
                <a:gd name="T40" fmla="*/ 0 w 56"/>
                <a:gd name="T41" fmla="*/ 11 h 111"/>
                <a:gd name="T42" fmla="*/ 1 w 56"/>
                <a:gd name="T43" fmla="*/ 7 h 111"/>
                <a:gd name="T44" fmla="*/ 4 w 56"/>
                <a:gd name="T45" fmla="*/ 4 h 111"/>
                <a:gd name="T46" fmla="*/ 8 w 56"/>
                <a:gd name="T47" fmla="*/ 0 h 111"/>
                <a:gd name="T48" fmla="*/ 12 w 56"/>
                <a:gd name="T4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" h="111">
                  <a:moveTo>
                    <a:pt x="12" y="0"/>
                  </a:moveTo>
                  <a:lnTo>
                    <a:pt x="19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7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0" y="108"/>
                  </a:lnTo>
                  <a:lnTo>
                    <a:pt x="47" y="111"/>
                  </a:lnTo>
                  <a:lnTo>
                    <a:pt x="43" y="111"/>
                  </a:lnTo>
                  <a:lnTo>
                    <a:pt x="38" y="98"/>
                  </a:lnTo>
                  <a:lnTo>
                    <a:pt x="33" y="85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2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2697" y="2252"/>
              <a:ext cx="33" cy="54"/>
            </a:xfrm>
            <a:custGeom>
              <a:avLst/>
              <a:gdLst>
                <a:gd name="T0" fmla="*/ 12 w 65"/>
                <a:gd name="T1" fmla="*/ 0 h 109"/>
                <a:gd name="T2" fmla="*/ 24 w 65"/>
                <a:gd name="T3" fmla="*/ 11 h 109"/>
                <a:gd name="T4" fmla="*/ 34 w 65"/>
                <a:gd name="T5" fmla="*/ 23 h 109"/>
                <a:gd name="T6" fmla="*/ 43 w 65"/>
                <a:gd name="T7" fmla="*/ 35 h 109"/>
                <a:gd name="T8" fmla="*/ 53 w 65"/>
                <a:gd name="T9" fmla="*/ 48 h 109"/>
                <a:gd name="T10" fmla="*/ 58 w 65"/>
                <a:gd name="T11" fmla="*/ 62 h 109"/>
                <a:gd name="T12" fmla="*/ 63 w 65"/>
                <a:gd name="T13" fmla="*/ 77 h 109"/>
                <a:gd name="T14" fmla="*/ 65 w 65"/>
                <a:gd name="T15" fmla="*/ 92 h 109"/>
                <a:gd name="T16" fmla="*/ 65 w 65"/>
                <a:gd name="T17" fmla="*/ 107 h 109"/>
                <a:gd name="T18" fmla="*/ 63 w 65"/>
                <a:gd name="T19" fmla="*/ 108 h 109"/>
                <a:gd name="T20" fmla="*/ 60 w 65"/>
                <a:gd name="T21" fmla="*/ 109 h 109"/>
                <a:gd name="T22" fmla="*/ 56 w 65"/>
                <a:gd name="T23" fmla="*/ 109 h 109"/>
                <a:gd name="T24" fmla="*/ 53 w 65"/>
                <a:gd name="T25" fmla="*/ 109 h 109"/>
                <a:gd name="T26" fmla="*/ 47 w 65"/>
                <a:gd name="T27" fmla="*/ 95 h 109"/>
                <a:gd name="T28" fmla="*/ 42 w 65"/>
                <a:gd name="T29" fmla="*/ 81 h 109"/>
                <a:gd name="T30" fmla="*/ 39 w 65"/>
                <a:gd name="T31" fmla="*/ 68 h 109"/>
                <a:gd name="T32" fmla="*/ 34 w 65"/>
                <a:gd name="T33" fmla="*/ 54 h 109"/>
                <a:gd name="T34" fmla="*/ 28 w 65"/>
                <a:gd name="T35" fmla="*/ 40 h 109"/>
                <a:gd name="T36" fmla="*/ 21 w 65"/>
                <a:gd name="T37" fmla="*/ 27 h 109"/>
                <a:gd name="T38" fmla="*/ 12 w 65"/>
                <a:gd name="T39" fmla="*/ 17 h 109"/>
                <a:gd name="T40" fmla="*/ 0 w 65"/>
                <a:gd name="T41" fmla="*/ 7 h 109"/>
                <a:gd name="T42" fmla="*/ 0 w 65"/>
                <a:gd name="T43" fmla="*/ 0 h 109"/>
                <a:gd name="T44" fmla="*/ 12 w 65"/>
                <a:gd name="T4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09">
                  <a:moveTo>
                    <a:pt x="12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3" y="35"/>
                  </a:lnTo>
                  <a:lnTo>
                    <a:pt x="53" y="48"/>
                  </a:lnTo>
                  <a:lnTo>
                    <a:pt x="58" y="62"/>
                  </a:lnTo>
                  <a:lnTo>
                    <a:pt x="63" y="77"/>
                  </a:lnTo>
                  <a:lnTo>
                    <a:pt x="65" y="92"/>
                  </a:lnTo>
                  <a:lnTo>
                    <a:pt x="65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2" y="81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1" y="27"/>
                  </a:lnTo>
                  <a:lnTo>
                    <a:pt x="12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2474" y="2263"/>
              <a:ext cx="254" cy="120"/>
            </a:xfrm>
            <a:custGeom>
              <a:avLst/>
              <a:gdLst>
                <a:gd name="T0" fmla="*/ 463 w 509"/>
                <a:gd name="T1" fmla="*/ 40 h 239"/>
                <a:gd name="T2" fmla="*/ 472 w 509"/>
                <a:gd name="T3" fmla="*/ 63 h 239"/>
                <a:gd name="T4" fmla="*/ 481 w 509"/>
                <a:gd name="T5" fmla="*/ 86 h 239"/>
                <a:gd name="T6" fmla="*/ 488 w 509"/>
                <a:gd name="T7" fmla="*/ 110 h 239"/>
                <a:gd name="T8" fmla="*/ 495 w 509"/>
                <a:gd name="T9" fmla="*/ 134 h 239"/>
                <a:gd name="T10" fmla="*/ 499 w 509"/>
                <a:gd name="T11" fmla="*/ 158 h 239"/>
                <a:gd name="T12" fmla="*/ 504 w 509"/>
                <a:gd name="T13" fmla="*/ 183 h 239"/>
                <a:gd name="T14" fmla="*/ 506 w 509"/>
                <a:gd name="T15" fmla="*/ 208 h 239"/>
                <a:gd name="T16" fmla="*/ 509 w 509"/>
                <a:gd name="T17" fmla="*/ 232 h 239"/>
                <a:gd name="T18" fmla="*/ 502 w 509"/>
                <a:gd name="T19" fmla="*/ 237 h 239"/>
                <a:gd name="T20" fmla="*/ 495 w 509"/>
                <a:gd name="T21" fmla="*/ 239 h 239"/>
                <a:gd name="T22" fmla="*/ 489 w 509"/>
                <a:gd name="T23" fmla="*/ 239 h 239"/>
                <a:gd name="T24" fmla="*/ 483 w 509"/>
                <a:gd name="T25" fmla="*/ 238 h 239"/>
                <a:gd name="T26" fmla="*/ 479 w 509"/>
                <a:gd name="T27" fmla="*/ 234 h 239"/>
                <a:gd name="T28" fmla="*/ 474 w 509"/>
                <a:gd name="T29" fmla="*/ 230 h 239"/>
                <a:gd name="T30" fmla="*/ 471 w 509"/>
                <a:gd name="T31" fmla="*/ 224 h 239"/>
                <a:gd name="T32" fmla="*/ 468 w 509"/>
                <a:gd name="T33" fmla="*/ 217 h 239"/>
                <a:gd name="T34" fmla="*/ 465 w 509"/>
                <a:gd name="T35" fmla="*/ 210 h 239"/>
                <a:gd name="T36" fmla="*/ 464 w 509"/>
                <a:gd name="T37" fmla="*/ 203 h 239"/>
                <a:gd name="T38" fmla="*/ 463 w 509"/>
                <a:gd name="T39" fmla="*/ 196 h 239"/>
                <a:gd name="T40" fmla="*/ 463 w 509"/>
                <a:gd name="T41" fmla="*/ 188 h 239"/>
                <a:gd name="T42" fmla="*/ 448 w 509"/>
                <a:gd name="T43" fmla="*/ 190 h 239"/>
                <a:gd name="T44" fmla="*/ 433 w 509"/>
                <a:gd name="T45" fmla="*/ 192 h 239"/>
                <a:gd name="T46" fmla="*/ 416 w 509"/>
                <a:gd name="T47" fmla="*/ 195 h 239"/>
                <a:gd name="T48" fmla="*/ 400 w 509"/>
                <a:gd name="T49" fmla="*/ 199 h 239"/>
                <a:gd name="T50" fmla="*/ 383 w 509"/>
                <a:gd name="T51" fmla="*/ 202 h 239"/>
                <a:gd name="T52" fmla="*/ 365 w 509"/>
                <a:gd name="T53" fmla="*/ 207 h 239"/>
                <a:gd name="T54" fmla="*/ 346 w 509"/>
                <a:gd name="T55" fmla="*/ 211 h 239"/>
                <a:gd name="T56" fmla="*/ 325 w 509"/>
                <a:gd name="T57" fmla="*/ 215 h 239"/>
                <a:gd name="T58" fmla="*/ 0 w 509"/>
                <a:gd name="T59" fmla="*/ 80 h 239"/>
                <a:gd name="T60" fmla="*/ 5 w 509"/>
                <a:gd name="T61" fmla="*/ 76 h 239"/>
                <a:gd name="T62" fmla="*/ 6 w 509"/>
                <a:gd name="T63" fmla="*/ 69 h 239"/>
                <a:gd name="T64" fmla="*/ 6 w 509"/>
                <a:gd name="T65" fmla="*/ 63 h 239"/>
                <a:gd name="T66" fmla="*/ 5 w 509"/>
                <a:gd name="T67" fmla="*/ 58 h 239"/>
                <a:gd name="T68" fmla="*/ 329 w 509"/>
                <a:gd name="T69" fmla="*/ 191 h 239"/>
                <a:gd name="T70" fmla="*/ 346 w 509"/>
                <a:gd name="T71" fmla="*/ 186 h 239"/>
                <a:gd name="T72" fmla="*/ 363 w 509"/>
                <a:gd name="T73" fmla="*/ 183 h 239"/>
                <a:gd name="T74" fmla="*/ 381 w 509"/>
                <a:gd name="T75" fmla="*/ 179 h 239"/>
                <a:gd name="T76" fmla="*/ 398 w 509"/>
                <a:gd name="T77" fmla="*/ 176 h 239"/>
                <a:gd name="T78" fmla="*/ 414 w 509"/>
                <a:gd name="T79" fmla="*/ 171 h 239"/>
                <a:gd name="T80" fmla="*/ 431 w 509"/>
                <a:gd name="T81" fmla="*/ 167 h 239"/>
                <a:gd name="T82" fmla="*/ 448 w 509"/>
                <a:gd name="T83" fmla="*/ 162 h 239"/>
                <a:gd name="T84" fmla="*/ 463 w 509"/>
                <a:gd name="T85" fmla="*/ 155 h 239"/>
                <a:gd name="T86" fmla="*/ 461 w 509"/>
                <a:gd name="T87" fmla="*/ 133 h 239"/>
                <a:gd name="T88" fmla="*/ 458 w 509"/>
                <a:gd name="T89" fmla="*/ 108 h 239"/>
                <a:gd name="T90" fmla="*/ 452 w 509"/>
                <a:gd name="T91" fmla="*/ 83 h 239"/>
                <a:gd name="T92" fmla="*/ 445 w 509"/>
                <a:gd name="T93" fmla="*/ 57 h 239"/>
                <a:gd name="T94" fmla="*/ 437 w 509"/>
                <a:gd name="T95" fmla="*/ 34 h 239"/>
                <a:gd name="T96" fmla="*/ 431 w 509"/>
                <a:gd name="T97" fmla="*/ 16 h 239"/>
                <a:gd name="T98" fmla="*/ 427 w 509"/>
                <a:gd name="T99" fmla="*/ 4 h 239"/>
                <a:gd name="T100" fmla="*/ 425 w 509"/>
                <a:gd name="T101" fmla="*/ 0 h 239"/>
                <a:gd name="T102" fmla="*/ 433 w 509"/>
                <a:gd name="T103" fmla="*/ 1 h 239"/>
                <a:gd name="T104" fmla="*/ 438 w 509"/>
                <a:gd name="T105" fmla="*/ 4 h 239"/>
                <a:gd name="T106" fmla="*/ 444 w 509"/>
                <a:gd name="T107" fmla="*/ 9 h 239"/>
                <a:gd name="T108" fmla="*/ 449 w 509"/>
                <a:gd name="T109" fmla="*/ 15 h 239"/>
                <a:gd name="T110" fmla="*/ 452 w 509"/>
                <a:gd name="T111" fmla="*/ 20 h 239"/>
                <a:gd name="T112" fmla="*/ 456 w 509"/>
                <a:gd name="T113" fmla="*/ 27 h 239"/>
                <a:gd name="T114" fmla="*/ 459 w 509"/>
                <a:gd name="T115" fmla="*/ 34 h 239"/>
                <a:gd name="T116" fmla="*/ 463 w 509"/>
                <a:gd name="T117" fmla="*/ 4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239">
                  <a:moveTo>
                    <a:pt x="463" y="40"/>
                  </a:moveTo>
                  <a:lnTo>
                    <a:pt x="472" y="63"/>
                  </a:lnTo>
                  <a:lnTo>
                    <a:pt x="481" y="86"/>
                  </a:lnTo>
                  <a:lnTo>
                    <a:pt x="488" y="110"/>
                  </a:lnTo>
                  <a:lnTo>
                    <a:pt x="495" y="134"/>
                  </a:lnTo>
                  <a:lnTo>
                    <a:pt x="499" y="158"/>
                  </a:lnTo>
                  <a:lnTo>
                    <a:pt x="504" y="183"/>
                  </a:lnTo>
                  <a:lnTo>
                    <a:pt x="506" y="208"/>
                  </a:lnTo>
                  <a:lnTo>
                    <a:pt x="509" y="232"/>
                  </a:lnTo>
                  <a:lnTo>
                    <a:pt x="502" y="237"/>
                  </a:lnTo>
                  <a:lnTo>
                    <a:pt x="495" y="239"/>
                  </a:lnTo>
                  <a:lnTo>
                    <a:pt x="489" y="239"/>
                  </a:lnTo>
                  <a:lnTo>
                    <a:pt x="483" y="238"/>
                  </a:lnTo>
                  <a:lnTo>
                    <a:pt x="479" y="234"/>
                  </a:lnTo>
                  <a:lnTo>
                    <a:pt x="474" y="230"/>
                  </a:lnTo>
                  <a:lnTo>
                    <a:pt x="471" y="224"/>
                  </a:lnTo>
                  <a:lnTo>
                    <a:pt x="468" y="217"/>
                  </a:lnTo>
                  <a:lnTo>
                    <a:pt x="465" y="210"/>
                  </a:lnTo>
                  <a:lnTo>
                    <a:pt x="464" y="203"/>
                  </a:lnTo>
                  <a:lnTo>
                    <a:pt x="463" y="196"/>
                  </a:lnTo>
                  <a:lnTo>
                    <a:pt x="463" y="188"/>
                  </a:lnTo>
                  <a:lnTo>
                    <a:pt x="448" y="190"/>
                  </a:lnTo>
                  <a:lnTo>
                    <a:pt x="433" y="192"/>
                  </a:lnTo>
                  <a:lnTo>
                    <a:pt x="416" y="195"/>
                  </a:lnTo>
                  <a:lnTo>
                    <a:pt x="400" y="199"/>
                  </a:lnTo>
                  <a:lnTo>
                    <a:pt x="383" y="202"/>
                  </a:lnTo>
                  <a:lnTo>
                    <a:pt x="365" y="207"/>
                  </a:lnTo>
                  <a:lnTo>
                    <a:pt x="346" y="211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8"/>
                  </a:lnTo>
                  <a:lnTo>
                    <a:pt x="329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1" y="179"/>
                  </a:lnTo>
                  <a:lnTo>
                    <a:pt x="398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8" y="162"/>
                  </a:lnTo>
                  <a:lnTo>
                    <a:pt x="463" y="155"/>
                  </a:lnTo>
                  <a:lnTo>
                    <a:pt x="461" y="133"/>
                  </a:lnTo>
                  <a:lnTo>
                    <a:pt x="458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7" y="4"/>
                  </a:lnTo>
                  <a:lnTo>
                    <a:pt x="425" y="0"/>
                  </a:lnTo>
                  <a:lnTo>
                    <a:pt x="433" y="1"/>
                  </a:lnTo>
                  <a:lnTo>
                    <a:pt x="438" y="4"/>
                  </a:lnTo>
                  <a:lnTo>
                    <a:pt x="444" y="9"/>
                  </a:lnTo>
                  <a:lnTo>
                    <a:pt x="449" y="15"/>
                  </a:lnTo>
                  <a:lnTo>
                    <a:pt x="452" y="20"/>
                  </a:lnTo>
                  <a:lnTo>
                    <a:pt x="456" y="27"/>
                  </a:lnTo>
                  <a:lnTo>
                    <a:pt x="459" y="34"/>
                  </a:lnTo>
                  <a:lnTo>
                    <a:pt x="463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2321" y="2273"/>
              <a:ext cx="871" cy="420"/>
            </a:xfrm>
            <a:custGeom>
              <a:avLst/>
              <a:gdLst>
                <a:gd name="T0" fmla="*/ 1481 w 1742"/>
                <a:gd name="T1" fmla="*/ 37 h 839"/>
                <a:gd name="T2" fmla="*/ 1365 w 1742"/>
                <a:gd name="T3" fmla="*/ 381 h 839"/>
                <a:gd name="T4" fmla="*/ 1371 w 1742"/>
                <a:gd name="T5" fmla="*/ 449 h 839"/>
                <a:gd name="T6" fmla="*/ 1387 w 1742"/>
                <a:gd name="T7" fmla="*/ 533 h 839"/>
                <a:gd name="T8" fmla="*/ 1352 w 1742"/>
                <a:gd name="T9" fmla="*/ 544 h 839"/>
                <a:gd name="T10" fmla="*/ 1354 w 1742"/>
                <a:gd name="T11" fmla="*/ 494 h 839"/>
                <a:gd name="T12" fmla="*/ 1322 w 1742"/>
                <a:gd name="T13" fmla="*/ 478 h 839"/>
                <a:gd name="T14" fmla="*/ 1275 w 1742"/>
                <a:gd name="T15" fmla="*/ 548 h 839"/>
                <a:gd name="T16" fmla="*/ 1304 w 1742"/>
                <a:gd name="T17" fmla="*/ 641 h 839"/>
                <a:gd name="T18" fmla="*/ 1409 w 1742"/>
                <a:gd name="T19" fmla="*/ 736 h 839"/>
                <a:gd name="T20" fmla="*/ 1532 w 1742"/>
                <a:gd name="T21" fmla="*/ 796 h 839"/>
                <a:gd name="T22" fmla="*/ 1646 w 1742"/>
                <a:gd name="T23" fmla="*/ 815 h 839"/>
                <a:gd name="T24" fmla="*/ 1727 w 1742"/>
                <a:gd name="T25" fmla="*/ 811 h 839"/>
                <a:gd name="T26" fmla="*/ 1726 w 1742"/>
                <a:gd name="T27" fmla="*/ 823 h 839"/>
                <a:gd name="T28" fmla="*/ 1658 w 1742"/>
                <a:gd name="T29" fmla="*/ 837 h 839"/>
                <a:gd name="T30" fmla="*/ 1458 w 1742"/>
                <a:gd name="T31" fmla="*/ 816 h 839"/>
                <a:gd name="T32" fmla="*/ 1316 w 1742"/>
                <a:gd name="T33" fmla="*/ 732 h 839"/>
                <a:gd name="T34" fmla="*/ 1222 w 1742"/>
                <a:gd name="T35" fmla="*/ 607 h 839"/>
                <a:gd name="T36" fmla="*/ 1186 w 1742"/>
                <a:gd name="T37" fmla="*/ 606 h 839"/>
                <a:gd name="T38" fmla="*/ 1119 w 1742"/>
                <a:gd name="T39" fmla="*/ 628 h 839"/>
                <a:gd name="T40" fmla="*/ 1040 w 1742"/>
                <a:gd name="T41" fmla="*/ 701 h 839"/>
                <a:gd name="T42" fmla="*/ 1058 w 1742"/>
                <a:gd name="T43" fmla="*/ 616 h 839"/>
                <a:gd name="T44" fmla="*/ 950 w 1742"/>
                <a:gd name="T45" fmla="*/ 547 h 839"/>
                <a:gd name="T46" fmla="*/ 850 w 1742"/>
                <a:gd name="T47" fmla="*/ 501 h 839"/>
                <a:gd name="T48" fmla="*/ 752 w 1742"/>
                <a:gd name="T49" fmla="*/ 540 h 839"/>
                <a:gd name="T50" fmla="*/ 664 w 1742"/>
                <a:gd name="T51" fmla="*/ 603 h 839"/>
                <a:gd name="T52" fmla="*/ 596 w 1742"/>
                <a:gd name="T53" fmla="*/ 683 h 839"/>
                <a:gd name="T54" fmla="*/ 564 w 1742"/>
                <a:gd name="T55" fmla="*/ 751 h 839"/>
                <a:gd name="T56" fmla="*/ 539 w 1742"/>
                <a:gd name="T57" fmla="*/ 754 h 839"/>
                <a:gd name="T58" fmla="*/ 571 w 1742"/>
                <a:gd name="T59" fmla="*/ 621 h 839"/>
                <a:gd name="T60" fmla="*/ 679 w 1742"/>
                <a:gd name="T61" fmla="*/ 525 h 839"/>
                <a:gd name="T62" fmla="*/ 741 w 1742"/>
                <a:gd name="T63" fmla="*/ 499 h 839"/>
                <a:gd name="T64" fmla="*/ 806 w 1742"/>
                <a:gd name="T65" fmla="*/ 478 h 839"/>
                <a:gd name="T66" fmla="*/ 871 w 1742"/>
                <a:gd name="T67" fmla="*/ 461 h 839"/>
                <a:gd name="T68" fmla="*/ 838 w 1742"/>
                <a:gd name="T69" fmla="*/ 394 h 839"/>
                <a:gd name="T70" fmla="*/ 572 w 1742"/>
                <a:gd name="T71" fmla="*/ 426 h 839"/>
                <a:gd name="T72" fmla="*/ 392 w 1742"/>
                <a:gd name="T73" fmla="*/ 362 h 839"/>
                <a:gd name="T74" fmla="*/ 133 w 1742"/>
                <a:gd name="T75" fmla="*/ 273 h 839"/>
                <a:gd name="T76" fmla="*/ 0 w 1742"/>
                <a:gd name="T77" fmla="*/ 228 h 839"/>
                <a:gd name="T78" fmla="*/ 806 w 1742"/>
                <a:gd name="T79" fmla="*/ 288 h 839"/>
                <a:gd name="T80" fmla="*/ 552 w 1742"/>
                <a:gd name="T81" fmla="*/ 336 h 839"/>
                <a:gd name="T82" fmla="*/ 342 w 1742"/>
                <a:gd name="T83" fmla="*/ 278 h 839"/>
                <a:gd name="T84" fmla="*/ 97 w 1742"/>
                <a:gd name="T85" fmla="*/ 200 h 839"/>
                <a:gd name="T86" fmla="*/ 7 w 1742"/>
                <a:gd name="T87" fmla="*/ 172 h 839"/>
                <a:gd name="T88" fmla="*/ 569 w 1742"/>
                <a:gd name="T89" fmla="*/ 314 h 839"/>
                <a:gd name="T90" fmla="*/ 835 w 1742"/>
                <a:gd name="T91" fmla="*/ 212 h 839"/>
                <a:gd name="T92" fmla="*/ 892 w 1742"/>
                <a:gd name="T93" fmla="*/ 192 h 839"/>
                <a:gd name="T94" fmla="*/ 868 w 1742"/>
                <a:gd name="T95" fmla="*/ 224 h 839"/>
                <a:gd name="T96" fmla="*/ 843 w 1742"/>
                <a:gd name="T97" fmla="*/ 283 h 839"/>
                <a:gd name="T98" fmla="*/ 886 w 1742"/>
                <a:gd name="T99" fmla="*/ 377 h 839"/>
                <a:gd name="T100" fmla="*/ 967 w 1742"/>
                <a:gd name="T101" fmla="*/ 491 h 839"/>
                <a:gd name="T102" fmla="*/ 1056 w 1742"/>
                <a:gd name="T103" fmla="*/ 563 h 839"/>
                <a:gd name="T104" fmla="*/ 1132 w 1742"/>
                <a:gd name="T105" fmla="*/ 575 h 839"/>
                <a:gd name="T106" fmla="*/ 1230 w 1742"/>
                <a:gd name="T107" fmla="*/ 514 h 839"/>
                <a:gd name="T108" fmla="*/ 1424 w 1742"/>
                <a:gd name="T109" fmla="*/ 34 h 839"/>
                <a:gd name="T110" fmla="*/ 1464 w 1742"/>
                <a:gd name="T111" fmla="*/ 1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42" h="839">
                  <a:moveTo>
                    <a:pt x="1495" y="6"/>
                  </a:moveTo>
                  <a:lnTo>
                    <a:pt x="1495" y="12"/>
                  </a:lnTo>
                  <a:lnTo>
                    <a:pt x="1493" y="19"/>
                  </a:lnTo>
                  <a:lnTo>
                    <a:pt x="1487" y="28"/>
                  </a:lnTo>
                  <a:lnTo>
                    <a:pt x="1481" y="37"/>
                  </a:lnTo>
                  <a:lnTo>
                    <a:pt x="1474" y="45"/>
                  </a:lnTo>
                  <a:lnTo>
                    <a:pt x="1469" y="52"/>
                  </a:lnTo>
                  <a:lnTo>
                    <a:pt x="1464" y="57"/>
                  </a:lnTo>
                  <a:lnTo>
                    <a:pt x="1463" y="59"/>
                  </a:lnTo>
                  <a:lnTo>
                    <a:pt x="1365" y="381"/>
                  </a:lnTo>
                  <a:lnTo>
                    <a:pt x="1358" y="395"/>
                  </a:lnTo>
                  <a:lnTo>
                    <a:pt x="1357" y="409"/>
                  </a:lnTo>
                  <a:lnTo>
                    <a:pt x="1359" y="422"/>
                  </a:lnTo>
                  <a:lnTo>
                    <a:pt x="1364" y="435"/>
                  </a:lnTo>
                  <a:lnTo>
                    <a:pt x="1371" y="449"/>
                  </a:lnTo>
                  <a:lnTo>
                    <a:pt x="1376" y="463"/>
                  </a:lnTo>
                  <a:lnTo>
                    <a:pt x="1382" y="477"/>
                  </a:lnTo>
                  <a:lnTo>
                    <a:pt x="1386" y="492"/>
                  </a:lnTo>
                  <a:lnTo>
                    <a:pt x="1388" y="512"/>
                  </a:lnTo>
                  <a:lnTo>
                    <a:pt x="1387" y="533"/>
                  </a:lnTo>
                  <a:lnTo>
                    <a:pt x="1379" y="552"/>
                  </a:lnTo>
                  <a:lnTo>
                    <a:pt x="1363" y="563"/>
                  </a:lnTo>
                  <a:lnTo>
                    <a:pt x="1354" y="561"/>
                  </a:lnTo>
                  <a:lnTo>
                    <a:pt x="1352" y="552"/>
                  </a:lnTo>
                  <a:lnTo>
                    <a:pt x="1352" y="544"/>
                  </a:lnTo>
                  <a:lnTo>
                    <a:pt x="1352" y="539"/>
                  </a:lnTo>
                  <a:lnTo>
                    <a:pt x="1359" y="529"/>
                  </a:lnTo>
                  <a:lnTo>
                    <a:pt x="1360" y="517"/>
                  </a:lnTo>
                  <a:lnTo>
                    <a:pt x="1359" y="506"/>
                  </a:lnTo>
                  <a:lnTo>
                    <a:pt x="1354" y="494"/>
                  </a:lnTo>
                  <a:lnTo>
                    <a:pt x="1350" y="485"/>
                  </a:lnTo>
                  <a:lnTo>
                    <a:pt x="1344" y="476"/>
                  </a:lnTo>
                  <a:lnTo>
                    <a:pt x="1337" y="469"/>
                  </a:lnTo>
                  <a:lnTo>
                    <a:pt x="1329" y="463"/>
                  </a:lnTo>
                  <a:lnTo>
                    <a:pt x="1322" y="478"/>
                  </a:lnTo>
                  <a:lnTo>
                    <a:pt x="1314" y="493"/>
                  </a:lnTo>
                  <a:lnTo>
                    <a:pt x="1305" y="507"/>
                  </a:lnTo>
                  <a:lnTo>
                    <a:pt x="1296" y="521"/>
                  </a:lnTo>
                  <a:lnTo>
                    <a:pt x="1286" y="534"/>
                  </a:lnTo>
                  <a:lnTo>
                    <a:pt x="1275" y="548"/>
                  </a:lnTo>
                  <a:lnTo>
                    <a:pt x="1265" y="561"/>
                  </a:lnTo>
                  <a:lnTo>
                    <a:pt x="1252" y="572"/>
                  </a:lnTo>
                  <a:lnTo>
                    <a:pt x="1268" y="596"/>
                  </a:lnTo>
                  <a:lnTo>
                    <a:pt x="1285" y="619"/>
                  </a:lnTo>
                  <a:lnTo>
                    <a:pt x="1304" y="641"/>
                  </a:lnTo>
                  <a:lnTo>
                    <a:pt x="1323" y="662"/>
                  </a:lnTo>
                  <a:lnTo>
                    <a:pt x="1343" y="682"/>
                  </a:lnTo>
                  <a:lnTo>
                    <a:pt x="1364" y="701"/>
                  </a:lnTo>
                  <a:lnTo>
                    <a:pt x="1386" y="718"/>
                  </a:lnTo>
                  <a:lnTo>
                    <a:pt x="1409" y="736"/>
                  </a:lnTo>
                  <a:lnTo>
                    <a:pt x="1432" y="751"/>
                  </a:lnTo>
                  <a:lnTo>
                    <a:pt x="1456" y="765"/>
                  </a:lnTo>
                  <a:lnTo>
                    <a:pt x="1481" y="776"/>
                  </a:lnTo>
                  <a:lnTo>
                    <a:pt x="1507" y="788"/>
                  </a:lnTo>
                  <a:lnTo>
                    <a:pt x="1532" y="796"/>
                  </a:lnTo>
                  <a:lnTo>
                    <a:pt x="1559" y="804"/>
                  </a:lnTo>
                  <a:lnTo>
                    <a:pt x="1586" y="809"/>
                  </a:lnTo>
                  <a:lnTo>
                    <a:pt x="1614" y="813"/>
                  </a:lnTo>
                  <a:lnTo>
                    <a:pt x="1630" y="814"/>
                  </a:lnTo>
                  <a:lnTo>
                    <a:pt x="1646" y="815"/>
                  </a:lnTo>
                  <a:lnTo>
                    <a:pt x="1662" y="815"/>
                  </a:lnTo>
                  <a:lnTo>
                    <a:pt x="1678" y="814"/>
                  </a:lnTo>
                  <a:lnTo>
                    <a:pt x="1695" y="813"/>
                  </a:lnTo>
                  <a:lnTo>
                    <a:pt x="1711" y="812"/>
                  </a:lnTo>
                  <a:lnTo>
                    <a:pt x="1727" y="811"/>
                  </a:lnTo>
                  <a:lnTo>
                    <a:pt x="1742" y="811"/>
                  </a:lnTo>
                  <a:lnTo>
                    <a:pt x="1739" y="815"/>
                  </a:lnTo>
                  <a:lnTo>
                    <a:pt x="1736" y="819"/>
                  </a:lnTo>
                  <a:lnTo>
                    <a:pt x="1731" y="821"/>
                  </a:lnTo>
                  <a:lnTo>
                    <a:pt x="1726" y="823"/>
                  </a:lnTo>
                  <a:lnTo>
                    <a:pt x="1720" y="824"/>
                  </a:lnTo>
                  <a:lnTo>
                    <a:pt x="1715" y="827"/>
                  </a:lnTo>
                  <a:lnTo>
                    <a:pt x="1710" y="829"/>
                  </a:lnTo>
                  <a:lnTo>
                    <a:pt x="1705" y="831"/>
                  </a:lnTo>
                  <a:lnTo>
                    <a:pt x="1658" y="837"/>
                  </a:lnTo>
                  <a:lnTo>
                    <a:pt x="1613" y="839"/>
                  </a:lnTo>
                  <a:lnTo>
                    <a:pt x="1570" y="838"/>
                  </a:lnTo>
                  <a:lnTo>
                    <a:pt x="1530" y="834"/>
                  </a:lnTo>
                  <a:lnTo>
                    <a:pt x="1493" y="827"/>
                  </a:lnTo>
                  <a:lnTo>
                    <a:pt x="1458" y="816"/>
                  </a:lnTo>
                  <a:lnTo>
                    <a:pt x="1426" y="805"/>
                  </a:lnTo>
                  <a:lnTo>
                    <a:pt x="1395" y="790"/>
                  </a:lnTo>
                  <a:lnTo>
                    <a:pt x="1367" y="773"/>
                  </a:lnTo>
                  <a:lnTo>
                    <a:pt x="1341" y="753"/>
                  </a:lnTo>
                  <a:lnTo>
                    <a:pt x="1316" y="732"/>
                  </a:lnTo>
                  <a:lnTo>
                    <a:pt x="1295" y="709"/>
                  </a:lnTo>
                  <a:lnTo>
                    <a:pt x="1274" y="686"/>
                  </a:lnTo>
                  <a:lnTo>
                    <a:pt x="1255" y="661"/>
                  </a:lnTo>
                  <a:lnTo>
                    <a:pt x="1238" y="634"/>
                  </a:lnTo>
                  <a:lnTo>
                    <a:pt x="1222" y="607"/>
                  </a:lnTo>
                  <a:lnTo>
                    <a:pt x="1216" y="601"/>
                  </a:lnTo>
                  <a:lnTo>
                    <a:pt x="1210" y="599"/>
                  </a:lnTo>
                  <a:lnTo>
                    <a:pt x="1202" y="599"/>
                  </a:lnTo>
                  <a:lnTo>
                    <a:pt x="1194" y="602"/>
                  </a:lnTo>
                  <a:lnTo>
                    <a:pt x="1186" y="606"/>
                  </a:lnTo>
                  <a:lnTo>
                    <a:pt x="1177" y="610"/>
                  </a:lnTo>
                  <a:lnTo>
                    <a:pt x="1169" y="614"/>
                  </a:lnTo>
                  <a:lnTo>
                    <a:pt x="1161" y="616"/>
                  </a:lnTo>
                  <a:lnTo>
                    <a:pt x="1139" y="619"/>
                  </a:lnTo>
                  <a:lnTo>
                    <a:pt x="1119" y="628"/>
                  </a:lnTo>
                  <a:lnTo>
                    <a:pt x="1100" y="638"/>
                  </a:lnTo>
                  <a:lnTo>
                    <a:pt x="1082" y="652"/>
                  </a:lnTo>
                  <a:lnTo>
                    <a:pt x="1066" y="667"/>
                  </a:lnTo>
                  <a:lnTo>
                    <a:pt x="1052" y="684"/>
                  </a:lnTo>
                  <a:lnTo>
                    <a:pt x="1040" y="701"/>
                  </a:lnTo>
                  <a:lnTo>
                    <a:pt x="1029" y="718"/>
                  </a:lnTo>
                  <a:lnTo>
                    <a:pt x="1029" y="709"/>
                  </a:lnTo>
                  <a:lnTo>
                    <a:pt x="1034" y="679"/>
                  </a:lnTo>
                  <a:lnTo>
                    <a:pt x="1043" y="645"/>
                  </a:lnTo>
                  <a:lnTo>
                    <a:pt x="1058" y="616"/>
                  </a:lnTo>
                  <a:lnTo>
                    <a:pt x="1035" y="607"/>
                  </a:lnTo>
                  <a:lnTo>
                    <a:pt x="1013" y="594"/>
                  </a:lnTo>
                  <a:lnTo>
                    <a:pt x="991" y="580"/>
                  </a:lnTo>
                  <a:lnTo>
                    <a:pt x="971" y="564"/>
                  </a:lnTo>
                  <a:lnTo>
                    <a:pt x="950" y="547"/>
                  </a:lnTo>
                  <a:lnTo>
                    <a:pt x="929" y="529"/>
                  </a:lnTo>
                  <a:lnTo>
                    <a:pt x="911" y="510"/>
                  </a:lnTo>
                  <a:lnTo>
                    <a:pt x="892" y="492"/>
                  </a:lnTo>
                  <a:lnTo>
                    <a:pt x="871" y="495"/>
                  </a:lnTo>
                  <a:lnTo>
                    <a:pt x="850" y="501"/>
                  </a:lnTo>
                  <a:lnTo>
                    <a:pt x="830" y="507"/>
                  </a:lnTo>
                  <a:lnTo>
                    <a:pt x="809" y="514"/>
                  </a:lnTo>
                  <a:lnTo>
                    <a:pt x="790" y="522"/>
                  </a:lnTo>
                  <a:lnTo>
                    <a:pt x="770" y="530"/>
                  </a:lnTo>
                  <a:lnTo>
                    <a:pt x="752" y="540"/>
                  </a:lnTo>
                  <a:lnTo>
                    <a:pt x="733" y="552"/>
                  </a:lnTo>
                  <a:lnTo>
                    <a:pt x="715" y="563"/>
                  </a:lnTo>
                  <a:lnTo>
                    <a:pt x="697" y="576"/>
                  </a:lnTo>
                  <a:lnTo>
                    <a:pt x="680" y="590"/>
                  </a:lnTo>
                  <a:lnTo>
                    <a:pt x="664" y="603"/>
                  </a:lnTo>
                  <a:lnTo>
                    <a:pt x="648" y="619"/>
                  </a:lnTo>
                  <a:lnTo>
                    <a:pt x="633" y="636"/>
                  </a:lnTo>
                  <a:lnTo>
                    <a:pt x="618" y="653"/>
                  </a:lnTo>
                  <a:lnTo>
                    <a:pt x="604" y="670"/>
                  </a:lnTo>
                  <a:lnTo>
                    <a:pt x="596" y="683"/>
                  </a:lnTo>
                  <a:lnTo>
                    <a:pt x="588" y="697"/>
                  </a:lnTo>
                  <a:lnTo>
                    <a:pt x="581" y="710"/>
                  </a:lnTo>
                  <a:lnTo>
                    <a:pt x="575" y="723"/>
                  </a:lnTo>
                  <a:lnTo>
                    <a:pt x="569" y="737"/>
                  </a:lnTo>
                  <a:lnTo>
                    <a:pt x="564" y="751"/>
                  </a:lnTo>
                  <a:lnTo>
                    <a:pt x="559" y="766"/>
                  </a:lnTo>
                  <a:lnTo>
                    <a:pt x="554" y="780"/>
                  </a:lnTo>
                  <a:lnTo>
                    <a:pt x="546" y="774"/>
                  </a:lnTo>
                  <a:lnTo>
                    <a:pt x="542" y="765"/>
                  </a:lnTo>
                  <a:lnTo>
                    <a:pt x="539" y="754"/>
                  </a:lnTo>
                  <a:lnTo>
                    <a:pt x="536" y="744"/>
                  </a:lnTo>
                  <a:lnTo>
                    <a:pt x="536" y="709"/>
                  </a:lnTo>
                  <a:lnTo>
                    <a:pt x="542" y="678"/>
                  </a:lnTo>
                  <a:lnTo>
                    <a:pt x="553" y="648"/>
                  </a:lnTo>
                  <a:lnTo>
                    <a:pt x="571" y="621"/>
                  </a:lnTo>
                  <a:lnTo>
                    <a:pt x="590" y="595"/>
                  </a:lnTo>
                  <a:lnTo>
                    <a:pt x="614" y="572"/>
                  </a:lnTo>
                  <a:lnTo>
                    <a:pt x="640" y="552"/>
                  </a:lnTo>
                  <a:lnTo>
                    <a:pt x="667" y="532"/>
                  </a:lnTo>
                  <a:lnTo>
                    <a:pt x="679" y="525"/>
                  </a:lnTo>
                  <a:lnTo>
                    <a:pt x="692" y="519"/>
                  </a:lnTo>
                  <a:lnTo>
                    <a:pt x="703" y="514"/>
                  </a:lnTo>
                  <a:lnTo>
                    <a:pt x="716" y="508"/>
                  </a:lnTo>
                  <a:lnTo>
                    <a:pt x="729" y="503"/>
                  </a:lnTo>
                  <a:lnTo>
                    <a:pt x="741" y="499"/>
                  </a:lnTo>
                  <a:lnTo>
                    <a:pt x="754" y="494"/>
                  </a:lnTo>
                  <a:lnTo>
                    <a:pt x="767" y="489"/>
                  </a:lnTo>
                  <a:lnTo>
                    <a:pt x="779" y="486"/>
                  </a:lnTo>
                  <a:lnTo>
                    <a:pt x="792" y="483"/>
                  </a:lnTo>
                  <a:lnTo>
                    <a:pt x="806" y="478"/>
                  </a:lnTo>
                  <a:lnTo>
                    <a:pt x="818" y="474"/>
                  </a:lnTo>
                  <a:lnTo>
                    <a:pt x="832" y="471"/>
                  </a:lnTo>
                  <a:lnTo>
                    <a:pt x="845" y="468"/>
                  </a:lnTo>
                  <a:lnTo>
                    <a:pt x="859" y="464"/>
                  </a:lnTo>
                  <a:lnTo>
                    <a:pt x="871" y="461"/>
                  </a:lnTo>
                  <a:lnTo>
                    <a:pt x="866" y="448"/>
                  </a:lnTo>
                  <a:lnTo>
                    <a:pt x="859" y="434"/>
                  </a:lnTo>
                  <a:lnTo>
                    <a:pt x="852" y="420"/>
                  </a:lnTo>
                  <a:lnTo>
                    <a:pt x="845" y="408"/>
                  </a:lnTo>
                  <a:lnTo>
                    <a:pt x="838" y="394"/>
                  </a:lnTo>
                  <a:lnTo>
                    <a:pt x="832" y="380"/>
                  </a:lnTo>
                  <a:lnTo>
                    <a:pt x="825" y="365"/>
                  </a:lnTo>
                  <a:lnTo>
                    <a:pt x="821" y="351"/>
                  </a:lnTo>
                  <a:lnTo>
                    <a:pt x="580" y="430"/>
                  </a:lnTo>
                  <a:lnTo>
                    <a:pt x="572" y="426"/>
                  </a:lnTo>
                  <a:lnTo>
                    <a:pt x="552" y="418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3"/>
                  </a:lnTo>
                  <a:lnTo>
                    <a:pt x="287" y="325"/>
                  </a:lnTo>
                  <a:lnTo>
                    <a:pt x="233" y="306"/>
                  </a:lnTo>
                  <a:lnTo>
                    <a:pt x="181" y="289"/>
                  </a:lnTo>
                  <a:lnTo>
                    <a:pt x="133" y="273"/>
                  </a:lnTo>
                  <a:lnTo>
                    <a:pt x="89" y="258"/>
                  </a:lnTo>
                  <a:lnTo>
                    <a:pt x="53" y="245"/>
                  </a:lnTo>
                  <a:lnTo>
                    <a:pt x="24" y="236"/>
                  </a:lnTo>
                  <a:lnTo>
                    <a:pt x="7" y="230"/>
                  </a:lnTo>
                  <a:lnTo>
                    <a:pt x="0" y="228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3" y="320"/>
                  </a:lnTo>
                  <a:lnTo>
                    <a:pt x="808" y="305"/>
                  </a:lnTo>
                  <a:lnTo>
                    <a:pt x="806" y="288"/>
                  </a:lnTo>
                  <a:lnTo>
                    <a:pt x="800" y="274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3" y="341"/>
                  </a:lnTo>
                  <a:lnTo>
                    <a:pt x="552" y="336"/>
                  </a:lnTo>
                  <a:lnTo>
                    <a:pt x="523" y="329"/>
                  </a:lnTo>
                  <a:lnTo>
                    <a:pt x="485" y="320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5"/>
                  </a:lnTo>
                  <a:lnTo>
                    <a:pt x="187" y="229"/>
                  </a:lnTo>
                  <a:lnTo>
                    <a:pt x="139" y="213"/>
                  </a:lnTo>
                  <a:lnTo>
                    <a:pt x="97" y="200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4"/>
                  </a:lnTo>
                  <a:lnTo>
                    <a:pt x="786" y="243"/>
                  </a:lnTo>
                  <a:lnTo>
                    <a:pt x="794" y="236"/>
                  </a:lnTo>
                  <a:lnTo>
                    <a:pt x="806" y="228"/>
                  </a:lnTo>
                  <a:lnTo>
                    <a:pt x="820" y="220"/>
                  </a:lnTo>
                  <a:lnTo>
                    <a:pt x="835" y="212"/>
                  </a:lnTo>
                  <a:lnTo>
                    <a:pt x="850" y="204"/>
                  </a:lnTo>
                  <a:lnTo>
                    <a:pt x="865" y="196"/>
                  </a:lnTo>
                  <a:lnTo>
                    <a:pt x="877" y="190"/>
                  </a:lnTo>
                  <a:lnTo>
                    <a:pt x="889" y="186"/>
                  </a:lnTo>
                  <a:lnTo>
                    <a:pt x="892" y="192"/>
                  </a:lnTo>
                  <a:lnTo>
                    <a:pt x="891" y="199"/>
                  </a:lnTo>
                  <a:lnTo>
                    <a:pt x="886" y="205"/>
                  </a:lnTo>
                  <a:lnTo>
                    <a:pt x="881" y="212"/>
                  </a:lnTo>
                  <a:lnTo>
                    <a:pt x="875" y="218"/>
                  </a:lnTo>
                  <a:lnTo>
                    <a:pt x="868" y="224"/>
                  </a:lnTo>
                  <a:lnTo>
                    <a:pt x="862" y="229"/>
                  </a:lnTo>
                  <a:lnTo>
                    <a:pt x="859" y="236"/>
                  </a:lnTo>
                  <a:lnTo>
                    <a:pt x="848" y="253"/>
                  </a:lnTo>
                  <a:lnTo>
                    <a:pt x="843" y="268"/>
                  </a:lnTo>
                  <a:lnTo>
                    <a:pt x="843" y="283"/>
                  </a:lnTo>
                  <a:lnTo>
                    <a:pt x="846" y="299"/>
                  </a:lnTo>
                  <a:lnTo>
                    <a:pt x="853" y="316"/>
                  </a:lnTo>
                  <a:lnTo>
                    <a:pt x="862" y="333"/>
                  </a:lnTo>
                  <a:lnTo>
                    <a:pt x="874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3" y="447"/>
                  </a:lnTo>
                  <a:lnTo>
                    <a:pt x="950" y="469"/>
                  </a:lnTo>
                  <a:lnTo>
                    <a:pt x="967" y="491"/>
                  </a:lnTo>
                  <a:lnTo>
                    <a:pt x="986" y="512"/>
                  </a:lnTo>
                  <a:lnTo>
                    <a:pt x="1006" y="532"/>
                  </a:lnTo>
                  <a:lnTo>
                    <a:pt x="1027" y="552"/>
                  </a:lnTo>
                  <a:lnTo>
                    <a:pt x="1041" y="557"/>
                  </a:lnTo>
                  <a:lnTo>
                    <a:pt x="1056" y="563"/>
                  </a:lnTo>
                  <a:lnTo>
                    <a:pt x="1070" y="568"/>
                  </a:lnTo>
                  <a:lnTo>
                    <a:pt x="1085" y="572"/>
                  </a:lnTo>
                  <a:lnTo>
                    <a:pt x="1101" y="575"/>
                  </a:lnTo>
                  <a:lnTo>
                    <a:pt x="1116" y="576"/>
                  </a:lnTo>
                  <a:lnTo>
                    <a:pt x="1132" y="575"/>
                  </a:lnTo>
                  <a:lnTo>
                    <a:pt x="1148" y="572"/>
                  </a:lnTo>
                  <a:lnTo>
                    <a:pt x="1170" y="561"/>
                  </a:lnTo>
                  <a:lnTo>
                    <a:pt x="1191" y="547"/>
                  </a:lnTo>
                  <a:lnTo>
                    <a:pt x="1210" y="532"/>
                  </a:lnTo>
                  <a:lnTo>
                    <a:pt x="1230" y="514"/>
                  </a:lnTo>
                  <a:lnTo>
                    <a:pt x="1247" y="495"/>
                  </a:lnTo>
                  <a:lnTo>
                    <a:pt x="1263" y="476"/>
                  </a:lnTo>
                  <a:lnTo>
                    <a:pt x="1277" y="454"/>
                  </a:lnTo>
                  <a:lnTo>
                    <a:pt x="1289" y="432"/>
                  </a:lnTo>
                  <a:lnTo>
                    <a:pt x="1424" y="34"/>
                  </a:lnTo>
                  <a:lnTo>
                    <a:pt x="1431" y="27"/>
                  </a:lnTo>
                  <a:lnTo>
                    <a:pt x="1439" y="19"/>
                  </a:lnTo>
                  <a:lnTo>
                    <a:pt x="1447" y="12"/>
                  </a:lnTo>
                  <a:lnTo>
                    <a:pt x="1455" y="6"/>
                  </a:lnTo>
                  <a:lnTo>
                    <a:pt x="1464" y="1"/>
                  </a:lnTo>
                  <a:lnTo>
                    <a:pt x="1474" y="0"/>
                  </a:lnTo>
                  <a:lnTo>
                    <a:pt x="1485" y="1"/>
                  </a:lnTo>
                  <a:lnTo>
                    <a:pt x="149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3055" y="2275"/>
              <a:ext cx="361" cy="452"/>
            </a:xfrm>
            <a:custGeom>
              <a:avLst/>
              <a:gdLst>
                <a:gd name="T0" fmla="*/ 341 w 723"/>
                <a:gd name="T1" fmla="*/ 808 h 902"/>
                <a:gd name="T2" fmla="*/ 410 w 723"/>
                <a:gd name="T3" fmla="*/ 361 h 902"/>
                <a:gd name="T4" fmla="*/ 486 w 723"/>
                <a:gd name="T5" fmla="*/ 199 h 902"/>
                <a:gd name="T6" fmla="*/ 574 w 723"/>
                <a:gd name="T7" fmla="*/ 189 h 902"/>
                <a:gd name="T8" fmla="*/ 576 w 723"/>
                <a:gd name="T9" fmla="*/ 555 h 902"/>
                <a:gd name="T10" fmla="*/ 645 w 723"/>
                <a:gd name="T11" fmla="*/ 512 h 902"/>
                <a:gd name="T12" fmla="*/ 680 w 723"/>
                <a:gd name="T13" fmla="*/ 430 h 902"/>
                <a:gd name="T14" fmla="*/ 699 w 723"/>
                <a:gd name="T15" fmla="*/ 179 h 902"/>
                <a:gd name="T16" fmla="*/ 678 w 723"/>
                <a:gd name="T17" fmla="*/ 98 h 902"/>
                <a:gd name="T18" fmla="*/ 610 w 723"/>
                <a:gd name="T19" fmla="*/ 38 h 902"/>
                <a:gd name="T20" fmla="*/ 498 w 723"/>
                <a:gd name="T21" fmla="*/ 30 h 902"/>
                <a:gd name="T22" fmla="*/ 388 w 723"/>
                <a:gd name="T23" fmla="*/ 44 h 902"/>
                <a:gd name="T24" fmla="*/ 282 w 723"/>
                <a:gd name="T25" fmla="*/ 75 h 902"/>
                <a:gd name="T26" fmla="*/ 171 w 723"/>
                <a:gd name="T27" fmla="*/ 125 h 902"/>
                <a:gd name="T28" fmla="*/ 99 w 723"/>
                <a:gd name="T29" fmla="*/ 210 h 902"/>
                <a:gd name="T30" fmla="*/ 45 w 723"/>
                <a:gd name="T31" fmla="*/ 465 h 902"/>
                <a:gd name="T32" fmla="*/ 57 w 723"/>
                <a:gd name="T33" fmla="*/ 565 h 902"/>
                <a:gd name="T34" fmla="*/ 111 w 723"/>
                <a:gd name="T35" fmla="*/ 640 h 902"/>
                <a:gd name="T36" fmla="*/ 174 w 723"/>
                <a:gd name="T37" fmla="*/ 661 h 902"/>
                <a:gd name="T38" fmla="*/ 227 w 723"/>
                <a:gd name="T39" fmla="*/ 667 h 902"/>
                <a:gd name="T40" fmla="*/ 276 w 723"/>
                <a:gd name="T41" fmla="*/ 664 h 902"/>
                <a:gd name="T42" fmla="*/ 330 w 723"/>
                <a:gd name="T43" fmla="*/ 651 h 902"/>
                <a:gd name="T44" fmla="*/ 330 w 723"/>
                <a:gd name="T45" fmla="*/ 677 h 902"/>
                <a:gd name="T46" fmla="*/ 277 w 723"/>
                <a:gd name="T47" fmla="*/ 692 h 902"/>
                <a:gd name="T48" fmla="*/ 226 w 723"/>
                <a:gd name="T49" fmla="*/ 699 h 902"/>
                <a:gd name="T50" fmla="*/ 177 w 723"/>
                <a:gd name="T51" fmla="*/ 697 h 902"/>
                <a:gd name="T52" fmla="*/ 124 w 723"/>
                <a:gd name="T53" fmla="*/ 686 h 902"/>
                <a:gd name="T54" fmla="*/ 56 w 723"/>
                <a:gd name="T55" fmla="*/ 649 h 902"/>
                <a:gd name="T56" fmla="*/ 11 w 723"/>
                <a:gd name="T57" fmla="*/ 586 h 902"/>
                <a:gd name="T58" fmla="*/ 7 w 723"/>
                <a:gd name="T59" fmla="*/ 365 h 902"/>
                <a:gd name="T60" fmla="*/ 63 w 723"/>
                <a:gd name="T61" fmla="*/ 156 h 902"/>
                <a:gd name="T62" fmla="*/ 99 w 723"/>
                <a:gd name="T63" fmla="*/ 107 h 902"/>
                <a:gd name="T64" fmla="*/ 143 w 723"/>
                <a:gd name="T65" fmla="*/ 78 h 902"/>
                <a:gd name="T66" fmla="*/ 200 w 723"/>
                <a:gd name="T67" fmla="*/ 59 h 902"/>
                <a:gd name="T68" fmla="*/ 273 w 723"/>
                <a:gd name="T69" fmla="*/ 39 h 902"/>
                <a:gd name="T70" fmla="*/ 303 w 723"/>
                <a:gd name="T71" fmla="*/ 33 h 902"/>
                <a:gd name="T72" fmla="*/ 376 w 723"/>
                <a:gd name="T73" fmla="*/ 19 h 902"/>
                <a:gd name="T74" fmla="*/ 461 w 723"/>
                <a:gd name="T75" fmla="*/ 6 h 902"/>
                <a:gd name="T76" fmla="*/ 532 w 723"/>
                <a:gd name="T77" fmla="*/ 0 h 902"/>
                <a:gd name="T78" fmla="*/ 630 w 723"/>
                <a:gd name="T79" fmla="*/ 12 h 902"/>
                <a:gd name="T80" fmla="*/ 700 w 723"/>
                <a:gd name="T81" fmla="*/ 69 h 902"/>
                <a:gd name="T82" fmla="*/ 723 w 723"/>
                <a:gd name="T83" fmla="*/ 208 h 902"/>
                <a:gd name="T84" fmla="*/ 720 w 723"/>
                <a:gd name="T85" fmla="*/ 361 h 902"/>
                <a:gd name="T86" fmla="*/ 709 w 723"/>
                <a:gd name="T87" fmla="*/ 469 h 902"/>
                <a:gd name="T88" fmla="*/ 650 w 723"/>
                <a:gd name="T89" fmla="*/ 555 h 902"/>
                <a:gd name="T90" fmla="*/ 603 w 723"/>
                <a:gd name="T91" fmla="*/ 583 h 902"/>
                <a:gd name="T92" fmla="*/ 554 w 723"/>
                <a:gd name="T93" fmla="*/ 609 h 902"/>
                <a:gd name="T94" fmla="*/ 578 w 723"/>
                <a:gd name="T95" fmla="*/ 213 h 902"/>
                <a:gd name="T96" fmla="*/ 501 w 723"/>
                <a:gd name="T97" fmla="*/ 224 h 902"/>
                <a:gd name="T98" fmla="*/ 356 w 723"/>
                <a:gd name="T9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902">
                  <a:moveTo>
                    <a:pt x="356" y="902"/>
                  </a:moveTo>
                  <a:lnTo>
                    <a:pt x="329" y="902"/>
                  </a:lnTo>
                  <a:lnTo>
                    <a:pt x="332" y="877"/>
                  </a:lnTo>
                  <a:lnTo>
                    <a:pt x="341" y="808"/>
                  </a:lnTo>
                  <a:lnTo>
                    <a:pt x="354" y="709"/>
                  </a:lnTo>
                  <a:lnTo>
                    <a:pt x="371" y="593"/>
                  </a:lnTo>
                  <a:lnTo>
                    <a:pt x="390" y="473"/>
                  </a:lnTo>
                  <a:lnTo>
                    <a:pt x="410" y="361"/>
                  </a:lnTo>
                  <a:lnTo>
                    <a:pt x="429" y="271"/>
                  </a:lnTo>
                  <a:lnTo>
                    <a:pt x="446" y="215"/>
                  </a:lnTo>
                  <a:lnTo>
                    <a:pt x="465" y="207"/>
                  </a:lnTo>
                  <a:lnTo>
                    <a:pt x="486" y="199"/>
                  </a:lnTo>
                  <a:lnTo>
                    <a:pt x="507" y="193"/>
                  </a:lnTo>
                  <a:lnTo>
                    <a:pt x="529" y="189"/>
                  </a:lnTo>
                  <a:lnTo>
                    <a:pt x="551" y="187"/>
                  </a:lnTo>
                  <a:lnTo>
                    <a:pt x="574" y="189"/>
                  </a:lnTo>
                  <a:lnTo>
                    <a:pt x="595" y="193"/>
                  </a:lnTo>
                  <a:lnTo>
                    <a:pt x="616" y="202"/>
                  </a:lnTo>
                  <a:lnTo>
                    <a:pt x="559" y="560"/>
                  </a:lnTo>
                  <a:lnTo>
                    <a:pt x="576" y="555"/>
                  </a:lnTo>
                  <a:lnTo>
                    <a:pt x="593" y="547"/>
                  </a:lnTo>
                  <a:lnTo>
                    <a:pt x="610" y="537"/>
                  </a:lnTo>
                  <a:lnTo>
                    <a:pt x="629" y="526"/>
                  </a:lnTo>
                  <a:lnTo>
                    <a:pt x="645" y="512"/>
                  </a:lnTo>
                  <a:lnTo>
                    <a:pt x="659" y="498"/>
                  </a:lnTo>
                  <a:lnTo>
                    <a:pt x="670" y="482"/>
                  </a:lnTo>
                  <a:lnTo>
                    <a:pt x="677" y="466"/>
                  </a:lnTo>
                  <a:lnTo>
                    <a:pt x="680" y="430"/>
                  </a:lnTo>
                  <a:lnTo>
                    <a:pt x="688" y="347"/>
                  </a:lnTo>
                  <a:lnTo>
                    <a:pt x="697" y="258"/>
                  </a:lnTo>
                  <a:lnTo>
                    <a:pt x="700" y="197"/>
                  </a:lnTo>
                  <a:lnTo>
                    <a:pt x="699" y="179"/>
                  </a:lnTo>
                  <a:lnTo>
                    <a:pt x="697" y="160"/>
                  </a:lnTo>
                  <a:lnTo>
                    <a:pt x="692" y="139"/>
                  </a:lnTo>
                  <a:lnTo>
                    <a:pt x="686" y="118"/>
                  </a:lnTo>
                  <a:lnTo>
                    <a:pt x="678" y="98"/>
                  </a:lnTo>
                  <a:lnTo>
                    <a:pt x="668" y="77"/>
                  </a:lnTo>
                  <a:lnTo>
                    <a:pt x="654" y="60"/>
                  </a:lnTo>
                  <a:lnTo>
                    <a:pt x="638" y="44"/>
                  </a:lnTo>
                  <a:lnTo>
                    <a:pt x="610" y="38"/>
                  </a:lnTo>
                  <a:lnTo>
                    <a:pt x="581" y="33"/>
                  </a:lnTo>
                  <a:lnTo>
                    <a:pt x="554" y="31"/>
                  </a:lnTo>
                  <a:lnTo>
                    <a:pt x="526" y="30"/>
                  </a:lnTo>
                  <a:lnTo>
                    <a:pt x="498" y="30"/>
                  </a:lnTo>
                  <a:lnTo>
                    <a:pt x="471" y="31"/>
                  </a:lnTo>
                  <a:lnTo>
                    <a:pt x="442" y="34"/>
                  </a:lnTo>
                  <a:lnTo>
                    <a:pt x="415" y="38"/>
                  </a:lnTo>
                  <a:lnTo>
                    <a:pt x="388" y="44"/>
                  </a:lnTo>
                  <a:lnTo>
                    <a:pt x="361" y="49"/>
                  </a:lnTo>
                  <a:lnTo>
                    <a:pt x="333" y="57"/>
                  </a:lnTo>
                  <a:lnTo>
                    <a:pt x="308" y="65"/>
                  </a:lnTo>
                  <a:lnTo>
                    <a:pt x="282" y="75"/>
                  </a:lnTo>
                  <a:lnTo>
                    <a:pt x="256" y="84"/>
                  </a:lnTo>
                  <a:lnTo>
                    <a:pt x="231" y="94"/>
                  </a:lnTo>
                  <a:lnTo>
                    <a:pt x="207" y="106"/>
                  </a:lnTo>
                  <a:lnTo>
                    <a:pt x="171" y="125"/>
                  </a:lnTo>
                  <a:lnTo>
                    <a:pt x="143" y="146"/>
                  </a:lnTo>
                  <a:lnTo>
                    <a:pt x="124" y="167"/>
                  </a:lnTo>
                  <a:lnTo>
                    <a:pt x="110" y="189"/>
                  </a:lnTo>
                  <a:lnTo>
                    <a:pt x="99" y="210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4"/>
                  </a:lnTo>
                  <a:lnTo>
                    <a:pt x="45" y="465"/>
                  </a:lnTo>
                  <a:lnTo>
                    <a:pt x="46" y="490"/>
                  </a:lnTo>
                  <a:lnTo>
                    <a:pt x="49" y="516"/>
                  </a:lnTo>
                  <a:lnTo>
                    <a:pt x="52" y="541"/>
                  </a:lnTo>
                  <a:lnTo>
                    <a:pt x="57" y="565"/>
                  </a:lnTo>
                  <a:lnTo>
                    <a:pt x="65" y="587"/>
                  </a:lnTo>
                  <a:lnTo>
                    <a:pt x="76" y="608"/>
                  </a:lnTo>
                  <a:lnTo>
                    <a:pt x="91" y="626"/>
                  </a:lnTo>
                  <a:lnTo>
                    <a:pt x="111" y="640"/>
                  </a:lnTo>
                  <a:lnTo>
                    <a:pt x="128" y="647"/>
                  </a:lnTo>
                  <a:lnTo>
                    <a:pt x="144" y="652"/>
                  </a:lnTo>
                  <a:lnTo>
                    <a:pt x="161" y="657"/>
                  </a:lnTo>
                  <a:lnTo>
                    <a:pt x="174" y="661"/>
                  </a:lnTo>
                  <a:lnTo>
                    <a:pt x="188" y="664"/>
                  </a:lnTo>
                  <a:lnTo>
                    <a:pt x="202" y="666"/>
                  </a:lnTo>
                  <a:lnTo>
                    <a:pt x="215" y="667"/>
                  </a:lnTo>
                  <a:lnTo>
                    <a:pt x="227" y="667"/>
                  </a:lnTo>
                  <a:lnTo>
                    <a:pt x="239" y="667"/>
                  </a:lnTo>
                  <a:lnTo>
                    <a:pt x="252" y="667"/>
                  </a:lnTo>
                  <a:lnTo>
                    <a:pt x="263" y="666"/>
                  </a:lnTo>
                  <a:lnTo>
                    <a:pt x="276" y="664"/>
                  </a:lnTo>
                  <a:lnTo>
                    <a:pt x="288" y="662"/>
                  </a:lnTo>
                  <a:lnTo>
                    <a:pt x="301" y="658"/>
                  </a:lnTo>
                  <a:lnTo>
                    <a:pt x="315" y="655"/>
                  </a:lnTo>
                  <a:lnTo>
                    <a:pt x="330" y="651"/>
                  </a:lnTo>
                  <a:lnTo>
                    <a:pt x="333" y="656"/>
                  </a:lnTo>
                  <a:lnTo>
                    <a:pt x="333" y="663"/>
                  </a:lnTo>
                  <a:lnTo>
                    <a:pt x="331" y="671"/>
                  </a:lnTo>
                  <a:lnTo>
                    <a:pt x="330" y="677"/>
                  </a:lnTo>
                  <a:lnTo>
                    <a:pt x="316" y="681"/>
                  </a:lnTo>
                  <a:lnTo>
                    <a:pt x="302" y="685"/>
                  </a:lnTo>
                  <a:lnTo>
                    <a:pt x="290" y="689"/>
                  </a:lnTo>
                  <a:lnTo>
                    <a:pt x="277" y="692"/>
                  </a:lnTo>
                  <a:lnTo>
                    <a:pt x="264" y="694"/>
                  </a:lnTo>
                  <a:lnTo>
                    <a:pt x="252" y="696"/>
                  </a:lnTo>
                  <a:lnTo>
                    <a:pt x="239" y="699"/>
                  </a:lnTo>
                  <a:lnTo>
                    <a:pt x="226" y="699"/>
                  </a:lnTo>
                  <a:lnTo>
                    <a:pt x="214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7" y="697"/>
                  </a:lnTo>
                  <a:lnTo>
                    <a:pt x="164" y="695"/>
                  </a:lnTo>
                  <a:lnTo>
                    <a:pt x="150" y="693"/>
                  </a:lnTo>
                  <a:lnTo>
                    <a:pt x="137" y="689"/>
                  </a:lnTo>
                  <a:lnTo>
                    <a:pt x="124" y="686"/>
                  </a:lnTo>
                  <a:lnTo>
                    <a:pt x="106" y="679"/>
                  </a:lnTo>
                  <a:lnTo>
                    <a:pt x="88" y="671"/>
                  </a:lnTo>
                  <a:lnTo>
                    <a:pt x="72" y="661"/>
                  </a:lnTo>
                  <a:lnTo>
                    <a:pt x="56" y="649"/>
                  </a:lnTo>
                  <a:lnTo>
                    <a:pt x="41" y="635"/>
                  </a:lnTo>
                  <a:lnTo>
                    <a:pt x="28" y="620"/>
                  </a:lnTo>
                  <a:lnTo>
                    <a:pt x="19" y="604"/>
                  </a:lnTo>
                  <a:lnTo>
                    <a:pt x="11" y="586"/>
                  </a:lnTo>
                  <a:lnTo>
                    <a:pt x="3" y="530"/>
                  </a:lnTo>
                  <a:lnTo>
                    <a:pt x="0" y="475"/>
                  </a:lnTo>
                  <a:lnTo>
                    <a:pt x="1" y="420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3" y="156"/>
                  </a:lnTo>
                  <a:lnTo>
                    <a:pt x="72" y="141"/>
                  </a:lnTo>
                  <a:lnTo>
                    <a:pt x="81" y="129"/>
                  </a:lnTo>
                  <a:lnTo>
                    <a:pt x="90" y="117"/>
                  </a:lnTo>
                  <a:lnTo>
                    <a:pt x="99" y="107"/>
                  </a:lnTo>
                  <a:lnTo>
                    <a:pt x="110" y="99"/>
                  </a:lnTo>
                  <a:lnTo>
                    <a:pt x="120" y="91"/>
                  </a:lnTo>
                  <a:lnTo>
                    <a:pt x="132" y="84"/>
                  </a:lnTo>
                  <a:lnTo>
                    <a:pt x="143" y="78"/>
                  </a:lnTo>
                  <a:lnTo>
                    <a:pt x="156" y="72"/>
                  </a:lnTo>
                  <a:lnTo>
                    <a:pt x="170" y="68"/>
                  </a:lnTo>
                  <a:lnTo>
                    <a:pt x="184" y="63"/>
                  </a:lnTo>
                  <a:lnTo>
                    <a:pt x="200" y="59"/>
                  </a:lnTo>
                  <a:lnTo>
                    <a:pt x="216" y="54"/>
                  </a:lnTo>
                  <a:lnTo>
                    <a:pt x="233" y="49"/>
                  </a:lnTo>
                  <a:lnTo>
                    <a:pt x="253" y="45"/>
                  </a:lnTo>
                  <a:lnTo>
                    <a:pt x="273" y="39"/>
                  </a:lnTo>
                  <a:lnTo>
                    <a:pt x="276" y="39"/>
                  </a:lnTo>
                  <a:lnTo>
                    <a:pt x="282" y="38"/>
                  </a:lnTo>
                  <a:lnTo>
                    <a:pt x="291" y="35"/>
                  </a:lnTo>
                  <a:lnTo>
                    <a:pt x="303" y="33"/>
                  </a:lnTo>
                  <a:lnTo>
                    <a:pt x="320" y="30"/>
                  </a:lnTo>
                  <a:lnTo>
                    <a:pt x="337" y="26"/>
                  </a:lnTo>
                  <a:lnTo>
                    <a:pt x="355" y="23"/>
                  </a:lnTo>
                  <a:lnTo>
                    <a:pt x="376" y="19"/>
                  </a:lnTo>
                  <a:lnTo>
                    <a:pt x="398" y="16"/>
                  </a:lnTo>
                  <a:lnTo>
                    <a:pt x="419" y="12"/>
                  </a:lnTo>
                  <a:lnTo>
                    <a:pt x="441" y="9"/>
                  </a:lnTo>
                  <a:lnTo>
                    <a:pt x="461" y="6"/>
                  </a:lnTo>
                  <a:lnTo>
                    <a:pt x="482" y="3"/>
                  </a:lnTo>
                  <a:lnTo>
                    <a:pt x="501" y="1"/>
                  </a:lnTo>
                  <a:lnTo>
                    <a:pt x="517" y="0"/>
                  </a:lnTo>
                  <a:lnTo>
                    <a:pt x="532" y="0"/>
                  </a:lnTo>
                  <a:lnTo>
                    <a:pt x="557" y="0"/>
                  </a:lnTo>
                  <a:lnTo>
                    <a:pt x="582" y="2"/>
                  </a:lnTo>
                  <a:lnTo>
                    <a:pt x="607" y="7"/>
                  </a:lnTo>
                  <a:lnTo>
                    <a:pt x="630" y="12"/>
                  </a:lnTo>
                  <a:lnTo>
                    <a:pt x="650" y="22"/>
                  </a:lnTo>
                  <a:lnTo>
                    <a:pt x="669" y="33"/>
                  </a:lnTo>
                  <a:lnTo>
                    <a:pt x="686" y="49"/>
                  </a:lnTo>
                  <a:lnTo>
                    <a:pt x="700" y="69"/>
                  </a:lnTo>
                  <a:lnTo>
                    <a:pt x="712" y="98"/>
                  </a:lnTo>
                  <a:lnTo>
                    <a:pt x="718" y="131"/>
                  </a:lnTo>
                  <a:lnTo>
                    <a:pt x="722" y="169"/>
                  </a:lnTo>
                  <a:lnTo>
                    <a:pt x="723" y="208"/>
                  </a:lnTo>
                  <a:lnTo>
                    <a:pt x="723" y="248"/>
                  </a:lnTo>
                  <a:lnTo>
                    <a:pt x="721" y="289"/>
                  </a:lnTo>
                  <a:lnTo>
                    <a:pt x="720" y="327"/>
                  </a:lnTo>
                  <a:lnTo>
                    <a:pt x="720" y="361"/>
                  </a:lnTo>
                  <a:lnTo>
                    <a:pt x="717" y="390"/>
                  </a:lnTo>
                  <a:lnTo>
                    <a:pt x="716" y="417"/>
                  </a:lnTo>
                  <a:lnTo>
                    <a:pt x="714" y="444"/>
                  </a:lnTo>
                  <a:lnTo>
                    <a:pt x="709" y="469"/>
                  </a:lnTo>
                  <a:lnTo>
                    <a:pt x="701" y="494"/>
                  </a:lnTo>
                  <a:lnTo>
                    <a:pt x="690" y="516"/>
                  </a:lnTo>
                  <a:lnTo>
                    <a:pt x="673" y="536"/>
                  </a:lnTo>
                  <a:lnTo>
                    <a:pt x="650" y="555"/>
                  </a:lnTo>
                  <a:lnTo>
                    <a:pt x="639" y="562"/>
                  </a:lnTo>
                  <a:lnTo>
                    <a:pt x="626" y="570"/>
                  </a:lnTo>
                  <a:lnTo>
                    <a:pt x="615" y="577"/>
                  </a:lnTo>
                  <a:lnTo>
                    <a:pt x="603" y="583"/>
                  </a:lnTo>
                  <a:lnTo>
                    <a:pt x="590" y="591"/>
                  </a:lnTo>
                  <a:lnTo>
                    <a:pt x="579" y="597"/>
                  </a:lnTo>
                  <a:lnTo>
                    <a:pt x="566" y="603"/>
                  </a:lnTo>
                  <a:lnTo>
                    <a:pt x="554" y="609"/>
                  </a:lnTo>
                  <a:lnTo>
                    <a:pt x="504" y="902"/>
                  </a:lnTo>
                  <a:lnTo>
                    <a:pt x="479" y="902"/>
                  </a:lnTo>
                  <a:lnTo>
                    <a:pt x="589" y="215"/>
                  </a:lnTo>
                  <a:lnTo>
                    <a:pt x="578" y="213"/>
                  </a:lnTo>
                  <a:lnTo>
                    <a:pt x="562" y="213"/>
                  </a:lnTo>
                  <a:lnTo>
                    <a:pt x="543" y="215"/>
                  </a:lnTo>
                  <a:lnTo>
                    <a:pt x="522" y="219"/>
                  </a:lnTo>
                  <a:lnTo>
                    <a:pt x="501" y="224"/>
                  </a:lnTo>
                  <a:lnTo>
                    <a:pt x="482" y="230"/>
                  </a:lnTo>
                  <a:lnTo>
                    <a:pt x="466" y="235"/>
                  </a:lnTo>
                  <a:lnTo>
                    <a:pt x="454" y="240"/>
                  </a:lnTo>
                  <a:lnTo>
                    <a:pt x="356" y="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3111" y="2308"/>
              <a:ext cx="214" cy="263"/>
            </a:xfrm>
            <a:custGeom>
              <a:avLst/>
              <a:gdLst>
                <a:gd name="T0" fmla="*/ 408 w 429"/>
                <a:gd name="T1" fmla="*/ 6 h 526"/>
                <a:gd name="T2" fmla="*/ 369 w 429"/>
                <a:gd name="T3" fmla="*/ 18 h 526"/>
                <a:gd name="T4" fmla="*/ 331 w 429"/>
                <a:gd name="T5" fmla="*/ 29 h 526"/>
                <a:gd name="T6" fmla="*/ 295 w 429"/>
                <a:gd name="T7" fmla="*/ 42 h 526"/>
                <a:gd name="T8" fmla="*/ 259 w 429"/>
                <a:gd name="T9" fmla="*/ 53 h 526"/>
                <a:gd name="T10" fmla="*/ 226 w 429"/>
                <a:gd name="T11" fmla="*/ 66 h 526"/>
                <a:gd name="T12" fmla="*/ 191 w 429"/>
                <a:gd name="T13" fmla="*/ 79 h 526"/>
                <a:gd name="T14" fmla="*/ 158 w 429"/>
                <a:gd name="T15" fmla="*/ 91 h 526"/>
                <a:gd name="T16" fmla="*/ 115 w 429"/>
                <a:gd name="T17" fmla="*/ 117 h 526"/>
                <a:gd name="T18" fmla="*/ 78 w 429"/>
                <a:gd name="T19" fmla="*/ 167 h 526"/>
                <a:gd name="T20" fmla="*/ 58 w 429"/>
                <a:gd name="T21" fmla="*/ 228 h 526"/>
                <a:gd name="T22" fmla="*/ 45 w 429"/>
                <a:gd name="T23" fmla="*/ 293 h 526"/>
                <a:gd name="T24" fmla="*/ 36 w 429"/>
                <a:gd name="T25" fmla="*/ 525 h 526"/>
                <a:gd name="T26" fmla="*/ 28 w 429"/>
                <a:gd name="T27" fmla="*/ 526 h 526"/>
                <a:gd name="T28" fmla="*/ 16 w 429"/>
                <a:gd name="T29" fmla="*/ 524 h 526"/>
                <a:gd name="T30" fmla="*/ 6 w 429"/>
                <a:gd name="T31" fmla="*/ 521 h 526"/>
                <a:gd name="T32" fmla="*/ 1 w 429"/>
                <a:gd name="T33" fmla="*/ 518 h 526"/>
                <a:gd name="T34" fmla="*/ 0 w 429"/>
                <a:gd name="T35" fmla="*/ 413 h 526"/>
                <a:gd name="T36" fmla="*/ 7 w 429"/>
                <a:gd name="T37" fmla="*/ 307 h 526"/>
                <a:gd name="T38" fmla="*/ 30 w 429"/>
                <a:gd name="T39" fmla="*/ 205 h 526"/>
                <a:gd name="T40" fmla="*/ 76 w 429"/>
                <a:gd name="T41" fmla="*/ 116 h 526"/>
                <a:gd name="T42" fmla="*/ 110 w 429"/>
                <a:gd name="T43" fmla="*/ 95 h 526"/>
                <a:gd name="T44" fmla="*/ 144 w 429"/>
                <a:gd name="T45" fmla="*/ 78 h 526"/>
                <a:gd name="T46" fmla="*/ 180 w 429"/>
                <a:gd name="T47" fmla="*/ 61 h 526"/>
                <a:gd name="T48" fmla="*/ 217 w 429"/>
                <a:gd name="T49" fmla="*/ 49 h 526"/>
                <a:gd name="T50" fmla="*/ 254 w 429"/>
                <a:gd name="T51" fmla="*/ 37 h 526"/>
                <a:gd name="T52" fmla="*/ 292 w 429"/>
                <a:gd name="T53" fmla="*/ 26 h 526"/>
                <a:gd name="T54" fmla="*/ 330 w 429"/>
                <a:gd name="T55" fmla="*/ 17 h 526"/>
                <a:gd name="T56" fmla="*/ 368 w 429"/>
                <a:gd name="T57" fmla="*/ 7 h 526"/>
                <a:gd name="T58" fmla="*/ 383 w 429"/>
                <a:gd name="T59" fmla="*/ 5 h 526"/>
                <a:gd name="T60" fmla="*/ 399 w 429"/>
                <a:gd name="T61" fmla="*/ 4 h 526"/>
                <a:gd name="T62" fmla="*/ 414 w 429"/>
                <a:gd name="T63" fmla="*/ 2 h 526"/>
                <a:gd name="T64" fmla="*/ 429 w 429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9" h="526">
                  <a:moveTo>
                    <a:pt x="429" y="0"/>
                  </a:moveTo>
                  <a:lnTo>
                    <a:pt x="408" y="6"/>
                  </a:lnTo>
                  <a:lnTo>
                    <a:pt x="389" y="12"/>
                  </a:lnTo>
                  <a:lnTo>
                    <a:pt x="369" y="18"/>
                  </a:lnTo>
                  <a:lnTo>
                    <a:pt x="349" y="23"/>
                  </a:lnTo>
                  <a:lnTo>
                    <a:pt x="331" y="29"/>
                  </a:lnTo>
                  <a:lnTo>
                    <a:pt x="312" y="35"/>
                  </a:lnTo>
                  <a:lnTo>
                    <a:pt x="295" y="42"/>
                  </a:lnTo>
                  <a:lnTo>
                    <a:pt x="277" y="48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6" y="66"/>
                  </a:lnTo>
                  <a:lnTo>
                    <a:pt x="209" y="72"/>
                  </a:lnTo>
                  <a:lnTo>
                    <a:pt x="191" y="79"/>
                  </a:lnTo>
                  <a:lnTo>
                    <a:pt x="175" y="84"/>
                  </a:lnTo>
                  <a:lnTo>
                    <a:pt x="158" y="91"/>
                  </a:lnTo>
                  <a:lnTo>
                    <a:pt x="142" y="97"/>
                  </a:lnTo>
                  <a:lnTo>
                    <a:pt x="115" y="117"/>
                  </a:lnTo>
                  <a:lnTo>
                    <a:pt x="95" y="141"/>
                  </a:lnTo>
                  <a:lnTo>
                    <a:pt x="78" y="167"/>
                  </a:lnTo>
                  <a:lnTo>
                    <a:pt x="67" y="197"/>
                  </a:lnTo>
                  <a:lnTo>
                    <a:pt x="58" y="228"/>
                  </a:lnTo>
                  <a:lnTo>
                    <a:pt x="51" y="261"/>
                  </a:lnTo>
                  <a:lnTo>
                    <a:pt x="45" y="293"/>
                  </a:lnTo>
                  <a:lnTo>
                    <a:pt x="39" y="324"/>
                  </a:lnTo>
                  <a:lnTo>
                    <a:pt x="36" y="525"/>
                  </a:lnTo>
                  <a:lnTo>
                    <a:pt x="32" y="526"/>
                  </a:lnTo>
                  <a:lnTo>
                    <a:pt x="28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6" y="521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3"/>
                  </a:lnTo>
                  <a:lnTo>
                    <a:pt x="2" y="358"/>
                  </a:lnTo>
                  <a:lnTo>
                    <a:pt x="7" y="307"/>
                  </a:lnTo>
                  <a:lnTo>
                    <a:pt x="16" y="255"/>
                  </a:lnTo>
                  <a:lnTo>
                    <a:pt x="30" y="205"/>
                  </a:lnTo>
                  <a:lnTo>
                    <a:pt x="50" y="159"/>
                  </a:lnTo>
                  <a:lnTo>
                    <a:pt x="76" y="116"/>
                  </a:lnTo>
                  <a:lnTo>
                    <a:pt x="92" y="105"/>
                  </a:lnTo>
                  <a:lnTo>
                    <a:pt x="110" y="95"/>
                  </a:lnTo>
                  <a:lnTo>
                    <a:pt x="127" y="86"/>
                  </a:lnTo>
                  <a:lnTo>
                    <a:pt x="144" y="78"/>
                  </a:lnTo>
                  <a:lnTo>
                    <a:pt x="161" y="69"/>
                  </a:lnTo>
                  <a:lnTo>
                    <a:pt x="180" y="61"/>
                  </a:lnTo>
                  <a:lnTo>
                    <a:pt x="198" y="55"/>
                  </a:lnTo>
                  <a:lnTo>
                    <a:pt x="217" y="49"/>
                  </a:lnTo>
                  <a:lnTo>
                    <a:pt x="235" y="42"/>
                  </a:lnTo>
                  <a:lnTo>
                    <a:pt x="254" y="37"/>
                  </a:lnTo>
                  <a:lnTo>
                    <a:pt x="272" y="31"/>
                  </a:lnTo>
                  <a:lnTo>
                    <a:pt x="292" y="26"/>
                  </a:lnTo>
                  <a:lnTo>
                    <a:pt x="310" y="21"/>
                  </a:lnTo>
                  <a:lnTo>
                    <a:pt x="330" y="17"/>
                  </a:lnTo>
                  <a:lnTo>
                    <a:pt x="348" y="12"/>
                  </a:lnTo>
                  <a:lnTo>
                    <a:pt x="368" y="7"/>
                  </a:lnTo>
                  <a:lnTo>
                    <a:pt x="376" y="6"/>
                  </a:lnTo>
                  <a:lnTo>
                    <a:pt x="383" y="5"/>
                  </a:lnTo>
                  <a:lnTo>
                    <a:pt x="391" y="4"/>
                  </a:lnTo>
                  <a:lnTo>
                    <a:pt x="399" y="4"/>
                  </a:lnTo>
                  <a:lnTo>
                    <a:pt x="406" y="3"/>
                  </a:lnTo>
                  <a:lnTo>
                    <a:pt x="414" y="2"/>
                  </a:lnTo>
                  <a:lnTo>
                    <a:pt x="421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3242" y="2396"/>
              <a:ext cx="64" cy="330"/>
            </a:xfrm>
            <a:custGeom>
              <a:avLst/>
              <a:gdLst>
                <a:gd name="T0" fmla="*/ 0 w 128"/>
                <a:gd name="T1" fmla="*/ 661 h 661"/>
                <a:gd name="T2" fmla="*/ 74 w 128"/>
                <a:gd name="T3" fmla="*/ 216 h 661"/>
                <a:gd name="T4" fmla="*/ 113 w 128"/>
                <a:gd name="T5" fmla="*/ 6 h 661"/>
                <a:gd name="T6" fmla="*/ 114 w 128"/>
                <a:gd name="T7" fmla="*/ 2 h 661"/>
                <a:gd name="T8" fmla="*/ 118 w 128"/>
                <a:gd name="T9" fmla="*/ 0 h 661"/>
                <a:gd name="T10" fmla="*/ 123 w 128"/>
                <a:gd name="T11" fmla="*/ 0 h 661"/>
                <a:gd name="T12" fmla="*/ 128 w 128"/>
                <a:gd name="T13" fmla="*/ 0 h 661"/>
                <a:gd name="T14" fmla="*/ 92 w 128"/>
                <a:gd name="T15" fmla="*/ 223 h 661"/>
                <a:gd name="T16" fmla="*/ 20 w 128"/>
                <a:gd name="T17" fmla="*/ 661 h 661"/>
                <a:gd name="T18" fmla="*/ 0 w 128"/>
                <a:gd name="T1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661">
                  <a:moveTo>
                    <a:pt x="0" y="661"/>
                  </a:moveTo>
                  <a:lnTo>
                    <a:pt x="74" y="216"/>
                  </a:lnTo>
                  <a:lnTo>
                    <a:pt x="113" y="6"/>
                  </a:lnTo>
                  <a:lnTo>
                    <a:pt x="114" y="2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8" y="0"/>
                  </a:lnTo>
                  <a:lnTo>
                    <a:pt x="92" y="223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2597" y="1824"/>
              <a:ext cx="44" cy="198"/>
            </a:xfrm>
            <a:custGeom>
              <a:avLst/>
              <a:gdLst>
                <a:gd name="T0" fmla="*/ 89 w 89"/>
                <a:gd name="T1" fmla="*/ 394 h 395"/>
                <a:gd name="T2" fmla="*/ 80 w 89"/>
                <a:gd name="T3" fmla="*/ 0 h 395"/>
                <a:gd name="T4" fmla="*/ 0 w 89"/>
                <a:gd name="T5" fmla="*/ 1 h 395"/>
                <a:gd name="T6" fmla="*/ 9 w 89"/>
                <a:gd name="T7" fmla="*/ 395 h 395"/>
                <a:gd name="T8" fmla="*/ 89 w 89"/>
                <a:gd name="T9" fmla="*/ 39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95">
                  <a:moveTo>
                    <a:pt x="89" y="394"/>
                  </a:moveTo>
                  <a:lnTo>
                    <a:pt x="80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9" y="394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2653" y="1747"/>
              <a:ext cx="45" cy="272"/>
            </a:xfrm>
            <a:custGeom>
              <a:avLst/>
              <a:gdLst>
                <a:gd name="T0" fmla="*/ 90 w 90"/>
                <a:gd name="T1" fmla="*/ 542 h 545"/>
                <a:gd name="T2" fmla="*/ 79 w 90"/>
                <a:gd name="T3" fmla="*/ 0 h 545"/>
                <a:gd name="T4" fmla="*/ 0 w 90"/>
                <a:gd name="T5" fmla="*/ 1 h 545"/>
                <a:gd name="T6" fmla="*/ 9 w 90"/>
                <a:gd name="T7" fmla="*/ 545 h 545"/>
                <a:gd name="T8" fmla="*/ 90 w 90"/>
                <a:gd name="T9" fmla="*/ 54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5">
                  <a:moveTo>
                    <a:pt x="90" y="542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545"/>
                  </a:lnTo>
                  <a:lnTo>
                    <a:pt x="90" y="542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2709" y="1792"/>
              <a:ext cx="45" cy="224"/>
            </a:xfrm>
            <a:custGeom>
              <a:avLst/>
              <a:gdLst>
                <a:gd name="T0" fmla="*/ 90 w 90"/>
                <a:gd name="T1" fmla="*/ 448 h 449"/>
                <a:gd name="T2" fmla="*/ 79 w 90"/>
                <a:gd name="T3" fmla="*/ 0 h 449"/>
                <a:gd name="T4" fmla="*/ 0 w 90"/>
                <a:gd name="T5" fmla="*/ 2 h 449"/>
                <a:gd name="T6" fmla="*/ 9 w 90"/>
                <a:gd name="T7" fmla="*/ 449 h 449"/>
                <a:gd name="T8" fmla="*/ 90 w 90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9">
                  <a:moveTo>
                    <a:pt x="90" y="448"/>
                  </a:moveTo>
                  <a:lnTo>
                    <a:pt x="79" y="0"/>
                  </a:lnTo>
                  <a:lnTo>
                    <a:pt x="0" y="2"/>
                  </a:lnTo>
                  <a:lnTo>
                    <a:pt x="9" y="449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10130" y="1066800"/>
            <a:ext cx="3200400" cy="4131893"/>
            <a:chOff x="5029200" y="1202107"/>
            <a:chExt cx="3200400" cy="4131893"/>
          </a:xfrm>
        </p:grpSpPr>
        <p:sp>
          <p:nvSpPr>
            <p:cNvPr id="114" name="Rounded Rectangle 113"/>
            <p:cNvSpPr/>
            <p:nvPr/>
          </p:nvSpPr>
          <p:spPr>
            <a:xfrm>
              <a:off x="5029200" y="1202107"/>
              <a:ext cx="3200400" cy="4131893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562600" y="2264387"/>
              <a:ext cx="2514600" cy="255314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715000" y="2464480"/>
              <a:ext cx="2209800" cy="19434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5867400" y="2618557"/>
              <a:ext cx="1937657" cy="1447800"/>
              <a:chOff x="2286000" y="1524000"/>
              <a:chExt cx="4521200" cy="33782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286000" y="1600199"/>
                <a:ext cx="4521200" cy="3302001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514601" y="3563780"/>
                <a:ext cx="1447799" cy="1130297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238499" y="2088109"/>
                <a:ext cx="723901" cy="1475671"/>
              </a:xfrm>
              <a:prstGeom prst="rect">
                <a:avLst/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577897" y="2088108"/>
                <a:ext cx="2026737" cy="1066904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571999" y="3564467"/>
                <a:ext cx="2032635" cy="112961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4575367" y="3165121"/>
                <a:ext cx="2029794" cy="399345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972108" y="2088109"/>
                <a:ext cx="605790" cy="2605967"/>
              </a:xfrm>
              <a:prstGeom prst="rect">
                <a:avLst/>
              </a:prstGeom>
              <a:gradFill rotWithShape="1">
                <a:gsLst>
                  <a:gs pos="0">
                    <a:srgbClr val="C0504D">
                      <a:tint val="50000"/>
                      <a:satMod val="300000"/>
                    </a:srgbClr>
                  </a:gs>
                  <a:gs pos="35000">
                    <a:srgbClr val="C0504D">
                      <a:tint val="37000"/>
                      <a:satMod val="300000"/>
                    </a:srgbClr>
                  </a:gs>
                  <a:gs pos="100000">
                    <a:srgbClr val="C0504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C0504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>
                <a:off x="4572000" y="2811662"/>
                <a:ext cx="2032635" cy="773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5345107" y="2819400"/>
                <a:ext cx="5827" cy="744337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5983663" y="2827566"/>
                <a:ext cx="0" cy="73617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604268" y="4343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5350934" y="3970867"/>
                <a:ext cx="0" cy="723209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sp>
            <p:nvSpPr>
              <p:cNvPr id="133" name="Rectangle 132"/>
              <p:cNvSpPr/>
              <p:nvPr/>
            </p:nvSpPr>
            <p:spPr>
              <a:xfrm>
                <a:off x="2515275" y="2091352"/>
                <a:ext cx="723901" cy="1472428"/>
              </a:xfrm>
              <a:prstGeom prst="rect">
                <a:avLst/>
              </a:prstGeom>
              <a:gradFill rotWithShape="1">
                <a:gsLst>
                  <a:gs pos="0">
                    <a:srgbClr val="EEECE1">
                      <a:lumMod val="75000"/>
                    </a:srgbClr>
                  </a:gs>
                  <a:gs pos="35000">
                    <a:srgbClr val="EEECE1">
                      <a:lumMod val="90000"/>
                    </a:srgbClr>
                  </a:gs>
                  <a:gs pos="100000">
                    <a:srgbClr val="EEECE1"/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5983663" y="3970867"/>
                <a:ext cx="10736" cy="700272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506808" y="4343400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261941" y="3970867"/>
                <a:ext cx="0" cy="711198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514600" y="3970867"/>
                <a:ext cx="1479394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572000" y="3962400"/>
                <a:ext cx="2032337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dashDot"/>
              </a:ln>
              <a:effectLst/>
            </p:spPr>
          </p:cxnSp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5878" y="1524000"/>
                <a:ext cx="2621522" cy="685800"/>
              </a:xfrm>
              <a:prstGeom prst="rect">
                <a:avLst/>
              </a:prstGeom>
            </p:spPr>
          </p:pic>
        </p:grpSp>
        <p:sp>
          <p:nvSpPr>
            <p:cNvPr id="118" name="TextBox 117"/>
            <p:cNvSpPr txBox="1"/>
            <p:nvPr/>
          </p:nvSpPr>
          <p:spPr>
            <a:xfrm>
              <a:off x="6303371" y="4038600"/>
              <a:ext cx="1164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code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242434" y="4448201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Ruby Gem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9230" y="4888468"/>
              <a:ext cx="187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mdTranslator-rails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36788" y="1939921"/>
            <a:ext cx="1268319" cy="1321296"/>
            <a:chOff x="3117416" y="2758769"/>
            <a:chExt cx="1268319" cy="1321296"/>
          </a:xfrm>
        </p:grpSpPr>
        <p:sp>
          <p:nvSpPr>
            <p:cNvPr id="141" name="Folded Corner 140"/>
            <p:cNvSpPr/>
            <p:nvPr/>
          </p:nvSpPr>
          <p:spPr>
            <a:xfrm flipV="1">
              <a:off x="3276600" y="2758769"/>
              <a:ext cx="951626" cy="1321296"/>
            </a:xfrm>
            <a:prstGeom prst="foldedCorner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+mn-ea"/>
                <a:cs typeface="+mn-cs"/>
              </a:endParaRPr>
            </a:p>
          </p:txBody>
        </p:sp>
        <p:pic>
          <p:nvPicPr>
            <p:cNvPr id="142" name="Picture 2" descr="Inline imag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7416" y="3096213"/>
              <a:ext cx="1268319" cy="50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" name="Right Arrow 142"/>
          <p:cNvSpPr/>
          <p:nvPr/>
        </p:nvSpPr>
        <p:spPr>
          <a:xfrm rot="839417">
            <a:off x="3927686" y="2851321"/>
            <a:ext cx="1526668" cy="530526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GET/POST</a:t>
            </a:r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289957" y="294904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Public hosted web service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600200" y="1447800"/>
            <a:ext cx="1731884" cy="36933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9BBB59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 Application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5843530" y="1245584"/>
            <a:ext cx="2514600" cy="760441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5995930" y="1357619"/>
            <a:ext cx="2209800" cy="274847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mdCodes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523364" y="1642535"/>
            <a:ext cx="115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Ruby Gem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Box 76">
            <a:hlinkClick r:id="rId5"/>
          </p:cNvPr>
          <p:cNvSpPr txBox="1"/>
          <p:nvPr/>
        </p:nvSpPr>
        <p:spPr>
          <a:xfrm>
            <a:off x="847747" y="5211050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  <a:hlinkClick r:id="rId5"/>
              </a:rPr>
              <a:t>http://mdtranslator.adiwg.org/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‘Welcome’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Welcome page - </a:t>
            </a:r>
            <a:r>
              <a:rPr lang="en-US" sz="1800" dirty="0" smtClean="0">
                <a:hlinkClick r:id="rId3"/>
              </a:rPr>
              <a:t>http://mdtranslator.adiwg.org/ </a:t>
            </a:r>
            <a:endParaRPr lang="en-US" sz="1800" dirty="0" smtClean="0"/>
          </a:p>
          <a:p>
            <a:pPr lvl="1"/>
            <a:r>
              <a:rPr lang="en-US" sz="1800" dirty="0" smtClean="0"/>
              <a:t>Root for mdTranslator API</a:t>
            </a:r>
            <a:endParaRPr lang="en-US" sz="1800" dirty="0"/>
          </a:p>
          <a:p>
            <a:r>
              <a:rPr lang="en-US" sz="1800" dirty="0"/>
              <a:t>Overview</a:t>
            </a:r>
          </a:p>
          <a:p>
            <a:r>
              <a:rPr lang="en-US" sz="1800" dirty="0"/>
              <a:t>Background</a:t>
            </a:r>
          </a:p>
          <a:p>
            <a:pPr lvl="1"/>
            <a:r>
              <a:rPr lang="en-US" sz="1800" dirty="0"/>
              <a:t>Including description of the six ISO Metadata Developer’s Toolkit components</a:t>
            </a:r>
          </a:p>
          <a:p>
            <a:r>
              <a:rPr lang="en-US" sz="1800" dirty="0"/>
              <a:t>Links</a:t>
            </a:r>
          </a:p>
          <a:p>
            <a:pPr lvl="1"/>
            <a:r>
              <a:rPr lang="en-US" sz="1800" dirty="0"/>
              <a:t>mdTranslator resources</a:t>
            </a:r>
          </a:p>
          <a:p>
            <a:pPr lvl="2">
              <a:tabLst>
                <a:tab pos="2174875" algn="l"/>
              </a:tabLst>
            </a:pPr>
            <a:r>
              <a:rPr lang="en-US" sz="1800" dirty="0"/>
              <a:t>API 	</a:t>
            </a:r>
            <a:r>
              <a:rPr lang="en-US" sz="1800" dirty="0" smtClean="0">
                <a:hlinkClick r:id="rId4"/>
              </a:rPr>
              <a:t>.../</a:t>
            </a:r>
            <a:r>
              <a:rPr lang="en-US" sz="1800" dirty="0" err="1" smtClean="0">
                <a:hlinkClick r:id="rId4"/>
              </a:rPr>
              <a:t>api</a:t>
            </a:r>
            <a:r>
              <a:rPr lang="en-US" sz="1800" dirty="0" smtClean="0">
                <a:hlinkClick r:id="rId4"/>
              </a:rPr>
              <a:t>/v1</a:t>
            </a:r>
            <a:r>
              <a:rPr lang="en-US" sz="1800" dirty="0" smtClean="0"/>
              <a:t> </a:t>
            </a:r>
            <a:endParaRPr lang="en-US" sz="1800" dirty="0"/>
          </a:p>
          <a:p>
            <a:pPr lvl="2">
              <a:tabLst>
                <a:tab pos="2174875" algn="l"/>
              </a:tabLst>
            </a:pPr>
            <a:r>
              <a:rPr lang="en-US" sz="1800" dirty="0"/>
              <a:t>Readers	</a:t>
            </a:r>
            <a:r>
              <a:rPr lang="en-US" sz="1800" dirty="0" smtClean="0">
                <a:hlinkClick r:id="rId5"/>
              </a:rPr>
              <a:t>.../</a:t>
            </a:r>
            <a:r>
              <a:rPr lang="en-US" sz="1800" dirty="0" err="1" smtClean="0">
                <a:hlinkClick r:id="rId5"/>
              </a:rPr>
              <a:t>api</a:t>
            </a:r>
            <a:r>
              <a:rPr lang="en-US" sz="1800" dirty="0" smtClean="0">
                <a:hlinkClick r:id="rId5"/>
              </a:rPr>
              <a:t>/readers</a:t>
            </a:r>
            <a:r>
              <a:rPr lang="en-US" sz="1800" dirty="0" smtClean="0"/>
              <a:t> </a:t>
            </a:r>
            <a:endParaRPr lang="en-US" sz="1800" dirty="0"/>
          </a:p>
          <a:p>
            <a:pPr lvl="2">
              <a:tabLst>
                <a:tab pos="2174875" algn="l"/>
              </a:tabLst>
            </a:pPr>
            <a:r>
              <a:rPr lang="en-US" sz="1800" dirty="0"/>
              <a:t>Writers	</a:t>
            </a:r>
            <a:r>
              <a:rPr lang="en-US" sz="1800" dirty="0" smtClean="0">
                <a:hlinkClick r:id="rId6"/>
              </a:rPr>
              <a:t>.../</a:t>
            </a:r>
            <a:r>
              <a:rPr lang="en-US" sz="1800" dirty="0" err="1" smtClean="0">
                <a:hlinkClick r:id="rId6"/>
              </a:rPr>
              <a:t>api</a:t>
            </a:r>
            <a:r>
              <a:rPr lang="en-US" sz="1800" dirty="0" smtClean="0">
                <a:hlinkClick r:id="rId6"/>
              </a:rPr>
              <a:t>/writers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/>
              <a:t>Related external resources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mdTranslator Home page 	</a:t>
            </a:r>
            <a:r>
              <a:rPr lang="en-US" sz="1800" dirty="0">
                <a:hlinkClick r:id="rId7"/>
              </a:rPr>
              <a:t>http://www.adiwg.org/mdTranslator/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mdTools 	</a:t>
            </a:r>
            <a:r>
              <a:rPr lang="en-US" sz="1800" dirty="0">
                <a:hlinkClick r:id="rId8"/>
              </a:rPr>
              <a:t>http://www.adiwg.org/mdTools/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GitHub repository 	</a:t>
            </a:r>
            <a:r>
              <a:rPr lang="en-US" sz="1800" dirty="0">
                <a:hlinkClick r:id="rId9"/>
              </a:rPr>
              <a:t>https://github.com/adiwg</a:t>
            </a:r>
            <a:r>
              <a:rPr lang="en-US" sz="1800" dirty="0"/>
              <a:t> </a:t>
            </a:r>
          </a:p>
          <a:p>
            <a:pPr lvl="2">
              <a:tabLst>
                <a:tab pos="4005263" algn="l"/>
              </a:tabLst>
            </a:pPr>
            <a:r>
              <a:rPr lang="en-US" sz="1800" dirty="0"/>
              <a:t>RubyGems libraries	</a:t>
            </a:r>
            <a:r>
              <a:rPr lang="en-US" sz="1800" dirty="0">
                <a:hlinkClick r:id="rId10"/>
              </a:rPr>
              <a:t>https://rubygems.org/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Autofit/>
          </a:bodyPr>
          <a:lstStyle/>
          <a:p>
            <a:r>
              <a:rPr lang="en-US" sz="2000" dirty="0"/>
              <a:t>API V1 documentation </a:t>
            </a:r>
            <a:r>
              <a:rPr lang="en-US" sz="1800" dirty="0" smtClean="0">
                <a:hlinkClick r:id="rId3"/>
              </a:rPr>
              <a:t>.../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>
                <a:hlinkClick r:id="rId3"/>
              </a:rPr>
              <a:t>/v1/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/>
              <a:t> </a:t>
            </a:r>
            <a:r>
              <a:rPr lang="en-US" sz="1800" dirty="0" smtClean="0"/>
              <a:t>or </a:t>
            </a:r>
            <a:r>
              <a:rPr lang="en-US" sz="1800" dirty="0" smtClean="0">
                <a:hlinkClick r:id="rId3"/>
              </a:rPr>
              <a:t>.../</a:t>
            </a:r>
            <a:r>
              <a:rPr lang="en-US" sz="1800" dirty="0" err="1" smtClean="0">
                <a:hlinkClick r:id="rId3"/>
              </a:rPr>
              <a:t>api</a:t>
            </a:r>
            <a:r>
              <a:rPr lang="en-US" sz="1800" dirty="0" smtClean="0">
                <a:hlinkClick r:id="rId3"/>
              </a:rPr>
              <a:t>/v1</a:t>
            </a:r>
            <a:endParaRPr lang="en-US" sz="2000" dirty="0" smtClean="0"/>
          </a:p>
          <a:p>
            <a:pPr lvl="1"/>
            <a:r>
              <a:rPr lang="en-US" sz="1400" dirty="0" smtClean="0"/>
              <a:t>API is versioned to support legacy versions of API</a:t>
            </a:r>
          </a:p>
          <a:p>
            <a:pPr lvl="1"/>
            <a:r>
              <a:rPr lang="en-US" sz="1400" dirty="0" smtClean="0"/>
              <a:t>API </a:t>
            </a:r>
            <a:r>
              <a:rPr lang="en-US" sz="1400" dirty="0"/>
              <a:t>only supports </a:t>
            </a:r>
            <a:r>
              <a:rPr lang="en-US" sz="1400" dirty="0" smtClean="0"/>
              <a:t>GET </a:t>
            </a:r>
            <a:r>
              <a:rPr lang="en-US" sz="1400" dirty="0"/>
              <a:t>and </a:t>
            </a:r>
            <a:r>
              <a:rPr lang="en-US" sz="1400" dirty="0" smtClean="0"/>
              <a:t>POST verbs</a:t>
            </a:r>
          </a:p>
          <a:p>
            <a:pPr lvl="1"/>
            <a:r>
              <a:rPr lang="en-US" sz="1400" dirty="0"/>
              <a:t>PUTs (updates) and DELETEs not accepted </a:t>
            </a:r>
            <a:endParaRPr lang="en-US" sz="1400" dirty="0" smtClean="0"/>
          </a:p>
          <a:p>
            <a:pPr lvl="1"/>
            <a:r>
              <a:rPr lang="en-US" sz="1400" dirty="0" smtClean="0"/>
              <a:t>Cross domain requests handled by CORS (Cross-Origin Resource Sharing)</a:t>
            </a:r>
            <a:endParaRPr lang="en-US" sz="1400" dirty="0"/>
          </a:p>
          <a:p>
            <a:pPr lvl="1"/>
            <a:r>
              <a:rPr lang="en-US" sz="1600" b="1" dirty="0"/>
              <a:t>Documentation and Lists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Informational web pages</a:t>
            </a:r>
          </a:p>
          <a:p>
            <a:pPr lvl="3"/>
            <a:r>
              <a:rPr lang="en-US" sz="1400" dirty="0" smtClean="0"/>
              <a:t>API version 1 options 	</a:t>
            </a:r>
            <a:r>
              <a:rPr lang="en-US" sz="1400" dirty="0" smtClean="0">
                <a:hlinkClick r:id="rId4"/>
              </a:rPr>
              <a:t>.../</a:t>
            </a:r>
            <a:r>
              <a:rPr lang="en-US" sz="1400" dirty="0" err="1" smtClean="0">
                <a:hlinkClick r:id="rId4"/>
              </a:rPr>
              <a:t>api</a:t>
            </a:r>
            <a:r>
              <a:rPr lang="en-US" sz="1400" dirty="0" smtClean="0">
                <a:hlinkClick r:id="rId4"/>
              </a:rPr>
              <a:t>/v1/options</a:t>
            </a:r>
            <a:endParaRPr lang="en-US" sz="1400" dirty="0" smtClean="0"/>
          </a:p>
          <a:p>
            <a:pPr lvl="3"/>
            <a:r>
              <a:rPr lang="en-US" sz="1400" dirty="0" smtClean="0"/>
              <a:t>Interacting </a:t>
            </a:r>
            <a:r>
              <a:rPr lang="en-US" sz="1400" dirty="0"/>
              <a:t>with </a:t>
            </a:r>
            <a:r>
              <a:rPr lang="en-US" sz="1400" dirty="0" smtClean="0"/>
              <a:t>codelists </a:t>
            </a:r>
            <a:endParaRPr lang="en-US" sz="1400" dirty="0"/>
          </a:p>
          <a:p>
            <a:pPr lvl="1"/>
            <a:r>
              <a:rPr lang="en-US" sz="1600" b="1" dirty="0" smtClean="0"/>
              <a:t>Translator </a:t>
            </a:r>
            <a:r>
              <a:rPr lang="en-US" sz="1600" b="1" dirty="0"/>
              <a:t>method</a:t>
            </a:r>
          </a:p>
          <a:p>
            <a:pPr lvl="2"/>
            <a:r>
              <a:rPr lang="en-US" sz="1400" dirty="0"/>
              <a:t>GET</a:t>
            </a:r>
          </a:p>
          <a:p>
            <a:pPr lvl="3"/>
            <a:r>
              <a:rPr lang="en-US" sz="1400" dirty="0"/>
              <a:t>Limited application due to URI size limits (2K)</a:t>
            </a:r>
          </a:p>
          <a:p>
            <a:pPr lvl="2"/>
            <a:r>
              <a:rPr lang="en-US" sz="1400" dirty="0"/>
              <a:t>POST </a:t>
            </a:r>
          </a:p>
          <a:p>
            <a:pPr lvl="3"/>
            <a:r>
              <a:rPr lang="en-US" sz="1400" dirty="0"/>
              <a:t>mdTranslator </a:t>
            </a:r>
            <a:r>
              <a:rPr lang="en-US" sz="1400" dirty="0" smtClean="0"/>
              <a:t>parameters    </a:t>
            </a:r>
            <a:r>
              <a:rPr lang="en-US" sz="1400" dirty="0" smtClean="0">
                <a:hlinkClick r:id="rId5"/>
              </a:rPr>
              <a:t>.../</a:t>
            </a:r>
            <a:r>
              <a:rPr lang="en-US" sz="1400" dirty="0" err="1" smtClean="0">
                <a:hlinkClick r:id="rId5"/>
              </a:rPr>
              <a:t>api</a:t>
            </a:r>
            <a:r>
              <a:rPr lang="en-US" sz="1400" dirty="0" smtClean="0">
                <a:hlinkClick r:id="rId5"/>
              </a:rPr>
              <a:t>/v1/demo</a:t>
            </a:r>
            <a:endParaRPr lang="en-US" sz="1400" dirty="0"/>
          </a:p>
          <a:p>
            <a:pPr lvl="3"/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6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mdCodes is also a </a:t>
            </a:r>
            <a:r>
              <a:rPr lang="en-US" sz="1600" dirty="0" smtClean="0"/>
              <a:t>GitHub repo and </a:t>
            </a:r>
            <a:r>
              <a:rPr lang="en-US" sz="1600" dirty="0" smtClean="0"/>
              <a:t>RubyG</a:t>
            </a:r>
            <a:r>
              <a:rPr lang="en-US" sz="1600" dirty="0" smtClean="0"/>
              <a:t>em</a:t>
            </a:r>
            <a:endParaRPr lang="en-US" sz="1600" dirty="0"/>
          </a:p>
          <a:p>
            <a:r>
              <a:rPr lang="en-US" sz="1600" dirty="0" smtClean="0"/>
              <a:t>Designed for metadata </a:t>
            </a:r>
            <a:r>
              <a:rPr lang="en-US" sz="1600" dirty="0"/>
              <a:t>content editors (mdEditor) to load codelist values </a:t>
            </a:r>
            <a:endParaRPr lang="en-US" sz="1600" dirty="0" smtClean="0"/>
          </a:p>
          <a:p>
            <a:r>
              <a:rPr lang="en-US" sz="1600" dirty="0" smtClean="0"/>
              <a:t>Contains </a:t>
            </a:r>
            <a:r>
              <a:rPr lang="en-US" sz="1600" dirty="0" smtClean="0"/>
              <a:t>all </a:t>
            </a:r>
            <a:r>
              <a:rPr lang="en-US" sz="1600" dirty="0"/>
              <a:t>ISO codelists needed by mdTranslator</a:t>
            </a:r>
          </a:p>
          <a:p>
            <a:r>
              <a:rPr lang="en-US" sz="1600" dirty="0"/>
              <a:t>Current with 19115-2, 19115-1, including </a:t>
            </a:r>
            <a:r>
              <a:rPr lang="en-US" sz="1600" dirty="0" smtClean="0"/>
              <a:t>some ADIwg </a:t>
            </a:r>
            <a:r>
              <a:rPr lang="en-US" sz="1600" dirty="0"/>
              <a:t>extensions</a:t>
            </a:r>
          </a:p>
          <a:p>
            <a:r>
              <a:rPr lang="en-US" sz="1600" dirty="0"/>
              <a:t>Each codelist is a maintained in a separate YAML file</a:t>
            </a:r>
          </a:p>
          <a:p>
            <a:pPr lvl="1"/>
            <a:r>
              <a:rPr lang="en-US" sz="1600" dirty="0"/>
              <a:t>“Yet Another Markup Language” or “YAML </a:t>
            </a:r>
            <a:r>
              <a:rPr lang="en-US" sz="1600" dirty="0" err="1"/>
              <a:t>Ain’t</a:t>
            </a:r>
            <a:r>
              <a:rPr lang="en-US" sz="1600" dirty="0"/>
              <a:t> Markup Language”</a:t>
            </a:r>
          </a:p>
          <a:p>
            <a:pPr lvl="1"/>
            <a:r>
              <a:rPr lang="en-US" sz="1600" dirty="0"/>
              <a:t>Suited for text editing structured data</a:t>
            </a:r>
          </a:p>
          <a:p>
            <a:pPr lvl="1"/>
            <a:r>
              <a:rPr lang="en-US" sz="1600" dirty="0"/>
              <a:t>Supported in Ruby, Python, Perl, </a:t>
            </a:r>
            <a:r>
              <a:rPr lang="en-US" sz="1600" dirty="0" err="1"/>
              <a:t>grep</a:t>
            </a:r>
            <a:endParaRPr lang="en-US" sz="1600" dirty="0"/>
          </a:p>
          <a:p>
            <a:r>
              <a:rPr lang="en-US" sz="1600" dirty="0"/>
              <a:t>Only </a:t>
            </a:r>
            <a:r>
              <a:rPr lang="en-US" sz="1600" dirty="0" smtClean="0"/>
              <a:t>static </a:t>
            </a:r>
            <a:r>
              <a:rPr lang="en-US" sz="1600" dirty="0"/>
              <a:t>codelists are supported at this time</a:t>
            </a:r>
          </a:p>
          <a:p>
            <a:r>
              <a:rPr lang="en-US" sz="1600" dirty="0" smtClean="0"/>
              <a:t>We might extend </a:t>
            </a:r>
            <a:r>
              <a:rPr lang="en-US" sz="1600" dirty="0"/>
              <a:t>to provide </a:t>
            </a:r>
            <a:r>
              <a:rPr lang="en-US" sz="1600" dirty="0" smtClean="0"/>
              <a:t>a consistent </a:t>
            </a:r>
            <a:r>
              <a:rPr lang="en-US" sz="1600" dirty="0"/>
              <a:t>API for externally maintained hierarchical code lists such as: </a:t>
            </a:r>
          </a:p>
          <a:p>
            <a:pPr lvl="1"/>
            <a:r>
              <a:rPr lang="en-US" sz="1600" dirty="0"/>
              <a:t>GCMD Global Change Master Directory of Earth Science Keywords (NASA), ITIS, Several candidates from NOAA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1"/>
          <a:stretch/>
        </p:blipFill>
        <p:spPr>
          <a:xfrm>
            <a:off x="457200" y="2057400"/>
            <a:ext cx="8251429" cy="30247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YAML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4"/>
          <a:stretch/>
        </p:blipFill>
        <p:spPr>
          <a:xfrm>
            <a:off x="457200" y="5118322"/>
            <a:ext cx="8251429" cy="1130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1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</a:rPr>
              <a:t>Static codelist example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0302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mdCodes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1600" dirty="0" smtClean="0"/>
              <a:t>.../</a:t>
            </a:r>
            <a:r>
              <a:rPr lang="en-US" sz="1600" dirty="0" err="1" smtClean="0"/>
              <a:t>api</a:t>
            </a:r>
            <a:r>
              <a:rPr lang="en-US" sz="1600" dirty="0" smtClean="0"/>
              <a:t>/codelists  </a:t>
            </a:r>
            <a:r>
              <a:rPr lang="en-US" sz="1600" dirty="0"/>
              <a:t>– use chrome w/ JSON </a:t>
            </a:r>
            <a:r>
              <a:rPr lang="en-US" sz="1600" dirty="0" smtClean="0"/>
              <a:t>formatter plugin</a:t>
            </a:r>
            <a:endParaRPr lang="en-US" sz="1600" dirty="0"/>
          </a:p>
          <a:p>
            <a:pPr lvl="1"/>
            <a:r>
              <a:rPr lang="en-US" sz="1600" dirty="0" smtClean="0"/>
              <a:t>All codelists </a:t>
            </a:r>
            <a:r>
              <a:rPr lang="en-US" sz="1600" dirty="0"/>
              <a:t>and 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.../</a:t>
            </a:r>
            <a:r>
              <a:rPr lang="en-US" sz="1600" dirty="0" err="1" smtClean="0">
                <a:hlinkClick r:id="rId2"/>
              </a:rPr>
              <a:t>api</a:t>
            </a:r>
            <a:r>
              <a:rPr lang="en-US" sz="1600" dirty="0" smtClean="0">
                <a:hlinkClick r:id="rId2"/>
              </a:rPr>
              <a:t>/codelists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codelists and </a:t>
            </a:r>
            <a:r>
              <a:rPr lang="en-US" sz="1600" dirty="0"/>
              <a:t>values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.../</a:t>
            </a:r>
            <a:r>
              <a:rPr lang="en-US" sz="1600" dirty="0" err="1" smtClean="0">
                <a:hlinkClick r:id="rId3"/>
              </a:rPr>
              <a:t>api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codelists?format</a:t>
            </a:r>
            <a:r>
              <a:rPr lang="en-US" sz="1600" dirty="0" smtClean="0">
                <a:hlinkClick r:id="rId3"/>
              </a:rPr>
              <a:t>=</a:t>
            </a:r>
            <a:r>
              <a:rPr lang="en-US" sz="1600" dirty="0" err="1" smtClean="0">
                <a:hlinkClick r:id="rId3"/>
              </a:rPr>
              <a:t>json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ISO </a:t>
            </a:r>
            <a:r>
              <a:rPr lang="en-US" sz="1600" dirty="0" err="1" smtClean="0"/>
              <a:t>CT_CodelistCatalogue</a:t>
            </a:r>
            <a:r>
              <a:rPr lang="en-US" sz="1600" dirty="0" smtClean="0"/>
              <a:t> 	</a:t>
            </a:r>
            <a:r>
              <a:rPr lang="en-US" sz="1600" dirty="0" smtClean="0">
                <a:hlinkClick r:id="rId4"/>
              </a:rPr>
              <a:t>.../</a:t>
            </a:r>
            <a:r>
              <a:rPr lang="en-US" sz="1600" dirty="0" err="1" smtClean="0">
                <a:hlinkClick r:id="rId4"/>
              </a:rPr>
              <a:t>api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err="1" smtClean="0">
                <a:hlinkClick r:id="rId4"/>
              </a:rPr>
              <a:t>codelists?format</a:t>
            </a:r>
            <a:r>
              <a:rPr lang="en-US" sz="1600" dirty="0" smtClean="0">
                <a:hlinkClick r:id="rId4"/>
              </a:rPr>
              <a:t>=xml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All codes with definitions 	</a:t>
            </a:r>
            <a:r>
              <a:rPr lang="en-US" sz="1600" dirty="0" smtClean="0">
                <a:hlinkClick r:id="rId5"/>
              </a:rPr>
              <a:t>.../</a:t>
            </a:r>
            <a:r>
              <a:rPr lang="en-US" sz="1600" dirty="0" err="1" smtClean="0">
                <a:hlinkClick r:id="rId5"/>
              </a:rPr>
              <a:t>api</a:t>
            </a:r>
            <a:r>
              <a:rPr lang="en-US" sz="1600" dirty="0" smtClean="0">
                <a:hlinkClick r:id="rId5"/>
              </a:rPr>
              <a:t>/</a:t>
            </a:r>
            <a:r>
              <a:rPr lang="en-US" sz="1600" dirty="0" err="1" smtClean="0">
                <a:hlinkClick r:id="rId5"/>
              </a:rPr>
              <a:t>codelists?definitions</a:t>
            </a:r>
            <a:r>
              <a:rPr lang="en-US" sz="1600" dirty="0" smtClean="0">
                <a:hlinkClick r:id="rId5"/>
              </a:rPr>
              <a:t>=true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1600" dirty="0" smtClean="0"/>
              <a:t>Add a </a:t>
            </a:r>
            <a:r>
              <a:rPr lang="en-US" sz="1600" dirty="0" err="1" smtClean="0"/>
              <a:t>JSONp</a:t>
            </a:r>
            <a:r>
              <a:rPr lang="en-US" sz="1600" dirty="0" smtClean="0"/>
              <a:t> wrapper 	</a:t>
            </a:r>
            <a:r>
              <a:rPr lang="en-US" sz="1600" dirty="0" smtClean="0">
                <a:hlinkClick r:id="rId6"/>
              </a:rPr>
              <a:t>.../</a:t>
            </a:r>
            <a:r>
              <a:rPr lang="en-US" sz="1600" dirty="0" err="1" smtClean="0">
                <a:hlinkClick r:id="rId6"/>
              </a:rPr>
              <a:t>api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err="1" smtClean="0">
                <a:hlinkClick r:id="rId6"/>
              </a:rPr>
              <a:t>codelists?callback</a:t>
            </a:r>
            <a:r>
              <a:rPr lang="en-US" sz="1600" dirty="0" smtClean="0">
                <a:hlinkClick r:id="rId6"/>
              </a:rPr>
              <a:t>=</a:t>
            </a:r>
            <a:r>
              <a:rPr lang="en-US" sz="1600" dirty="0" err="1" smtClean="0">
                <a:hlinkClick r:id="rId6"/>
              </a:rPr>
              <a:t>myCall</a:t>
            </a:r>
            <a:r>
              <a:rPr lang="en-US" sz="1600" dirty="0" smtClean="0"/>
              <a:t>  </a:t>
            </a:r>
          </a:p>
          <a:p>
            <a:pPr lvl="1"/>
            <a:r>
              <a:rPr lang="en-US" sz="1600" dirty="0" smtClean="0"/>
              <a:t>Single codelist 		</a:t>
            </a:r>
            <a:r>
              <a:rPr lang="en-US" sz="1600" dirty="0" smtClean="0">
                <a:hlinkClick r:id="rId7"/>
              </a:rPr>
              <a:t>.../</a:t>
            </a:r>
            <a:r>
              <a:rPr lang="en-US" sz="1600" dirty="0" err="1" smtClean="0">
                <a:hlinkClick r:id="rId7"/>
              </a:rPr>
              <a:t>api</a:t>
            </a:r>
            <a:r>
              <a:rPr lang="en-US" sz="1600" dirty="0" smtClean="0">
                <a:hlinkClick r:id="rId7"/>
              </a:rPr>
              <a:t>/codelists/</a:t>
            </a:r>
            <a:r>
              <a:rPr lang="en-US" sz="1600" dirty="0" err="1" smtClean="0">
                <a:hlinkClick r:id="rId7"/>
              </a:rPr>
              <a:t>iso_restriction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Single codelist </a:t>
            </a:r>
            <a:r>
              <a:rPr lang="en-US" sz="1600" dirty="0"/>
              <a:t>with definitions 	 </a:t>
            </a:r>
            <a:r>
              <a:rPr lang="en-US" sz="1600" dirty="0" smtClean="0"/>
              <a:t>					</a:t>
            </a:r>
            <a:r>
              <a:rPr lang="en-US" sz="1600" dirty="0" smtClean="0">
                <a:hlinkClick r:id="rId8"/>
              </a:rPr>
              <a:t>.../</a:t>
            </a:r>
            <a:r>
              <a:rPr lang="en-US" sz="1600" dirty="0" err="1" smtClean="0">
                <a:hlinkClick r:id="rId8"/>
              </a:rPr>
              <a:t>api</a:t>
            </a:r>
            <a:r>
              <a:rPr lang="en-US" sz="1600" dirty="0" smtClean="0">
                <a:hlinkClick r:id="rId8"/>
              </a:rPr>
              <a:t>/codelists/</a:t>
            </a:r>
            <a:r>
              <a:rPr lang="en-US" sz="1600" dirty="0" err="1" smtClean="0">
                <a:hlinkClick r:id="rId8"/>
              </a:rPr>
              <a:t>iso_mediumName?definitions</a:t>
            </a:r>
            <a:r>
              <a:rPr lang="en-US" sz="1600" dirty="0" smtClean="0">
                <a:hlinkClick r:id="rId8"/>
              </a:rPr>
              <a:t>=true</a:t>
            </a:r>
            <a:r>
              <a:rPr lang="en-US" sz="1600" dirty="0" smtClean="0"/>
              <a:t> 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5/8/2015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7752</TotalTime>
  <Words>532</Words>
  <Application>Microsoft Office PowerPoint</Application>
  <PresentationFormat>On-screen Show (4:3)</PresentationFormat>
  <Paragraphs>140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ADIwgTheme</vt:lpstr>
      <vt:lpstr>Flow</vt:lpstr>
      <vt:lpstr>ISO Developer’s Toolkit - Using mdTranslator API  2015 CDI Workshop</vt:lpstr>
      <vt:lpstr>mdTranslator as web service</vt:lpstr>
      <vt:lpstr>mdTranslator as web service</vt:lpstr>
      <vt:lpstr>mdTranslator ‘Welcome’</vt:lpstr>
      <vt:lpstr>mdTranslator API</vt:lpstr>
      <vt:lpstr>mdCodes</vt:lpstr>
      <vt:lpstr>mdCodes YAML file</vt:lpstr>
      <vt:lpstr>mdCodes API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452</cp:revision>
  <cp:lastPrinted>2015-04-06T19:15:32Z</cp:lastPrinted>
  <dcterms:created xsi:type="dcterms:W3CDTF">2012-08-27T16:53:10Z</dcterms:created>
  <dcterms:modified xsi:type="dcterms:W3CDTF">2015-05-08T17:23:00Z</dcterms:modified>
</cp:coreProperties>
</file>