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4" r:id="rId50"/>
    <p:sldId id="305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Review Standards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Adopt</a:t>
          </a:r>
          <a:endParaRPr lang="en-US" dirty="0"/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 smtClean="0"/>
            <a:t>Adapt/Build Tools</a:t>
          </a:r>
          <a:endParaRPr lang="en-US" dirty="0"/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65A11C3B-851C-4437-A71C-C6CEF166B99E}" type="pres">
      <dgm:prSet presAssocID="{D1327593-98ED-4120-8F5D-994E622261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DFACF-E72A-4AA4-986C-706A38C315BC}" type="pres">
      <dgm:prSet presAssocID="{D1327593-98ED-4120-8F5D-994E622261E6}" presName="cycle" presStyleCnt="0"/>
      <dgm:spPr/>
    </dgm:pt>
    <dgm:pt modelId="{D1FF976F-16EA-4DAD-9679-9556C13E4B4B}" type="pres">
      <dgm:prSet presAssocID="{4E6FA9F5-F2F6-41CE-98B4-D9F1DAE358D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B5F19-3FA0-4A0A-A96B-DB1DE476F9BC}" type="pres">
      <dgm:prSet presAssocID="{FF399AB7-FB73-4175-A4DC-C0FED4F15D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2081C2B-D72B-47C2-A8C7-623D6B309EE0}" type="pres">
      <dgm:prSet presAssocID="{93AC5CE5-12B6-4FBA-88A8-413C58F1D5E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524A5-5C9B-4788-8F5A-C6B334A90AB9}" type="pres">
      <dgm:prSet presAssocID="{5F6A565F-6279-4BD8-AB2E-3E128F4A17D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293FA-D670-4206-BEAD-C8B6C5A2FBE9}" type="pres">
      <dgm:prSet presAssocID="{EF004F45-6F26-4668-AA92-A37EE44F8F4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732CB-7893-4E39-ABC7-058D537784B4}" type="pres">
      <dgm:prSet presAssocID="{38AF128F-7260-4CFE-A85C-DABFEE94781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5F7C6AB2-60F9-4813-812C-1E94536D28FA}" type="presOf" srcId="{38AF128F-7260-4CFE-A85C-DABFEE94781A}" destId="{BC9732CB-7893-4E39-ABC7-058D537784B4}" srcOrd="0" destOrd="0" presId="urn:microsoft.com/office/officeart/2005/8/layout/cycle3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28F3B797-290E-40B8-9916-CB4A3254C894}" type="presOf" srcId="{FF399AB7-FB73-4175-A4DC-C0FED4F15D0A}" destId="{824B5F19-3FA0-4A0A-A96B-DB1DE476F9BC}" srcOrd="0" destOrd="0" presId="urn:microsoft.com/office/officeart/2005/8/layout/cycle3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79CF3074-60BC-44CB-A693-DDA9C4010228}" type="presOf" srcId="{93AC5CE5-12B6-4FBA-88A8-413C58F1D5E4}" destId="{92081C2B-D72B-47C2-A8C7-623D6B309EE0}" srcOrd="0" destOrd="0" presId="urn:microsoft.com/office/officeart/2005/8/layout/cycle3"/>
    <dgm:cxn modelId="{C5C10267-5414-4DA1-9CE6-01D8A85D4445}" type="presOf" srcId="{D1327593-98ED-4120-8F5D-994E622261E6}" destId="{65A11C3B-851C-4437-A71C-C6CEF166B99E}" srcOrd="0" destOrd="0" presId="urn:microsoft.com/office/officeart/2005/8/layout/cycle3"/>
    <dgm:cxn modelId="{9451365D-0495-4E32-9C6C-827FE8A63A75}" type="presOf" srcId="{4E6FA9F5-F2F6-41CE-98B4-D9F1DAE358DB}" destId="{D1FF976F-16EA-4DAD-9679-9556C13E4B4B}" srcOrd="0" destOrd="0" presId="urn:microsoft.com/office/officeart/2005/8/layout/cycle3"/>
    <dgm:cxn modelId="{55E5853B-F9F3-4BF7-B07F-D90BBE4A9334}" type="presOf" srcId="{5F6A565F-6279-4BD8-AB2E-3E128F4A17D9}" destId="{373524A5-5C9B-4788-8F5A-C6B334A90AB9}" srcOrd="0" destOrd="0" presId="urn:microsoft.com/office/officeart/2005/8/layout/cycle3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1E2D5C72-C45A-42BF-91F6-CD4095687B44}" type="presOf" srcId="{EF004F45-6F26-4668-AA92-A37EE44F8F4A}" destId="{E73293FA-D670-4206-BEAD-C8B6C5A2FBE9}" srcOrd="0" destOrd="0" presId="urn:microsoft.com/office/officeart/2005/8/layout/cycle3"/>
    <dgm:cxn modelId="{78C2C294-101A-4DB4-86DE-B4FC31CD5BD2}" type="presParOf" srcId="{65A11C3B-851C-4437-A71C-C6CEF166B99E}" destId="{2B1DFACF-E72A-4AA4-986C-706A38C315BC}" srcOrd="0" destOrd="0" presId="urn:microsoft.com/office/officeart/2005/8/layout/cycle3"/>
    <dgm:cxn modelId="{56F3ACF4-2C53-4EFC-9B2F-06E2EC55A3E8}" type="presParOf" srcId="{2B1DFACF-E72A-4AA4-986C-706A38C315BC}" destId="{D1FF976F-16EA-4DAD-9679-9556C13E4B4B}" srcOrd="0" destOrd="0" presId="urn:microsoft.com/office/officeart/2005/8/layout/cycle3"/>
    <dgm:cxn modelId="{0A6298FD-BC67-476C-9D7E-6AEF477F3CB1}" type="presParOf" srcId="{2B1DFACF-E72A-4AA4-986C-706A38C315BC}" destId="{824B5F19-3FA0-4A0A-A96B-DB1DE476F9BC}" srcOrd="1" destOrd="0" presId="urn:microsoft.com/office/officeart/2005/8/layout/cycle3"/>
    <dgm:cxn modelId="{0CB9D202-10F4-4BDB-90A5-103FFA516C0D}" type="presParOf" srcId="{2B1DFACF-E72A-4AA4-986C-706A38C315BC}" destId="{92081C2B-D72B-47C2-A8C7-623D6B309EE0}" srcOrd="2" destOrd="0" presId="urn:microsoft.com/office/officeart/2005/8/layout/cycle3"/>
    <dgm:cxn modelId="{221311EC-EDBA-4DB1-8B78-D714E3764432}" type="presParOf" srcId="{2B1DFACF-E72A-4AA4-986C-706A38C315BC}" destId="{373524A5-5C9B-4788-8F5A-C6B334A90AB9}" srcOrd="3" destOrd="0" presId="urn:microsoft.com/office/officeart/2005/8/layout/cycle3"/>
    <dgm:cxn modelId="{D723DBD2-8885-4E5F-9CC5-98DB1BA88693}" type="presParOf" srcId="{2B1DFACF-E72A-4AA4-986C-706A38C315BC}" destId="{E73293FA-D670-4206-BEAD-C8B6C5A2FBE9}" srcOrd="4" destOrd="0" presId="urn:microsoft.com/office/officeart/2005/8/layout/cycle3"/>
    <dgm:cxn modelId="{08BB20EC-C440-4F0A-9426-924AF068FBF1}" type="presParOf" srcId="{2B1DFACF-E72A-4AA4-986C-706A38C315BC}" destId="{BC9732CB-7893-4E39-ABC7-058D537784B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Adopt Single Standard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Adapt/</a:t>
          </a:r>
          <a:br>
            <a:rPr lang="en-US" dirty="0" smtClean="0"/>
          </a:br>
          <a:r>
            <a:rPr lang="en-US" dirty="0" smtClean="0"/>
            <a:t>Build Tools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u="sng" dirty="0" smtClean="0"/>
            <a:t>Translate </a:t>
          </a:r>
          <a:r>
            <a:rPr lang="en-US" b="0" u="none" dirty="0" smtClean="0"/>
            <a:t>to</a:t>
          </a:r>
          <a:r>
            <a:rPr lang="en-US" b="1" u="sng" dirty="0" smtClean="0"/>
            <a:t> </a:t>
          </a:r>
          <a:r>
            <a:rPr lang="en-US" b="0" u="none" dirty="0" smtClean="0"/>
            <a:t>Supported Standards</a:t>
          </a:r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1543C5CF-EBD1-4ACF-A836-D92FE1D4461F}" type="pres">
      <dgm:prSet presAssocID="{D1327593-98ED-4120-8F5D-994E622261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5D16C4-C1D5-4A0E-B5AD-985A44048AE3}" type="pres">
      <dgm:prSet presAssocID="{D1327593-98ED-4120-8F5D-994E622261E6}" presName="arrow" presStyleLbl="bgShp" presStyleIdx="0" presStyleCn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4DA1259-F83B-4B51-BF4D-230AF82827CE}" type="pres">
      <dgm:prSet presAssocID="{D1327593-98ED-4120-8F5D-994E622261E6}" presName="linearProcess" presStyleCnt="0"/>
      <dgm:spPr/>
    </dgm:pt>
    <dgm:pt modelId="{13D590FA-4387-4778-889C-F1B474EB5CF3}" type="pres">
      <dgm:prSet presAssocID="{4E6FA9F5-F2F6-41CE-98B4-D9F1DAE358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8E022-5C04-4713-8144-00445ED95DD7}" type="pres">
      <dgm:prSet presAssocID="{FF399AB7-FB73-4175-A4DC-C0FED4F15D0A}" presName="sibTrans" presStyleCnt="0"/>
      <dgm:spPr/>
    </dgm:pt>
    <dgm:pt modelId="{D1232956-F5B0-4F85-9D84-7B6E85FB6386}" type="pres">
      <dgm:prSet presAssocID="{93AC5CE5-12B6-4FBA-88A8-413C58F1D5E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99B84-1653-409E-8495-D64DC0730065}" type="pres">
      <dgm:prSet presAssocID="{0C7CF2C8-6941-4693-A197-8071F80388FF}" presName="sibTrans" presStyleCnt="0"/>
      <dgm:spPr/>
    </dgm:pt>
    <dgm:pt modelId="{51F8E1FE-B7CC-4C7A-96F7-58768C1CDAF1}" type="pres">
      <dgm:prSet presAssocID="{5F6A565F-6279-4BD8-AB2E-3E128F4A17D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A2A76-EF04-4272-856E-805864F02AA7}" type="pres">
      <dgm:prSet presAssocID="{64BEC943-C042-4DF5-9F1B-4EA3317A967A}" presName="sibTrans" presStyleCnt="0"/>
      <dgm:spPr/>
    </dgm:pt>
    <dgm:pt modelId="{87FB993F-A3E6-463D-B272-9074F43DC7D7}" type="pres">
      <dgm:prSet presAssocID="{EF004F45-6F26-4668-AA92-A37EE44F8F4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C7C31-5611-4950-944B-11C1F5E14E7C}" type="pres">
      <dgm:prSet presAssocID="{7B81A3D9-4822-41F7-A63B-A481EE2EDBB6}" presName="sibTrans" presStyleCnt="0"/>
      <dgm:spPr/>
    </dgm:pt>
    <dgm:pt modelId="{517B6713-F11E-4F96-8BEC-9629BAF45307}" type="pres">
      <dgm:prSet presAssocID="{38AF128F-7260-4CFE-A85C-DABFEE94781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B91182FF-C000-45D6-8558-76C48D8A5C5C}" type="presOf" srcId="{D1327593-98ED-4120-8F5D-994E622261E6}" destId="{1543C5CF-EBD1-4ACF-A836-D92FE1D4461F}" srcOrd="0" destOrd="0" presId="urn:microsoft.com/office/officeart/2005/8/layout/hProcess9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BF7382E0-F84E-4F56-ADD3-52B8BB3D2C4D}" type="presOf" srcId="{4E6FA9F5-F2F6-41CE-98B4-D9F1DAE358DB}" destId="{13D590FA-4387-4778-889C-F1B474EB5CF3}" srcOrd="0" destOrd="0" presId="urn:microsoft.com/office/officeart/2005/8/layout/hProcess9"/>
    <dgm:cxn modelId="{413893AF-16DA-4218-8BDA-9D1D9D328C82}" type="presOf" srcId="{93AC5CE5-12B6-4FBA-88A8-413C58F1D5E4}" destId="{D1232956-F5B0-4F85-9D84-7B6E85FB6386}" srcOrd="0" destOrd="0" presId="urn:microsoft.com/office/officeart/2005/8/layout/hProcess9"/>
    <dgm:cxn modelId="{36E2976C-8B27-415F-BC2F-930E926D8D7E}" type="presOf" srcId="{5F6A565F-6279-4BD8-AB2E-3E128F4A17D9}" destId="{51F8E1FE-B7CC-4C7A-96F7-58768C1CDAF1}" srcOrd="0" destOrd="0" presId="urn:microsoft.com/office/officeart/2005/8/layout/hProcess9"/>
    <dgm:cxn modelId="{FE54B71D-7FE3-47ED-989D-8BE82B478643}" type="presOf" srcId="{EF004F45-6F26-4668-AA92-A37EE44F8F4A}" destId="{87FB993F-A3E6-463D-B272-9074F43DC7D7}" srcOrd="0" destOrd="0" presId="urn:microsoft.com/office/officeart/2005/8/layout/hProcess9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E7D1290B-A27F-4C95-838B-36346841BCC3}" type="presOf" srcId="{38AF128F-7260-4CFE-A85C-DABFEE94781A}" destId="{517B6713-F11E-4F96-8BEC-9629BAF45307}" srcOrd="0" destOrd="0" presId="urn:microsoft.com/office/officeart/2005/8/layout/hProcess9"/>
    <dgm:cxn modelId="{1CB38CC8-24AA-40B0-80A8-41C4A24D8F6E}" type="presParOf" srcId="{1543C5CF-EBD1-4ACF-A836-D92FE1D4461F}" destId="{895D16C4-C1D5-4A0E-B5AD-985A44048AE3}" srcOrd="0" destOrd="0" presId="urn:microsoft.com/office/officeart/2005/8/layout/hProcess9"/>
    <dgm:cxn modelId="{B473F2BD-0878-4CD4-82DD-C6FC6E2AD5EF}" type="presParOf" srcId="{1543C5CF-EBD1-4ACF-A836-D92FE1D4461F}" destId="{34DA1259-F83B-4B51-BF4D-230AF82827CE}" srcOrd="1" destOrd="0" presId="urn:microsoft.com/office/officeart/2005/8/layout/hProcess9"/>
    <dgm:cxn modelId="{15C557AD-96C3-4B44-B7C3-D3FD1BE17295}" type="presParOf" srcId="{34DA1259-F83B-4B51-BF4D-230AF82827CE}" destId="{13D590FA-4387-4778-889C-F1B474EB5CF3}" srcOrd="0" destOrd="0" presId="urn:microsoft.com/office/officeart/2005/8/layout/hProcess9"/>
    <dgm:cxn modelId="{76463BFA-4E88-4C57-AE97-E5C280E31B93}" type="presParOf" srcId="{34DA1259-F83B-4B51-BF4D-230AF82827CE}" destId="{FE08E022-5C04-4713-8144-00445ED95DD7}" srcOrd="1" destOrd="0" presId="urn:microsoft.com/office/officeart/2005/8/layout/hProcess9"/>
    <dgm:cxn modelId="{B27E4487-C70B-4EE0-9924-E692410328B4}" type="presParOf" srcId="{34DA1259-F83B-4B51-BF4D-230AF82827CE}" destId="{D1232956-F5B0-4F85-9D84-7B6E85FB6386}" srcOrd="2" destOrd="0" presId="urn:microsoft.com/office/officeart/2005/8/layout/hProcess9"/>
    <dgm:cxn modelId="{07559774-2A80-44CE-B0F1-A84466555C01}" type="presParOf" srcId="{34DA1259-F83B-4B51-BF4D-230AF82827CE}" destId="{A4B99B84-1653-409E-8495-D64DC0730065}" srcOrd="3" destOrd="0" presId="urn:microsoft.com/office/officeart/2005/8/layout/hProcess9"/>
    <dgm:cxn modelId="{A81BAA9A-6F04-4712-9219-033A928F041E}" type="presParOf" srcId="{34DA1259-F83B-4B51-BF4D-230AF82827CE}" destId="{51F8E1FE-B7CC-4C7A-96F7-58768C1CDAF1}" srcOrd="4" destOrd="0" presId="urn:microsoft.com/office/officeart/2005/8/layout/hProcess9"/>
    <dgm:cxn modelId="{F0E0735D-1A4B-4CE3-95E2-9FC03986ACA2}" type="presParOf" srcId="{34DA1259-F83B-4B51-BF4D-230AF82827CE}" destId="{C26A2A76-EF04-4272-856E-805864F02AA7}" srcOrd="5" destOrd="0" presId="urn:microsoft.com/office/officeart/2005/8/layout/hProcess9"/>
    <dgm:cxn modelId="{CA566660-3AFE-4E76-B72F-E1EAF022B08F}" type="presParOf" srcId="{34DA1259-F83B-4B51-BF4D-230AF82827CE}" destId="{87FB993F-A3E6-463D-B272-9074F43DC7D7}" srcOrd="6" destOrd="0" presId="urn:microsoft.com/office/officeart/2005/8/layout/hProcess9"/>
    <dgm:cxn modelId="{4B83A72B-C716-4DB2-8B94-BA34234DF714}" type="presParOf" srcId="{34DA1259-F83B-4B51-BF4D-230AF82827CE}" destId="{971C7C31-5611-4950-944B-11C1F5E14E7C}" srcOrd="7" destOrd="0" presId="urn:microsoft.com/office/officeart/2005/8/layout/hProcess9"/>
    <dgm:cxn modelId="{7EC49F5A-540E-4F04-86AF-7224A5E9AF86}" type="presParOf" srcId="{34DA1259-F83B-4B51-BF4D-230AF82827CE}" destId="{517B6713-F11E-4F96-8BEC-9629BAF4530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02984F4-87B0-499F-B786-F87E5FD93086}" type="pres">
      <dgm:prSet presAssocID="{9653317B-5E13-4D0D-A3F4-0B784B0AB0B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4A36C04-9455-4270-835B-07546AC2D83B}" type="pres">
      <dgm:prSet presAssocID="{DA358B86-8069-4E85-83C5-D4E12750139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4A21A78-85F4-47E4-BB35-630B8DF6AB2F}" type="pres">
      <dgm:prSet presAssocID="{296AFADA-85CD-4182-B8AA-9582CC81A92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69750FB-9FA8-43FB-B0AF-15C9FF1B89FC}" type="pres">
      <dgm:prSet presAssocID="{9A7D380C-670C-48C6-971D-007D5D3DD4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21E36AD-D51B-4FFF-BB87-F7587F4B22BB}" type="pres">
      <dgm:prSet presAssocID="{2F0D9B3A-3790-44DB-AB00-789A8AC9D6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310CB01-E75E-4488-B6FD-9A3EB5098630}" type="pres">
      <dgm:prSet presAssocID="{0BACE3C3-1BC8-4F1E-B8E6-7E4600AA4B9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1421F7B0-A549-4327-90B2-CD9C6AA92AAA}" type="pres">
      <dgm:prSet presAssocID="{9D7C506E-35F9-4AB0-81F9-D6A7626609F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6C6EAEBF-C129-4736-ABCB-0D36A8FA035F}" type="pres">
      <dgm:prSet presAssocID="{A5CC5D35-5DD5-46A6-A90F-ACD633ED912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424DD18-86B0-44B3-85FE-951E0872E1D2}" type="pres">
      <dgm:prSet presAssocID="{6E518202-013D-40D6-84E8-6614FFE34C4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FFADE67D-9853-42BB-B046-351CE2F3B1EF}" type="pres">
      <dgm:prSet presAssocID="{DEB14BC9-81A9-41B5-A294-78D12FE21B9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FB309A6-F711-47A0-8183-D6D2E445C020}" type="pres">
      <dgm:prSet presAssocID="{ED5C5DCC-C16D-42D4-B283-675E02019722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4122BF0-2348-496F-BA89-AD8705FA5F65}" type="pres">
      <dgm:prSet presAssocID="{B908E2DE-9EB5-419B-87D5-F642A90EDBD2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E74DBE0-2717-4D35-9D3F-DBA696EA03F9}" type="pres">
      <dgm:prSet presAssocID="{5A708550-7102-4EC6-A86F-A695F79D489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5D3EBD0-B6B5-454C-BDA9-CE64345F96B1}" type="pres">
      <dgm:prSet presAssocID="{431E69D2-3E8F-447F-951C-9FBC6539F93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751A30D-CB6E-4A1D-ABB9-1F206F272159}" type="pres">
      <dgm:prSet presAssocID="{E3D526ED-AFF5-492F-862D-B89C4C0ABA1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B034A612-818F-409B-AF1A-6BEC986B825C}" type="presOf" srcId="{6BB09DEA-7D21-4D84-81BA-B8DD63C8A45E}" destId="{511800D7-4CF4-4687-88BD-3491ABACCCB5}" srcOrd="0" destOrd="0" presId="urn:microsoft.com/office/officeart/2008/layout/HorizontalMultiLevelHierarchy"/>
    <dgm:cxn modelId="{8CC51E80-D694-42A4-BA82-75E2B7DE277C}" type="presOf" srcId="{A5CC5D35-5DD5-46A6-A90F-ACD633ED9128}" destId="{410AA857-C0B6-4666-AD67-1E407A56C2E2}" srcOrd="0" destOrd="0" presId="urn:microsoft.com/office/officeart/2008/layout/HorizontalMultiLevelHierarchy"/>
    <dgm:cxn modelId="{2FDDD97F-3AE4-439F-BB5F-8237D429C910}" type="presOf" srcId="{296AFADA-85CD-4182-B8AA-9582CC81A921}" destId="{64A21A78-85F4-47E4-BB35-630B8DF6AB2F}" srcOrd="1" destOrd="0" presId="urn:microsoft.com/office/officeart/2008/layout/HorizontalMultiLevelHierarchy"/>
    <dgm:cxn modelId="{BA14B77E-3A08-4DC6-9B19-27357B714C17}" type="presOf" srcId="{0779EA4B-1FCE-4065-A41C-CF44A689435B}" destId="{F0E5050A-FFCB-429E-AD8C-2C5972027FD5}" srcOrd="0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071B1BB7-8219-4DB4-8B4E-8149490DF709}" type="presOf" srcId="{5A708550-7102-4EC6-A86F-A695F79D4898}" destId="{7E74DBE0-2717-4D35-9D3F-DBA696EA03F9}" srcOrd="1" destOrd="0" presId="urn:microsoft.com/office/officeart/2008/layout/HorizontalMultiLevelHierarchy"/>
    <dgm:cxn modelId="{340D413C-AFDD-4B8D-A035-DEDEEABE53D9}" type="presOf" srcId="{6E518202-013D-40D6-84E8-6614FFE34C4B}" destId="{E424DD18-86B0-44B3-85FE-951E0872E1D2}" srcOrd="1" destOrd="0" presId="urn:microsoft.com/office/officeart/2008/layout/HorizontalMultiLevelHierarchy"/>
    <dgm:cxn modelId="{406C24F5-47E7-4BCF-A235-B63D569BC654}" type="presOf" srcId="{9D7C506E-35F9-4AB0-81F9-D6A7626609FC}" destId="{E7178DAB-C863-432D-8B35-CB2F141412A3}" srcOrd="0" destOrd="0" presId="urn:microsoft.com/office/officeart/2008/layout/HorizontalMultiLevelHierarchy"/>
    <dgm:cxn modelId="{DB1A5C22-DDE2-4548-BA1C-681A7AB53D9D}" type="presOf" srcId="{F098F2DE-E51C-42D1-B5BE-F8D52E8BA119}" destId="{189CC0DD-2611-4219-B3B9-A48F59259D9F}" srcOrd="0" destOrd="0" presId="urn:microsoft.com/office/officeart/2008/layout/HorizontalMultiLevelHierarchy"/>
    <dgm:cxn modelId="{536B143C-9CF7-4D2B-B7B7-5A20158486BF}" type="presOf" srcId="{A5CC5D35-5DD5-46A6-A90F-ACD633ED9128}" destId="{6C6EAEBF-C129-4736-ABCB-0D36A8FA035F}" srcOrd="1" destOrd="0" presId="urn:microsoft.com/office/officeart/2008/layout/HorizontalMultiLevelHierarchy"/>
    <dgm:cxn modelId="{FCF397E4-D318-4549-88B4-3D4C335ABB39}" type="presOf" srcId="{DA358B86-8069-4E85-83C5-D4E127501397}" destId="{04A36C04-9455-4270-835B-07546AC2D83B}" srcOrd="1" destOrd="0" presId="urn:microsoft.com/office/officeart/2008/layout/HorizontalMultiLevelHierarchy"/>
    <dgm:cxn modelId="{812E3110-23D3-4E31-8A5B-188AC181F9D7}" type="presOf" srcId="{26F8EAA7-8A97-4168-9AC8-481D16C272F9}" destId="{193F399E-D4B1-477E-9F82-6A78E1C8B386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2BF4AA94-4957-4A88-A373-93B326F7FFDD}" type="presOf" srcId="{431E69D2-3E8F-447F-951C-9FBC6539F934}" destId="{2B7A151B-ED1C-4791-8233-374197140003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64989FEF-3F98-4F1C-9CDF-1F0B2B733C2C}" type="presOf" srcId="{2F0D9B3A-3790-44DB-AB00-789A8AC9D6F7}" destId="{D21E36AD-D51B-4FFF-BB87-F7587F4B22BB}" srcOrd="1" destOrd="0" presId="urn:microsoft.com/office/officeart/2008/layout/HorizontalMultiLevelHierarchy"/>
    <dgm:cxn modelId="{AB839FAF-F79B-4602-A93C-857039D22A49}" type="presOf" srcId="{ED5C5DCC-C16D-42D4-B283-675E02019722}" destId="{BFB309A6-F711-47A0-8183-D6D2E445C020}" srcOrd="1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66BFB89D-0258-4178-96EF-FBD951219E20}" type="presOf" srcId="{35CE1790-33CE-414A-AB53-E06A052D2180}" destId="{0AF98EC6-9D79-46AC-9446-BD92FE9927F4}" srcOrd="0" destOrd="0" presId="urn:microsoft.com/office/officeart/2008/layout/HorizontalMultiLevelHierarchy"/>
    <dgm:cxn modelId="{67EEF980-2F4E-4F56-8454-F8B837578150}" type="presOf" srcId="{9D7C506E-35F9-4AB0-81F9-D6A7626609FC}" destId="{1421F7B0-A549-4327-90B2-CD9C6AA92AAA}" srcOrd="1" destOrd="0" presId="urn:microsoft.com/office/officeart/2008/layout/HorizontalMultiLevelHierarchy"/>
    <dgm:cxn modelId="{15A87A16-5F23-4D97-AC85-03A2D88C337F}" type="presOf" srcId="{BED05BA1-13C4-44E6-9035-1009D70E0C8E}" destId="{81A468B8-978A-4EA8-9952-D187AC888706}" srcOrd="0" destOrd="0" presId="urn:microsoft.com/office/officeart/2008/layout/HorizontalMultiLevelHierarchy"/>
    <dgm:cxn modelId="{DA269DEB-85F2-425D-A8E0-7803EA5E8CCA}" type="presOf" srcId="{B7F1BD51-D76F-4EC9-8774-008A79A18FCB}" destId="{966632C5-AB2D-40AC-A1DF-AABD4EDDEEDB}" srcOrd="0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838C48CA-FC78-40AE-A253-364C174D5808}" type="presOf" srcId="{5A708550-7102-4EC6-A86F-A695F79D4898}" destId="{454CB2DC-1F37-407D-8367-F17FE97AA411}" srcOrd="0" destOrd="0" presId="urn:microsoft.com/office/officeart/2008/layout/HorizontalMultiLevelHierarchy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088DBA15-A79C-4C48-8074-2BDBDEF03743}" type="presOf" srcId="{431E69D2-3E8F-447F-951C-9FBC6539F934}" destId="{C5D3EBD0-B6B5-454C-BDA9-CE64345F96B1}" srcOrd="1" destOrd="0" presId="urn:microsoft.com/office/officeart/2008/layout/HorizontalMultiLevelHierarchy"/>
    <dgm:cxn modelId="{52D87E00-F424-4AC0-B8F8-16866B7F95BF}" type="presOf" srcId="{9653317B-5E13-4D0D-A3F4-0B784B0AB0B3}" destId="{AEBAC1DE-FC48-4C1D-B0AE-4FEC023F0F94}" srcOrd="0" destOrd="0" presId="urn:microsoft.com/office/officeart/2008/layout/HorizontalMultiLevelHierarchy"/>
    <dgm:cxn modelId="{D0D37D50-8CD0-4E04-A0E6-15AC7FBA292C}" type="presOf" srcId="{6E518202-013D-40D6-84E8-6614FFE34C4B}" destId="{6692F967-7047-453F-9FB7-5BD0641F164A}" srcOrd="0" destOrd="0" presId="urn:microsoft.com/office/officeart/2008/layout/HorizontalMultiLevelHierarchy"/>
    <dgm:cxn modelId="{D35E0D79-AE2D-4D76-B074-DDEC8F87C4BC}" type="presOf" srcId="{296AFADA-85CD-4182-B8AA-9582CC81A921}" destId="{CE5E57F2-344D-4135-BC79-1724957B2096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0209E24B-BE77-4CF3-B0F4-0FA28AA644D5}" type="presOf" srcId="{DEB14BC9-81A9-41B5-A294-78D12FE21B97}" destId="{FFADE67D-9853-42BB-B046-351CE2F3B1EF}" srcOrd="1" destOrd="0" presId="urn:microsoft.com/office/officeart/2008/layout/HorizontalMultiLevelHierarchy"/>
    <dgm:cxn modelId="{DE7BE7EB-CCE5-46BD-9E2B-CEAE28CCD5BB}" type="presOf" srcId="{0BACE3C3-1BC8-4F1E-B8E6-7E4600AA4B9F}" destId="{5310CB01-E75E-4488-B6FD-9A3EB5098630}" srcOrd="1" destOrd="0" presId="urn:microsoft.com/office/officeart/2008/layout/HorizontalMultiLevelHierarchy"/>
    <dgm:cxn modelId="{BF148486-FB87-46A2-B973-BF660CE4DC66}" type="presOf" srcId="{9A7D380C-670C-48C6-971D-007D5D3DD42E}" destId="{F6CA0B86-9F02-4F91-9C18-E8A6366512CC}" srcOrd="0" destOrd="0" presId="urn:microsoft.com/office/officeart/2008/layout/HorizontalMultiLevelHierarchy"/>
    <dgm:cxn modelId="{C47A7A52-3738-4244-9312-53CA7B6A8AE3}" type="presOf" srcId="{ED5C5DCC-C16D-42D4-B283-675E02019722}" destId="{ABBB0174-0B58-48F9-A1AF-07EF065A9026}" srcOrd="0" destOrd="0" presId="urn:microsoft.com/office/officeart/2008/layout/HorizontalMultiLevelHierarchy"/>
    <dgm:cxn modelId="{0E55FFFE-4895-4E17-815D-2A436D42F19A}" type="presOf" srcId="{9A7D380C-670C-48C6-971D-007D5D3DD42E}" destId="{869750FB-9FA8-43FB-B0AF-15C9FF1B89FC}" srcOrd="1" destOrd="0" presId="urn:microsoft.com/office/officeart/2008/layout/HorizontalMultiLevelHierarchy"/>
    <dgm:cxn modelId="{27A9394D-A46C-46C3-A49A-6D975DAD10D0}" type="presOf" srcId="{9653317B-5E13-4D0D-A3F4-0B784B0AB0B3}" destId="{402984F4-87B0-499F-B786-F87E5FD93086}" srcOrd="1" destOrd="0" presId="urn:microsoft.com/office/officeart/2008/layout/HorizontalMultiLevelHierarchy"/>
    <dgm:cxn modelId="{21BCA54E-272B-43D0-AECE-13701F7BDFEE}" type="presOf" srcId="{805561F5-EA83-4CDD-9CF2-C8AC95BEBCC3}" destId="{FD06ED58-D252-4312-873E-93FF3B8567E2}" srcOrd="0" destOrd="0" presId="urn:microsoft.com/office/officeart/2008/layout/HorizontalMultiLevelHierarchy"/>
    <dgm:cxn modelId="{76220689-1040-456D-8C50-D5AC543B5865}" type="presOf" srcId="{27D8EFCA-06E0-4320-8B82-7EE1E902D7B2}" destId="{42893AAE-0C31-4A93-BC14-D41B06EC7FDE}" srcOrd="0" destOrd="0" presId="urn:microsoft.com/office/officeart/2008/layout/HorizontalMultiLevelHierarchy"/>
    <dgm:cxn modelId="{73FD9D1F-F602-4578-91C4-DAA346840841}" type="presOf" srcId="{E3D526ED-AFF5-492F-862D-B89C4C0ABA12}" destId="{8751A30D-CB6E-4A1D-ABB9-1F206F272159}" srcOrd="1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F25A22C5-DDB2-4D0B-B770-CAF18F4D9480}" type="presOf" srcId="{AC91E726-E191-4296-ACA3-3AF2428BA69B}" destId="{1C244A7F-13BC-44AC-8E16-3478B8E5D9F2}" srcOrd="0" destOrd="0" presId="urn:microsoft.com/office/officeart/2008/layout/HorizontalMultiLevelHierarchy"/>
    <dgm:cxn modelId="{A53A9E5A-75BE-4673-BBF4-A9895F1CBB76}" type="presOf" srcId="{0BB8C659-D374-4603-8DAE-A464A473CC46}" destId="{00840B8B-FA04-42A6-A901-D1E31726B9D3}" srcOrd="0" destOrd="0" presId="urn:microsoft.com/office/officeart/2008/layout/HorizontalMultiLevelHierarchy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72FE2E7C-C6E7-4165-8B7B-F2E03F367B18}" type="presOf" srcId="{BDA1D446-75C4-4754-BB03-DCA1B6C0C8A1}" destId="{32243B4E-B4CB-4BDD-86BD-C2E01BF7D739}" srcOrd="0" destOrd="0" presId="urn:microsoft.com/office/officeart/2008/layout/HorizontalMultiLevelHierarchy"/>
    <dgm:cxn modelId="{FB12003D-229F-42CC-AF33-6C72BFD95024}" type="presOf" srcId="{E5C50C8C-79EE-49AA-A17C-D80E2EA992EB}" destId="{157A5D32-1A95-4E97-8647-F32C2FC1240E}" srcOrd="0" destOrd="0" presId="urn:microsoft.com/office/officeart/2008/layout/HorizontalMultiLevelHierarchy"/>
    <dgm:cxn modelId="{57581334-679D-4ECA-8216-D5CE14D9DFEE}" type="presOf" srcId="{DA358B86-8069-4E85-83C5-D4E127501397}" destId="{00A2BB97-97DF-4CF2-B94A-9D8B0EB4EA1B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AAF50D13-47F5-4567-9F21-81B4A6255202}" type="presOf" srcId="{2F0D9B3A-3790-44DB-AB00-789A8AC9D6F7}" destId="{E00D937A-E19A-4B84-B0CE-E4AEF94E8109}" srcOrd="0" destOrd="0" presId="urn:microsoft.com/office/officeart/2008/layout/HorizontalMultiLevelHierarchy"/>
    <dgm:cxn modelId="{7577F485-9A53-4AC9-9537-76FE1BA5BFC2}" type="presOf" srcId="{E3D526ED-AFF5-492F-862D-B89C4C0ABA12}" destId="{C1A3000D-9ACB-4FF4-A196-1491B080AC57}" srcOrd="0" destOrd="0" presId="urn:microsoft.com/office/officeart/2008/layout/HorizontalMultiLevelHierarchy"/>
    <dgm:cxn modelId="{C9241199-F9F4-4DF6-9C4A-5F84800FE3A1}" type="presOf" srcId="{0BACE3C3-1BC8-4F1E-B8E6-7E4600AA4B9F}" destId="{8F52E345-5F9B-4160-A13F-E858C8C34CF9}" srcOrd="0" destOrd="0" presId="urn:microsoft.com/office/officeart/2008/layout/HorizontalMultiLevelHierarchy"/>
    <dgm:cxn modelId="{492DC572-AA0A-4A75-9D1A-FE07EB658FD5}" type="presOf" srcId="{37192674-C6CF-4B51-9414-52619F48D1A7}" destId="{8334C992-E347-4CB1-8431-89D86E7A3B72}" srcOrd="0" destOrd="0" presId="urn:microsoft.com/office/officeart/2008/layout/HorizontalMultiLevelHierarchy"/>
    <dgm:cxn modelId="{0A943645-2A49-47F0-9A14-1DF528AFC626}" type="presOf" srcId="{B908E2DE-9EB5-419B-87D5-F642A90EDBD2}" destId="{9CEBCCEE-73C8-4232-BFB1-B69D41A3ECA0}" srcOrd="0" destOrd="0" presId="urn:microsoft.com/office/officeart/2008/layout/HorizontalMultiLevelHierarchy"/>
    <dgm:cxn modelId="{E2ABDFBC-D136-4E98-B40C-F5C6BDE49B21}" type="presOf" srcId="{24E27EC7-92B0-4CE6-B8D7-3DB318D077BA}" destId="{970FB833-3199-4FC4-B156-45799EFAD2DB}" srcOrd="0" destOrd="0" presId="urn:microsoft.com/office/officeart/2008/layout/HorizontalMultiLevelHierarchy"/>
    <dgm:cxn modelId="{A62CCC58-5521-4942-A370-6DBA1F8007E6}" type="presOf" srcId="{A827F4EF-BD6C-4BE9-8D6D-DB73BE80A8D3}" destId="{E74A3418-F6A4-4222-BBF5-F875E3B88B15}" srcOrd="0" destOrd="0" presId="urn:microsoft.com/office/officeart/2008/layout/HorizontalMultiLevelHierarchy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B5D134BF-8D47-4E73-B8D7-1503EB20866A}" type="presOf" srcId="{0B71CD23-265E-40AA-9D89-FE6CFCCCD986}" destId="{FC976B38-A5DC-4949-B6A8-F9E7D4531E17}" srcOrd="0" destOrd="0" presId="urn:microsoft.com/office/officeart/2008/layout/HorizontalMultiLevelHierarchy"/>
    <dgm:cxn modelId="{326AC925-5CE4-4750-8E8D-9C08664C3B78}" type="presOf" srcId="{DEB14BC9-81A9-41B5-A294-78D12FE21B97}" destId="{B6041E19-44BC-44D0-A478-5048EF244E61}" srcOrd="0" destOrd="0" presId="urn:microsoft.com/office/officeart/2008/layout/HorizontalMultiLevelHierarchy"/>
    <dgm:cxn modelId="{E062A5D8-DC36-4E5F-99C2-C1A84F44AE0F}" type="presOf" srcId="{B908E2DE-9EB5-419B-87D5-F642A90EDBD2}" destId="{24122BF0-2348-496F-BA89-AD8705FA5F65}" srcOrd="1" destOrd="0" presId="urn:microsoft.com/office/officeart/2008/layout/HorizontalMultiLevelHierarchy"/>
    <dgm:cxn modelId="{7F7CAAAF-86D8-4689-9ABE-B4FB7A0AD179}" type="presParOf" srcId="{F0E5050A-FFCB-429E-AD8C-2C5972027FD5}" destId="{140F52CA-533E-469B-9F0A-619030FDC88B}" srcOrd="0" destOrd="0" presId="urn:microsoft.com/office/officeart/2008/layout/HorizontalMultiLevelHierarchy"/>
    <dgm:cxn modelId="{1714850E-50A5-4B1E-A08D-AEE8A3940514}" type="presParOf" srcId="{140F52CA-533E-469B-9F0A-619030FDC88B}" destId="{E74A3418-F6A4-4222-BBF5-F875E3B88B15}" srcOrd="0" destOrd="0" presId="urn:microsoft.com/office/officeart/2008/layout/HorizontalMultiLevelHierarchy"/>
    <dgm:cxn modelId="{B368F75B-DBF8-4B9E-AECD-F204B8E56DBB}" type="presParOf" srcId="{140F52CA-533E-469B-9F0A-619030FDC88B}" destId="{EF61250D-9308-4CA3-ACDC-5707F8C9DCEC}" srcOrd="1" destOrd="0" presId="urn:microsoft.com/office/officeart/2008/layout/HorizontalMultiLevelHierarchy"/>
    <dgm:cxn modelId="{63764E78-09C0-4AC9-B425-D183D25C95B5}" type="presParOf" srcId="{EF61250D-9308-4CA3-ACDC-5707F8C9DCEC}" destId="{AEBAC1DE-FC48-4C1D-B0AE-4FEC023F0F94}" srcOrd="0" destOrd="0" presId="urn:microsoft.com/office/officeart/2008/layout/HorizontalMultiLevelHierarchy"/>
    <dgm:cxn modelId="{6A8BFC25-CF16-4977-B6A6-C370BC8B27CC}" type="presParOf" srcId="{AEBAC1DE-FC48-4C1D-B0AE-4FEC023F0F94}" destId="{402984F4-87B0-499F-B786-F87E5FD93086}" srcOrd="0" destOrd="0" presId="urn:microsoft.com/office/officeart/2008/layout/HorizontalMultiLevelHierarchy"/>
    <dgm:cxn modelId="{AF341F11-315C-484F-A904-4D86B6E068F3}" type="presParOf" srcId="{EF61250D-9308-4CA3-ACDC-5707F8C9DCEC}" destId="{46D383AA-D1F4-403B-BC45-FE9F99CD2F49}" srcOrd="1" destOrd="0" presId="urn:microsoft.com/office/officeart/2008/layout/HorizontalMultiLevelHierarchy"/>
    <dgm:cxn modelId="{A5A54D6F-C116-4A3D-95AA-3DF839A05A64}" type="presParOf" srcId="{46D383AA-D1F4-403B-BC45-FE9F99CD2F49}" destId="{42893AAE-0C31-4A93-BC14-D41B06EC7FDE}" srcOrd="0" destOrd="0" presId="urn:microsoft.com/office/officeart/2008/layout/HorizontalMultiLevelHierarchy"/>
    <dgm:cxn modelId="{C0334904-01FD-41FD-8B79-39709C7A1776}" type="presParOf" srcId="{46D383AA-D1F4-403B-BC45-FE9F99CD2F49}" destId="{0CC6C5A2-29E4-45C3-83E6-8B1607396CE8}" srcOrd="1" destOrd="0" presId="urn:microsoft.com/office/officeart/2008/layout/HorizontalMultiLevelHierarchy"/>
    <dgm:cxn modelId="{692040BB-12CB-42AE-97A0-2C2232ED6132}" type="presParOf" srcId="{EF61250D-9308-4CA3-ACDC-5707F8C9DCEC}" destId="{00A2BB97-97DF-4CF2-B94A-9D8B0EB4EA1B}" srcOrd="2" destOrd="0" presId="urn:microsoft.com/office/officeart/2008/layout/HorizontalMultiLevelHierarchy"/>
    <dgm:cxn modelId="{C0210C37-7492-4984-9C1A-E8DF4DC140C4}" type="presParOf" srcId="{00A2BB97-97DF-4CF2-B94A-9D8B0EB4EA1B}" destId="{04A36C04-9455-4270-835B-07546AC2D83B}" srcOrd="0" destOrd="0" presId="urn:microsoft.com/office/officeart/2008/layout/HorizontalMultiLevelHierarchy"/>
    <dgm:cxn modelId="{A7EC0286-C8AF-4296-8E6F-A382AA7C58E3}" type="presParOf" srcId="{EF61250D-9308-4CA3-ACDC-5707F8C9DCEC}" destId="{E6E50FB3-0E6B-4D3B-90FC-1A3FBBFAD08D}" srcOrd="3" destOrd="0" presId="urn:microsoft.com/office/officeart/2008/layout/HorizontalMultiLevelHierarchy"/>
    <dgm:cxn modelId="{7E7943A1-9A9F-473D-96A2-6F5B1B5D35C2}" type="presParOf" srcId="{E6E50FB3-0E6B-4D3B-90FC-1A3FBBFAD08D}" destId="{511800D7-4CF4-4687-88BD-3491ABACCCB5}" srcOrd="0" destOrd="0" presId="urn:microsoft.com/office/officeart/2008/layout/HorizontalMultiLevelHierarchy"/>
    <dgm:cxn modelId="{EEDAE594-D3E7-4441-B997-BEDFE014F12D}" type="presParOf" srcId="{E6E50FB3-0E6B-4D3B-90FC-1A3FBBFAD08D}" destId="{45A5D171-8594-41E6-89C3-E6D80029C0E2}" srcOrd="1" destOrd="0" presId="urn:microsoft.com/office/officeart/2008/layout/HorizontalMultiLevelHierarchy"/>
    <dgm:cxn modelId="{AE506A83-AD29-4544-89E3-051FB0B1E612}" type="presParOf" srcId="{45A5D171-8594-41E6-89C3-E6D80029C0E2}" destId="{CE5E57F2-344D-4135-BC79-1724957B2096}" srcOrd="0" destOrd="0" presId="urn:microsoft.com/office/officeart/2008/layout/HorizontalMultiLevelHierarchy"/>
    <dgm:cxn modelId="{239BD800-F8FB-45AB-B345-5905CE8C487A}" type="presParOf" srcId="{CE5E57F2-344D-4135-BC79-1724957B2096}" destId="{64A21A78-85F4-47E4-BB35-630B8DF6AB2F}" srcOrd="0" destOrd="0" presId="urn:microsoft.com/office/officeart/2008/layout/HorizontalMultiLevelHierarchy"/>
    <dgm:cxn modelId="{2DA82929-9D46-4F00-91C1-D31D4FA6BE3A}" type="presParOf" srcId="{45A5D171-8594-41E6-89C3-E6D80029C0E2}" destId="{ACA74F35-78F3-430A-B4D9-C28CC42BA127}" srcOrd="1" destOrd="0" presId="urn:microsoft.com/office/officeart/2008/layout/HorizontalMultiLevelHierarchy"/>
    <dgm:cxn modelId="{B60069B2-8ED7-4CD1-85B6-CE1B5B11531C}" type="presParOf" srcId="{ACA74F35-78F3-430A-B4D9-C28CC42BA127}" destId="{1C244A7F-13BC-44AC-8E16-3478B8E5D9F2}" srcOrd="0" destOrd="0" presId="urn:microsoft.com/office/officeart/2008/layout/HorizontalMultiLevelHierarchy"/>
    <dgm:cxn modelId="{4F5285F7-B3B7-42D9-BFE7-8220641A1FBD}" type="presParOf" srcId="{ACA74F35-78F3-430A-B4D9-C28CC42BA127}" destId="{12776889-D1DD-4D29-A592-C818D7F68D7C}" srcOrd="1" destOrd="0" presId="urn:microsoft.com/office/officeart/2008/layout/HorizontalMultiLevelHierarchy"/>
    <dgm:cxn modelId="{21EB74DF-7CC2-45DF-AF3A-720D664DCCEB}" type="presParOf" srcId="{45A5D171-8594-41E6-89C3-E6D80029C0E2}" destId="{F6CA0B86-9F02-4F91-9C18-E8A6366512CC}" srcOrd="2" destOrd="0" presId="urn:microsoft.com/office/officeart/2008/layout/HorizontalMultiLevelHierarchy"/>
    <dgm:cxn modelId="{9F98C605-94EE-4B48-A0BB-81DB58DCE6E7}" type="presParOf" srcId="{F6CA0B86-9F02-4F91-9C18-E8A6366512CC}" destId="{869750FB-9FA8-43FB-B0AF-15C9FF1B89FC}" srcOrd="0" destOrd="0" presId="urn:microsoft.com/office/officeart/2008/layout/HorizontalMultiLevelHierarchy"/>
    <dgm:cxn modelId="{B555B937-E418-41B9-9326-E3278B22A83A}" type="presParOf" srcId="{45A5D171-8594-41E6-89C3-E6D80029C0E2}" destId="{B085C630-B07A-4357-B754-892069737194}" srcOrd="3" destOrd="0" presId="urn:microsoft.com/office/officeart/2008/layout/HorizontalMultiLevelHierarchy"/>
    <dgm:cxn modelId="{B6FAAE85-1E59-40E4-A61C-77121FD7467D}" type="presParOf" srcId="{B085C630-B07A-4357-B754-892069737194}" destId="{FC976B38-A5DC-4949-B6A8-F9E7D4531E17}" srcOrd="0" destOrd="0" presId="urn:microsoft.com/office/officeart/2008/layout/HorizontalMultiLevelHierarchy"/>
    <dgm:cxn modelId="{FD95B0CA-55DE-4516-A7AE-3E4F81290592}" type="presParOf" srcId="{B085C630-B07A-4357-B754-892069737194}" destId="{ECC0A81E-3AC7-40FD-95C0-51AF7DD8472B}" srcOrd="1" destOrd="0" presId="urn:microsoft.com/office/officeart/2008/layout/HorizontalMultiLevelHierarchy"/>
    <dgm:cxn modelId="{776179CF-34EB-4D15-B26F-FEDEBFD87A90}" type="presParOf" srcId="{EF61250D-9308-4CA3-ACDC-5707F8C9DCEC}" destId="{E00D937A-E19A-4B84-B0CE-E4AEF94E8109}" srcOrd="4" destOrd="0" presId="urn:microsoft.com/office/officeart/2008/layout/HorizontalMultiLevelHierarchy"/>
    <dgm:cxn modelId="{2A9F59AA-88FB-4C98-AB5E-695F8A393138}" type="presParOf" srcId="{E00D937A-E19A-4B84-B0CE-E4AEF94E8109}" destId="{D21E36AD-D51B-4FFF-BB87-F7587F4B22BB}" srcOrd="0" destOrd="0" presId="urn:microsoft.com/office/officeart/2008/layout/HorizontalMultiLevelHierarchy"/>
    <dgm:cxn modelId="{31D5D8E4-EAE9-4D46-8390-3C43AE30D340}" type="presParOf" srcId="{EF61250D-9308-4CA3-ACDC-5707F8C9DCEC}" destId="{5C3D8F9D-A5A4-4551-9D05-34486DB9BA80}" srcOrd="5" destOrd="0" presId="urn:microsoft.com/office/officeart/2008/layout/HorizontalMultiLevelHierarchy"/>
    <dgm:cxn modelId="{35C260A2-17E7-43F7-9F23-F3115BE9BA94}" type="presParOf" srcId="{5C3D8F9D-A5A4-4551-9D05-34486DB9BA80}" destId="{966632C5-AB2D-40AC-A1DF-AABD4EDDEEDB}" srcOrd="0" destOrd="0" presId="urn:microsoft.com/office/officeart/2008/layout/HorizontalMultiLevelHierarchy"/>
    <dgm:cxn modelId="{0BD696C1-162A-411B-8B85-1F0C4A02D932}" type="presParOf" srcId="{5C3D8F9D-A5A4-4551-9D05-34486DB9BA80}" destId="{C24C9360-80F7-4429-B88E-52DA6D337B91}" srcOrd="1" destOrd="0" presId="urn:microsoft.com/office/officeart/2008/layout/HorizontalMultiLevelHierarchy"/>
    <dgm:cxn modelId="{AF081728-4AC9-425B-91EC-A635C201BF62}" type="presParOf" srcId="{C24C9360-80F7-4429-B88E-52DA6D337B91}" destId="{8F52E345-5F9B-4160-A13F-E858C8C34CF9}" srcOrd="0" destOrd="0" presId="urn:microsoft.com/office/officeart/2008/layout/HorizontalMultiLevelHierarchy"/>
    <dgm:cxn modelId="{3CAEB8E8-9014-4447-80BA-F45AA9701B01}" type="presParOf" srcId="{8F52E345-5F9B-4160-A13F-E858C8C34CF9}" destId="{5310CB01-E75E-4488-B6FD-9A3EB5098630}" srcOrd="0" destOrd="0" presId="urn:microsoft.com/office/officeart/2008/layout/HorizontalMultiLevelHierarchy"/>
    <dgm:cxn modelId="{85F9E6AC-850C-406D-8A4B-CCDA5C8B697A}" type="presParOf" srcId="{C24C9360-80F7-4429-B88E-52DA6D337B91}" destId="{579B9ADB-97E1-4813-AA02-FB1CCB707574}" srcOrd="1" destOrd="0" presId="urn:microsoft.com/office/officeart/2008/layout/HorizontalMultiLevelHierarchy"/>
    <dgm:cxn modelId="{1DDFF56B-5B51-455F-901A-26A17DCE7AC4}" type="presParOf" srcId="{579B9ADB-97E1-4813-AA02-FB1CCB707574}" destId="{32243B4E-B4CB-4BDD-86BD-C2E01BF7D739}" srcOrd="0" destOrd="0" presId="urn:microsoft.com/office/officeart/2008/layout/HorizontalMultiLevelHierarchy"/>
    <dgm:cxn modelId="{5AF81AEB-5D59-45A9-A40D-603BAB837B20}" type="presParOf" srcId="{579B9ADB-97E1-4813-AA02-FB1CCB707574}" destId="{C056B46E-E8B1-46A5-8D0F-4D9C10FF6F00}" srcOrd="1" destOrd="0" presId="urn:microsoft.com/office/officeart/2008/layout/HorizontalMultiLevelHierarchy"/>
    <dgm:cxn modelId="{447E74DC-677B-4BEA-BB9B-2A5EBA177436}" type="presParOf" srcId="{C24C9360-80F7-4429-B88E-52DA6D337B91}" destId="{E7178DAB-C863-432D-8B35-CB2F141412A3}" srcOrd="2" destOrd="0" presId="urn:microsoft.com/office/officeart/2008/layout/HorizontalMultiLevelHierarchy"/>
    <dgm:cxn modelId="{5315C3F1-1691-4CE9-900A-EAAAC8CA8407}" type="presParOf" srcId="{E7178DAB-C863-432D-8B35-CB2F141412A3}" destId="{1421F7B0-A549-4327-90B2-CD9C6AA92AAA}" srcOrd="0" destOrd="0" presId="urn:microsoft.com/office/officeart/2008/layout/HorizontalMultiLevelHierarchy"/>
    <dgm:cxn modelId="{81F20769-412F-4EDA-A9EA-05C3881792A4}" type="presParOf" srcId="{C24C9360-80F7-4429-B88E-52DA6D337B91}" destId="{AA9B393A-78F1-4ABF-812D-7621B6747A7B}" srcOrd="3" destOrd="0" presId="urn:microsoft.com/office/officeart/2008/layout/HorizontalMultiLevelHierarchy"/>
    <dgm:cxn modelId="{DC5BB9A3-3C4A-48D1-8184-9A540C3B794A}" type="presParOf" srcId="{AA9B393A-78F1-4ABF-812D-7621B6747A7B}" destId="{970FB833-3199-4FC4-B156-45799EFAD2DB}" srcOrd="0" destOrd="0" presId="urn:microsoft.com/office/officeart/2008/layout/HorizontalMultiLevelHierarchy"/>
    <dgm:cxn modelId="{0CA1D722-906F-4333-B5A0-C1391778703C}" type="presParOf" srcId="{AA9B393A-78F1-4ABF-812D-7621B6747A7B}" destId="{D7A2773D-52BA-4AFA-9B29-43229290C2AB}" srcOrd="1" destOrd="0" presId="urn:microsoft.com/office/officeart/2008/layout/HorizontalMultiLevelHierarchy"/>
    <dgm:cxn modelId="{F7C35CBC-61D4-4159-A8A7-F64609E8C067}" type="presParOf" srcId="{D7A2773D-52BA-4AFA-9B29-43229290C2AB}" destId="{410AA857-C0B6-4666-AD67-1E407A56C2E2}" srcOrd="0" destOrd="0" presId="urn:microsoft.com/office/officeart/2008/layout/HorizontalMultiLevelHierarchy"/>
    <dgm:cxn modelId="{D74EB4C0-C6B0-4825-A23D-9FD96D082B7C}" type="presParOf" srcId="{410AA857-C0B6-4666-AD67-1E407A56C2E2}" destId="{6C6EAEBF-C129-4736-ABCB-0D36A8FA035F}" srcOrd="0" destOrd="0" presId="urn:microsoft.com/office/officeart/2008/layout/HorizontalMultiLevelHierarchy"/>
    <dgm:cxn modelId="{644E5A87-CCA9-4558-8EF3-70429A1B94F7}" type="presParOf" srcId="{D7A2773D-52BA-4AFA-9B29-43229290C2AB}" destId="{0C29856D-E39B-4A4F-A163-F7C21EAA1B24}" srcOrd="1" destOrd="0" presId="urn:microsoft.com/office/officeart/2008/layout/HorizontalMultiLevelHierarchy"/>
    <dgm:cxn modelId="{52FED333-ECB5-4A47-BEFF-F60113AA1E56}" type="presParOf" srcId="{0C29856D-E39B-4A4F-A163-F7C21EAA1B24}" destId="{FD06ED58-D252-4312-873E-93FF3B8567E2}" srcOrd="0" destOrd="0" presId="urn:microsoft.com/office/officeart/2008/layout/HorizontalMultiLevelHierarchy"/>
    <dgm:cxn modelId="{1FC468D4-2B45-4CC0-BA60-60BCB8FC1612}" type="presParOf" srcId="{0C29856D-E39B-4A4F-A163-F7C21EAA1B24}" destId="{9C5230C1-2C55-4DB0-8CCC-125007A99980}" srcOrd="1" destOrd="0" presId="urn:microsoft.com/office/officeart/2008/layout/HorizontalMultiLevelHierarchy"/>
    <dgm:cxn modelId="{EDDF49FD-AD86-4EB9-90C8-F319CE298D70}" type="presParOf" srcId="{D7A2773D-52BA-4AFA-9B29-43229290C2AB}" destId="{6692F967-7047-453F-9FB7-5BD0641F164A}" srcOrd="2" destOrd="0" presId="urn:microsoft.com/office/officeart/2008/layout/HorizontalMultiLevelHierarchy"/>
    <dgm:cxn modelId="{B91F3F13-D1D3-474C-9E19-4DFABDA7CC09}" type="presParOf" srcId="{6692F967-7047-453F-9FB7-5BD0641F164A}" destId="{E424DD18-86B0-44B3-85FE-951E0872E1D2}" srcOrd="0" destOrd="0" presId="urn:microsoft.com/office/officeart/2008/layout/HorizontalMultiLevelHierarchy"/>
    <dgm:cxn modelId="{A8664D59-2F0D-4A8A-B046-ED8E49270FAF}" type="presParOf" srcId="{D7A2773D-52BA-4AFA-9B29-43229290C2AB}" destId="{F1F050A8-76F6-4ABB-A6CD-DBFA239BC91B}" srcOrd="3" destOrd="0" presId="urn:microsoft.com/office/officeart/2008/layout/HorizontalMultiLevelHierarchy"/>
    <dgm:cxn modelId="{FD442210-6517-4979-8132-EDD2D9371CD0}" type="presParOf" srcId="{F1F050A8-76F6-4ABB-A6CD-DBFA239BC91B}" destId="{193F399E-D4B1-477E-9F82-6A78E1C8B386}" srcOrd="0" destOrd="0" presId="urn:microsoft.com/office/officeart/2008/layout/HorizontalMultiLevelHierarchy"/>
    <dgm:cxn modelId="{9DA58551-1E56-4972-B6E3-86664F3433CB}" type="presParOf" srcId="{F1F050A8-76F6-4ABB-A6CD-DBFA239BC91B}" destId="{F18D459E-CD43-4ED4-8321-3FFCEC1800A5}" srcOrd="1" destOrd="0" presId="urn:microsoft.com/office/officeart/2008/layout/HorizontalMultiLevelHierarchy"/>
    <dgm:cxn modelId="{DB15AE06-71CE-4056-B6B6-FD5F088C04DB}" type="presParOf" srcId="{D7A2773D-52BA-4AFA-9B29-43229290C2AB}" destId="{B6041E19-44BC-44D0-A478-5048EF244E61}" srcOrd="4" destOrd="0" presId="urn:microsoft.com/office/officeart/2008/layout/HorizontalMultiLevelHierarchy"/>
    <dgm:cxn modelId="{3F13C29F-DDCC-4C9A-A2FF-2DB6BFEC1831}" type="presParOf" srcId="{B6041E19-44BC-44D0-A478-5048EF244E61}" destId="{FFADE67D-9853-42BB-B046-351CE2F3B1EF}" srcOrd="0" destOrd="0" presId="urn:microsoft.com/office/officeart/2008/layout/HorizontalMultiLevelHierarchy"/>
    <dgm:cxn modelId="{1A4CA738-C5F9-4E77-AF74-AE3A12D63DF9}" type="presParOf" srcId="{D7A2773D-52BA-4AFA-9B29-43229290C2AB}" destId="{E9529222-CF6C-4BB1-9DF5-A6ED289FBAD5}" srcOrd="5" destOrd="0" presId="urn:microsoft.com/office/officeart/2008/layout/HorizontalMultiLevelHierarchy"/>
    <dgm:cxn modelId="{8827F942-A2E7-4EA1-B5BA-161A6731F656}" type="presParOf" srcId="{E9529222-CF6C-4BB1-9DF5-A6ED289FBAD5}" destId="{157A5D32-1A95-4E97-8647-F32C2FC1240E}" srcOrd="0" destOrd="0" presId="urn:microsoft.com/office/officeart/2008/layout/HorizontalMultiLevelHierarchy"/>
    <dgm:cxn modelId="{2047D8CE-44B6-4E22-879F-D39306EDE833}" type="presParOf" srcId="{E9529222-CF6C-4BB1-9DF5-A6ED289FBAD5}" destId="{69A08B6A-A674-400A-8703-62D5EC603E95}" srcOrd="1" destOrd="0" presId="urn:microsoft.com/office/officeart/2008/layout/HorizontalMultiLevelHierarchy"/>
    <dgm:cxn modelId="{B187EE77-D62F-4F3E-9C85-C739B3CCF350}" type="presParOf" srcId="{D7A2773D-52BA-4AFA-9B29-43229290C2AB}" destId="{ABBB0174-0B58-48F9-A1AF-07EF065A9026}" srcOrd="6" destOrd="0" presId="urn:microsoft.com/office/officeart/2008/layout/HorizontalMultiLevelHierarchy"/>
    <dgm:cxn modelId="{C5FC15D5-7505-41FB-AD7E-D6F29D296FDD}" type="presParOf" srcId="{ABBB0174-0B58-48F9-A1AF-07EF065A9026}" destId="{BFB309A6-F711-47A0-8183-D6D2E445C020}" srcOrd="0" destOrd="0" presId="urn:microsoft.com/office/officeart/2008/layout/HorizontalMultiLevelHierarchy"/>
    <dgm:cxn modelId="{1F38205F-B8A3-4C04-9F44-9FE6FCF753FA}" type="presParOf" srcId="{D7A2773D-52BA-4AFA-9B29-43229290C2AB}" destId="{5A01EBD2-BC2C-4E0E-989C-83BC13B858C8}" srcOrd="7" destOrd="0" presId="urn:microsoft.com/office/officeart/2008/layout/HorizontalMultiLevelHierarchy"/>
    <dgm:cxn modelId="{783349F4-C25F-4EDB-8FFA-8351EC46AD2B}" type="presParOf" srcId="{5A01EBD2-BC2C-4E0E-989C-83BC13B858C8}" destId="{0AF98EC6-9D79-46AC-9446-BD92FE9927F4}" srcOrd="0" destOrd="0" presId="urn:microsoft.com/office/officeart/2008/layout/HorizontalMultiLevelHierarchy"/>
    <dgm:cxn modelId="{B45027C5-59DF-4134-8FD5-4BC0CD48A564}" type="presParOf" srcId="{5A01EBD2-BC2C-4E0E-989C-83BC13B858C8}" destId="{F17CDEF3-DFC5-4EED-A7DA-2F83235A1D94}" srcOrd="1" destOrd="0" presId="urn:microsoft.com/office/officeart/2008/layout/HorizontalMultiLevelHierarchy"/>
    <dgm:cxn modelId="{8CD01F30-FE5F-446C-A899-55DDCFF52F94}" type="presParOf" srcId="{C24C9360-80F7-4429-B88E-52DA6D337B91}" destId="{9CEBCCEE-73C8-4232-BFB1-B69D41A3ECA0}" srcOrd="4" destOrd="0" presId="urn:microsoft.com/office/officeart/2008/layout/HorizontalMultiLevelHierarchy"/>
    <dgm:cxn modelId="{38DDEE0D-6344-4DB9-B1EF-9D80FD7E9462}" type="presParOf" srcId="{9CEBCCEE-73C8-4232-BFB1-B69D41A3ECA0}" destId="{24122BF0-2348-496F-BA89-AD8705FA5F65}" srcOrd="0" destOrd="0" presId="urn:microsoft.com/office/officeart/2008/layout/HorizontalMultiLevelHierarchy"/>
    <dgm:cxn modelId="{EBF832FE-DBF6-4B1E-ACBA-2ADA8BF23D21}" type="presParOf" srcId="{C24C9360-80F7-4429-B88E-52DA6D337B91}" destId="{C49943F1-4C1F-4B97-AD84-4DBFBF574FBC}" srcOrd="5" destOrd="0" presId="urn:microsoft.com/office/officeart/2008/layout/HorizontalMultiLevelHierarchy"/>
    <dgm:cxn modelId="{7A24519D-7193-4449-BA3D-95DBAD022267}" type="presParOf" srcId="{C49943F1-4C1F-4B97-AD84-4DBFBF574FBC}" destId="{189CC0DD-2611-4219-B3B9-A48F59259D9F}" srcOrd="0" destOrd="0" presId="urn:microsoft.com/office/officeart/2008/layout/HorizontalMultiLevelHierarchy"/>
    <dgm:cxn modelId="{EA89C4D3-AB29-4F3F-85A6-80E372773ED0}" type="presParOf" srcId="{C49943F1-4C1F-4B97-AD84-4DBFBF574FBC}" destId="{DCF99998-BBDE-4D07-BC61-9D095CD8B488}" srcOrd="1" destOrd="0" presId="urn:microsoft.com/office/officeart/2008/layout/HorizontalMultiLevelHierarchy"/>
    <dgm:cxn modelId="{E19A7AC8-5A5D-44E8-9764-357ED07EA1B3}" type="presParOf" srcId="{C24C9360-80F7-4429-B88E-52DA6D337B91}" destId="{454CB2DC-1F37-407D-8367-F17FE97AA411}" srcOrd="6" destOrd="0" presId="urn:microsoft.com/office/officeart/2008/layout/HorizontalMultiLevelHierarchy"/>
    <dgm:cxn modelId="{87641E71-D887-40E1-A98A-581968150A5C}" type="presParOf" srcId="{454CB2DC-1F37-407D-8367-F17FE97AA411}" destId="{7E74DBE0-2717-4D35-9D3F-DBA696EA03F9}" srcOrd="0" destOrd="0" presId="urn:microsoft.com/office/officeart/2008/layout/HorizontalMultiLevelHierarchy"/>
    <dgm:cxn modelId="{EC918E0F-3C87-4BD2-9ABB-B6F6AC8A64DD}" type="presParOf" srcId="{C24C9360-80F7-4429-B88E-52DA6D337B91}" destId="{1A25AA86-FA0F-4431-AB55-206EE8D11132}" srcOrd="7" destOrd="0" presId="urn:microsoft.com/office/officeart/2008/layout/HorizontalMultiLevelHierarchy"/>
    <dgm:cxn modelId="{A1D907F1-F066-4C55-84AD-390B861A3095}" type="presParOf" srcId="{1A25AA86-FA0F-4431-AB55-206EE8D11132}" destId="{81A468B8-978A-4EA8-9952-D187AC888706}" srcOrd="0" destOrd="0" presId="urn:microsoft.com/office/officeart/2008/layout/HorizontalMultiLevelHierarchy"/>
    <dgm:cxn modelId="{C87959C5-986E-4A17-90A8-B7893ADF533D}" type="presParOf" srcId="{1A25AA86-FA0F-4431-AB55-206EE8D11132}" destId="{471E6BBB-F447-40F2-8540-80BD1E158E4F}" srcOrd="1" destOrd="0" presId="urn:microsoft.com/office/officeart/2008/layout/HorizontalMultiLevelHierarchy"/>
    <dgm:cxn modelId="{731D8C66-9F33-4CB1-A3D1-A341F7E03D12}" type="presParOf" srcId="{C24C9360-80F7-4429-B88E-52DA6D337B91}" destId="{2B7A151B-ED1C-4791-8233-374197140003}" srcOrd="8" destOrd="0" presId="urn:microsoft.com/office/officeart/2008/layout/HorizontalMultiLevelHierarchy"/>
    <dgm:cxn modelId="{AFF4D758-3F12-426A-9614-A174CFE60C7A}" type="presParOf" srcId="{2B7A151B-ED1C-4791-8233-374197140003}" destId="{C5D3EBD0-B6B5-454C-BDA9-CE64345F96B1}" srcOrd="0" destOrd="0" presId="urn:microsoft.com/office/officeart/2008/layout/HorizontalMultiLevelHierarchy"/>
    <dgm:cxn modelId="{1FD89262-CF25-4FD9-BAB1-36D9C93AFC19}" type="presParOf" srcId="{C24C9360-80F7-4429-B88E-52DA6D337B91}" destId="{2E834928-B3D3-4F53-BEED-8A28D8C5B2DB}" srcOrd="9" destOrd="0" presId="urn:microsoft.com/office/officeart/2008/layout/HorizontalMultiLevelHierarchy"/>
    <dgm:cxn modelId="{D5E859F4-491D-4BD3-9FBC-D8F146698F8C}" type="presParOf" srcId="{2E834928-B3D3-4F53-BEED-8A28D8C5B2DB}" destId="{00840B8B-FA04-42A6-A901-D1E31726B9D3}" srcOrd="0" destOrd="0" presId="urn:microsoft.com/office/officeart/2008/layout/HorizontalMultiLevelHierarchy"/>
    <dgm:cxn modelId="{1529EF2F-1F17-49C1-BEFE-0BB07236FA19}" type="presParOf" srcId="{2E834928-B3D3-4F53-BEED-8A28D8C5B2DB}" destId="{090BCA4D-776A-4D04-82CC-51A08B73ECC4}" srcOrd="1" destOrd="0" presId="urn:microsoft.com/office/officeart/2008/layout/HorizontalMultiLevelHierarchy"/>
    <dgm:cxn modelId="{91B752C3-C3E6-4E00-BFCE-EB0EA184FCC2}" type="presParOf" srcId="{EF61250D-9308-4CA3-ACDC-5707F8C9DCEC}" destId="{C1A3000D-9ACB-4FF4-A196-1491B080AC57}" srcOrd="6" destOrd="0" presId="urn:microsoft.com/office/officeart/2008/layout/HorizontalMultiLevelHierarchy"/>
    <dgm:cxn modelId="{FC2742AC-197F-484F-8FCE-087D2D4ADFC1}" type="presParOf" srcId="{C1A3000D-9ACB-4FF4-A196-1491B080AC57}" destId="{8751A30D-CB6E-4A1D-ABB9-1F206F272159}" srcOrd="0" destOrd="0" presId="urn:microsoft.com/office/officeart/2008/layout/HorizontalMultiLevelHierarchy"/>
    <dgm:cxn modelId="{748B3130-F382-401B-A135-5D0971CC1653}" type="presParOf" srcId="{EF61250D-9308-4CA3-ACDC-5707F8C9DCEC}" destId="{CA9EE1B3-857F-4BD5-A540-6864D3D00E1D}" srcOrd="7" destOrd="0" presId="urn:microsoft.com/office/officeart/2008/layout/HorizontalMultiLevelHierarchy"/>
    <dgm:cxn modelId="{D71C9DA5-5CFF-477E-B70C-25FA4C23E150}" type="presParOf" srcId="{CA9EE1B3-857F-4BD5-A540-6864D3D00E1D}" destId="{8334C992-E347-4CB1-8431-89D86E7A3B72}" srcOrd="0" destOrd="0" presId="urn:microsoft.com/office/officeart/2008/layout/HorizontalMultiLevelHierarchy"/>
    <dgm:cxn modelId="{008963B2-A0DD-47B5-AAE6-225915039574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B5F19-3FA0-4A0A-A96B-DB1DE476F9BC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976F-16EA-4DAD-9679-9556C13E4B4B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Standards</a:t>
          </a:r>
          <a:endParaRPr lang="en-US" sz="1800" kern="1200" dirty="0"/>
        </a:p>
      </dsp:txBody>
      <dsp:txXfrm>
        <a:off x="2160400" y="47068"/>
        <a:ext cx="1775198" cy="842046"/>
      </dsp:txXfrm>
    </dsp:sp>
    <dsp:sp modelId="{92081C2B-D72B-47C2-A8C7-623D6B309EE0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</a:t>
          </a:r>
          <a:endParaRPr lang="en-US" sz="1800" kern="1200" dirty="0"/>
        </a:p>
      </dsp:txBody>
      <dsp:txXfrm>
        <a:off x="3804791" y="1241788"/>
        <a:ext cx="1775198" cy="842046"/>
      </dsp:txXfrm>
    </dsp:sp>
    <dsp:sp modelId="{373524A5-5C9B-4788-8F5A-C6B334A90AB9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3176690" y="3174885"/>
        <a:ext cx="1775198" cy="842046"/>
      </dsp:txXfrm>
    </dsp:sp>
    <dsp:sp modelId="{E73293FA-D670-4206-BEAD-C8B6C5A2FBE9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Adapt/Build Tools</a:t>
          </a:r>
          <a:endParaRPr lang="en-US" sz="1800" kern="1200" dirty="0"/>
        </a:p>
      </dsp:txBody>
      <dsp:txXfrm>
        <a:off x="1144111" y="3174885"/>
        <a:ext cx="1775198" cy="842046"/>
      </dsp:txXfrm>
    </dsp:sp>
    <dsp:sp modelId="{BC9732CB-7893-4E39-ABC7-058D537784B4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516009" y="1241788"/>
        <a:ext cx="1775198" cy="8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16C4-C1D5-4A0E-B5AD-985A44048AE3}">
      <dsp:nvSpPr>
        <dsp:cNvPr id="0" name=""/>
        <dsp:cNvSpPr/>
      </dsp:nvSpPr>
      <dsp:spPr>
        <a:xfrm>
          <a:off x="574686" y="0"/>
          <a:ext cx="6513110" cy="4876799"/>
        </a:xfrm>
        <a:prstGeom prst="rightArrow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590FA-4387-4778-889C-F1B474EB5CF3}">
      <dsp:nvSpPr>
        <dsp:cNvPr id="0" name=""/>
        <dsp:cNvSpPr/>
      </dsp:nvSpPr>
      <dsp:spPr>
        <a:xfrm>
          <a:off x="3367" y="1463039"/>
          <a:ext cx="1472259" cy="1950719"/>
        </a:xfrm>
        <a:prstGeom prst="roundRect">
          <a:avLst/>
        </a:prstGeom>
        <a:solidFill>
          <a:schemeClr val="accent1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Single Standard</a:t>
          </a:r>
          <a:endParaRPr lang="en-US" sz="1800" kern="1200" dirty="0"/>
        </a:p>
      </dsp:txBody>
      <dsp:txXfrm>
        <a:off x="75237" y="1534909"/>
        <a:ext cx="1328519" cy="1806979"/>
      </dsp:txXfrm>
    </dsp:sp>
    <dsp:sp modelId="{D1232956-F5B0-4F85-9D84-7B6E85FB6386}">
      <dsp:nvSpPr>
        <dsp:cNvPr id="0" name=""/>
        <dsp:cNvSpPr/>
      </dsp:nvSpPr>
      <dsp:spPr>
        <a:xfrm>
          <a:off x="1549239" y="1463039"/>
          <a:ext cx="1472259" cy="1950719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1621109" y="1534909"/>
        <a:ext cx="1328519" cy="1806979"/>
      </dsp:txXfrm>
    </dsp:sp>
    <dsp:sp modelId="{51F8E1FE-B7CC-4C7A-96F7-58768C1CDAF1}">
      <dsp:nvSpPr>
        <dsp:cNvPr id="0" name=""/>
        <dsp:cNvSpPr/>
      </dsp:nvSpPr>
      <dsp:spPr>
        <a:xfrm>
          <a:off x="3095111" y="1463039"/>
          <a:ext cx="1472259" cy="1950719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Adapt/</a:t>
          </a:r>
          <a:br>
            <a:rPr lang="en-US" sz="1800" kern="1200" dirty="0" smtClean="0"/>
          </a:br>
          <a:r>
            <a:rPr lang="en-US" sz="1800" kern="1200" dirty="0" smtClean="0"/>
            <a:t>Build Tools</a:t>
          </a:r>
        </a:p>
      </dsp:txBody>
      <dsp:txXfrm>
        <a:off x="3166981" y="1534909"/>
        <a:ext cx="1328519" cy="1806979"/>
      </dsp:txXfrm>
    </dsp:sp>
    <dsp:sp modelId="{87FB993F-A3E6-463D-B272-9074F43DC7D7}">
      <dsp:nvSpPr>
        <dsp:cNvPr id="0" name=""/>
        <dsp:cNvSpPr/>
      </dsp:nvSpPr>
      <dsp:spPr>
        <a:xfrm>
          <a:off x="4640984" y="1463039"/>
          <a:ext cx="1472259" cy="1950719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u="sng" kern="1200" dirty="0" smtClean="0"/>
            <a:t>Translate </a:t>
          </a:r>
          <a:r>
            <a:rPr lang="en-US" sz="1800" b="0" u="none" kern="1200" dirty="0" smtClean="0"/>
            <a:t>to</a:t>
          </a:r>
          <a:r>
            <a:rPr lang="en-US" sz="1800" b="1" u="sng" kern="1200" dirty="0" smtClean="0"/>
            <a:t> </a:t>
          </a:r>
          <a:r>
            <a:rPr lang="en-US" sz="1800" b="0" u="none" kern="1200" dirty="0" smtClean="0"/>
            <a:t>Supported Standards</a:t>
          </a:r>
        </a:p>
      </dsp:txBody>
      <dsp:txXfrm>
        <a:off x="4712854" y="1534909"/>
        <a:ext cx="1328519" cy="1806979"/>
      </dsp:txXfrm>
    </dsp:sp>
    <dsp:sp modelId="{517B6713-F11E-4F96-8BEC-9629BAF45307}">
      <dsp:nvSpPr>
        <dsp:cNvPr id="0" name=""/>
        <dsp:cNvSpPr/>
      </dsp:nvSpPr>
      <dsp:spPr>
        <a:xfrm>
          <a:off x="6186856" y="1463039"/>
          <a:ext cx="1472259" cy="1950719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6258726" y="1534909"/>
        <a:ext cx="1328519" cy="1806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1474-20C6-416B-BF81-CF08791BD5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EFCA-6987-491B-A759-2A6922AC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1600" baseline="0" dirty="0" smtClean="0"/>
              <a:t>Primary focus is on top three bullets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approach we started from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Examples of tool are databases, editors, web applications.</a:t>
            </a:r>
          </a:p>
          <a:p>
            <a:r>
              <a:rPr lang="en-US" baseline="0" dirty="0" smtClean="0"/>
              <a:t>Typically, this process results in tools and workflows that support a single primary standard or format.</a:t>
            </a:r>
          </a:p>
          <a:p>
            <a:r>
              <a:rPr lang="en-US" baseline="0" dirty="0" smtClean="0"/>
              <a:t>Secondary standards typically don’t get first class treatment.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8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 is choosing a “standard”</a:t>
            </a:r>
          </a:p>
          <a:p>
            <a:r>
              <a:rPr lang="en-US" dirty="0" smtClean="0"/>
              <a:t>ISO 19115 can be written</a:t>
            </a:r>
            <a:r>
              <a:rPr lang="en-US" baseline="0" dirty="0" smtClean="0"/>
              <a:t> many ways with varying degrees of support for the full standard, hence “profiles”.</a:t>
            </a:r>
            <a:endParaRPr lang="en-US" dirty="0" smtClean="0"/>
          </a:p>
          <a:p>
            <a:r>
              <a:rPr lang="en-US" dirty="0" smtClean="0"/>
              <a:t>ISO/TC 211  - Geographic information/</a:t>
            </a:r>
            <a:r>
              <a:rPr lang="en-US" dirty="0" err="1" smtClean="0"/>
              <a:t>Geomatics</a:t>
            </a:r>
            <a:r>
              <a:rPr lang="en-US" dirty="0" smtClean="0"/>
              <a:t>: http://www.iso.org/iso/home/store/catalogue_tc/catalogue_tc_browse.htm?commid=54904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5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 standards must be purchased,</a:t>
            </a:r>
            <a:r>
              <a:rPr lang="en-US" baseline="0" dirty="0" smtClean="0"/>
              <a:t> NOAA produces the XSDs.</a:t>
            </a:r>
          </a:p>
          <a:p>
            <a:r>
              <a:rPr lang="en-US" baseline="0" dirty="0" smtClean="0"/>
              <a:t>To really work efficiently with XSDs, proprietary software is needed.</a:t>
            </a:r>
          </a:p>
          <a:p>
            <a:r>
              <a:rPr lang="en-US" baseline="0" dirty="0" err="1" smtClean="0"/>
              <a:t>ADIwg</a:t>
            </a:r>
            <a:r>
              <a:rPr lang="en-US" baseline="0" dirty="0" smtClean="0"/>
              <a:t> decided to focus on 19115-2, with a plan to eventually support 19115-1.</a:t>
            </a:r>
            <a:endParaRPr lang="en-US" dirty="0" smtClean="0"/>
          </a:p>
          <a:p>
            <a:r>
              <a:rPr lang="en-US" dirty="0" err="1" smtClean="0"/>
              <a:t>ADIwg</a:t>
            </a:r>
            <a:r>
              <a:rPr lang="en-US" dirty="0" smtClean="0"/>
              <a:t>(mostly Stan) spent several months reviewing</a:t>
            </a:r>
            <a:r>
              <a:rPr lang="en-US" baseline="0" dirty="0" smtClean="0"/>
              <a:t> the ISO standard(s).</a:t>
            </a:r>
          </a:p>
          <a:p>
            <a:r>
              <a:rPr lang="en-US" baseline="0" dirty="0" smtClean="0"/>
              <a:t>A class diagram and data dictionary were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22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Goal is to support a single standard that can be translated to other standards.</a:t>
            </a:r>
          </a:p>
          <a:p>
            <a:r>
              <a:rPr lang="en-US" baseline="0" dirty="0" smtClean="0"/>
              <a:t>Organizations may build or adopt internal tools to support the adopted standard, but translation tools are jointly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3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standard allows efficient communication among supporting organizations, translation allows for communication with external entities.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8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pick a</a:t>
            </a:r>
            <a:r>
              <a:rPr lang="en-US" baseline="0" dirty="0" smtClean="0"/>
              <a:t> format to encode the metadata.</a:t>
            </a:r>
          </a:p>
          <a:p>
            <a:r>
              <a:rPr lang="en-US" dirty="0" smtClean="0"/>
              <a:t>Looked at multiple options: XML,</a:t>
            </a:r>
            <a:r>
              <a:rPr lang="en-US" baseline="0" dirty="0" smtClean="0"/>
              <a:t> JSON,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JSON was the winner.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94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serialize, compact, ignores whitespace.</a:t>
            </a:r>
          </a:p>
          <a:p>
            <a:r>
              <a:rPr lang="en-US" baseline="0" dirty="0" smtClean="0"/>
              <a:t>Good basic IDE support, but not for JSON schema (no equivalent to XML Schema support in Oxygen and XML Spy).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7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r>
              <a:rPr lang="en-US" baseline="0" dirty="0" smtClean="0"/>
              <a:t> philosophy applies.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0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developing standard was named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(metadata JSON).</a:t>
            </a:r>
          </a:p>
          <a:p>
            <a:r>
              <a:rPr lang="en-US" baseline="0" dirty="0" smtClean="0"/>
              <a:t>While some naming conventions and structures were inherited,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freely deviates from ISO in the interest of clarity and efficiency.</a:t>
            </a:r>
          </a:p>
          <a:p>
            <a:r>
              <a:rPr lang="en-US" baseline="0" dirty="0" smtClean="0"/>
              <a:t>Mapped to FGDC to ensure similar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 overview of </a:t>
            </a:r>
            <a:r>
              <a:rPr lang="en-US" dirty="0" err="1" smtClean="0"/>
              <a:t>mdJSON</a:t>
            </a:r>
            <a:r>
              <a:rPr lang="en-US" baseline="0" dirty="0" smtClean="0"/>
              <a:t> hierarchical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21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needed to be developed to support the standard.</a:t>
            </a:r>
          </a:p>
          <a:p>
            <a:r>
              <a:rPr lang="en-US" baseline="0" dirty="0" smtClean="0"/>
              <a:t>Tools assist with both education and development, making adoption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2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Into to ISO Developer’s Toolkit</a:t>
            </a:r>
            <a:r>
              <a:rPr lang="en-US" sz="1600" baseline="0" dirty="0" smtClean="0"/>
              <a:t> in pictures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Talk about all the tools in the Toolkit and how they relate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Some will be discussed in more detail in later segments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8 components of the ISO Developer’s Toolkit</a:t>
            </a:r>
          </a:p>
          <a:p>
            <a:r>
              <a:rPr lang="en-US" baseline="0" dirty="0" smtClean="0"/>
              <a:t>-- each has its own GitHub repository</a:t>
            </a:r>
          </a:p>
          <a:p>
            <a:r>
              <a:rPr lang="en-US" baseline="0" dirty="0" smtClean="0"/>
              <a:t>-- all are open source</a:t>
            </a:r>
          </a:p>
          <a:p>
            <a:r>
              <a:rPr lang="en-US" baseline="0" dirty="0" smtClean="0"/>
              <a:t>-- those with public exposure get nice icons</a:t>
            </a:r>
          </a:p>
          <a:p>
            <a:r>
              <a:rPr lang="en-US" baseline="0" dirty="0" smtClean="0"/>
              <a:t>-- all components will be covered during the workshop to varying degrees</a:t>
            </a:r>
          </a:p>
          <a:p>
            <a:r>
              <a:rPr lang="en-US" baseline="0" dirty="0" smtClean="0"/>
              <a:t>-- mention each tool </a:t>
            </a:r>
          </a:p>
          <a:p>
            <a:r>
              <a:rPr lang="en-US" baseline="0" dirty="0" smtClean="0"/>
              <a:t>-- also mdWorkshop repository has all our workshop presentation materials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  <a:endParaRPr lang="en-US" dirty="0" smtClean="0"/>
          </a:p>
          <a:p>
            <a:r>
              <a:rPr lang="en-US" dirty="0" smtClean="0"/>
              <a:t>-- download mdTranslator code repository from GitHub</a:t>
            </a:r>
          </a:p>
          <a:p>
            <a:r>
              <a:rPr lang="en-US" dirty="0" smtClean="0"/>
              <a:t>-- write a program or use the mdTranslator CLI 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GitHub repository code means:</a:t>
            </a:r>
          </a:p>
          <a:p>
            <a:r>
              <a:rPr lang="en-US" baseline="0" dirty="0" smtClean="0"/>
              <a:t>---- you can modify the mdTranslator behavior</a:t>
            </a:r>
          </a:p>
          <a:p>
            <a:r>
              <a:rPr lang="en-US" baseline="0" dirty="0" smtClean="0"/>
              <a:t>---- all the maintenance is yours</a:t>
            </a:r>
          </a:p>
          <a:p>
            <a:r>
              <a:rPr lang="en-US" baseline="0" dirty="0" smtClean="0"/>
              <a:t>---- updates to the repository will have to carefully merged into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2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install ‘adiwg-mdtranslator’ gem from rubygems.org</a:t>
            </a:r>
          </a:p>
          <a:p>
            <a:r>
              <a:rPr lang="en-US" baseline="0" dirty="0" smtClean="0"/>
              <a:t>-- write program </a:t>
            </a:r>
            <a:r>
              <a:rPr lang="en-US" dirty="0" smtClean="0"/>
              <a:t>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RubyGem means:</a:t>
            </a:r>
          </a:p>
          <a:p>
            <a:r>
              <a:rPr lang="en-US" baseline="0" dirty="0" smtClean="0"/>
              <a:t>---- write a simpler program to interface with mdTranslator</a:t>
            </a:r>
          </a:p>
          <a:p>
            <a:r>
              <a:rPr lang="en-US" baseline="0" dirty="0" smtClean="0"/>
              <a:t>---- all dependent code is automatically installed by the gem installer</a:t>
            </a:r>
          </a:p>
          <a:p>
            <a:r>
              <a:rPr lang="en-US" baseline="0" dirty="0" smtClean="0"/>
              <a:t>---- all updates and enhancements to adiwg-mdtranslator are merged by a single 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28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Why mdJson?</a:t>
            </a:r>
            <a:r>
              <a:rPr lang="en-US" baseline="0" dirty="0" smtClean="0"/>
              <a:t>  Is this just another standard? </a:t>
            </a:r>
          </a:p>
          <a:p>
            <a:r>
              <a:rPr lang="en-US" baseline="0" dirty="0" smtClean="0"/>
              <a:t>---- yes.</a:t>
            </a:r>
          </a:p>
          <a:p>
            <a:r>
              <a:rPr lang="en-US" baseline="0" dirty="0" smtClean="0"/>
              <a:t>---- JSON is simple to read and write </a:t>
            </a:r>
          </a:p>
          <a:p>
            <a:r>
              <a:rPr lang="en-US" baseline="0" dirty="0" smtClean="0"/>
              <a:t>---- supported by most computer languages</a:t>
            </a:r>
          </a:p>
          <a:p>
            <a:r>
              <a:rPr lang="en-US" baseline="0" dirty="0" smtClean="0"/>
              <a:t>---- native to moving data to and from browsers </a:t>
            </a:r>
          </a:p>
          <a:p>
            <a:r>
              <a:rPr lang="en-US" baseline="0" dirty="0" smtClean="0"/>
              <a:t>---- native to JavaScript, the language of browsers</a:t>
            </a:r>
            <a:endParaRPr lang="en-US" dirty="0" smtClean="0"/>
          </a:p>
          <a:p>
            <a:r>
              <a:rPr lang="en-US" dirty="0" smtClean="0"/>
              <a:t>-- How do we get our metadata content into mdJson? </a:t>
            </a:r>
          </a:p>
          <a:p>
            <a:r>
              <a:rPr lang="en-US" dirty="0" smtClean="0"/>
              <a:t>---- no</a:t>
            </a:r>
            <a:r>
              <a:rPr lang="en-US" baseline="0" dirty="0" smtClean="0"/>
              <a:t> Toolkit component to build mdJson yet</a:t>
            </a:r>
          </a:p>
          <a:p>
            <a:r>
              <a:rPr lang="en-US" baseline="0" dirty="0" smtClean="0"/>
              <a:t>---- mdTools support documentation and validation of mdJson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26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</a:t>
            </a:r>
            <a:r>
              <a:rPr lang="en-US" baseline="0" dirty="0" smtClean="0"/>
              <a:t> of mdEditor will  complete version 1 of the ISO Developer’s Toolkit </a:t>
            </a:r>
          </a:p>
          <a:p>
            <a:r>
              <a:rPr lang="en-US" baseline="0" dirty="0" smtClean="0"/>
              <a:t>-- hosted online mdJson creator and editor</a:t>
            </a:r>
          </a:p>
          <a:p>
            <a:r>
              <a:rPr lang="en-US" baseline="0" dirty="0" smtClean="0"/>
              <a:t>-- ambitious JavaScript application running local</a:t>
            </a:r>
          </a:p>
          <a:p>
            <a:r>
              <a:rPr lang="en-US" baseline="0" dirty="0" smtClean="0"/>
              <a:t>-- all file storage will be local </a:t>
            </a:r>
          </a:p>
          <a:p>
            <a:r>
              <a:rPr lang="en-US" baseline="0" dirty="0" smtClean="0"/>
              <a:t>-- will interface with mdTranslator </a:t>
            </a:r>
          </a:p>
          <a:p>
            <a:r>
              <a:rPr lang="en-US" baseline="0" dirty="0" smtClean="0"/>
              <a:t>-- nothing to install and no development needed start to finish </a:t>
            </a:r>
          </a:p>
          <a:p>
            <a:r>
              <a:rPr lang="en-US" baseline="0" dirty="0" smtClean="0"/>
              <a:t>-- prototype due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If your metadata content is already collected in a database</a:t>
            </a:r>
          </a:p>
          <a:p>
            <a:r>
              <a:rPr lang="en-US" dirty="0" smtClean="0"/>
              <a:t>---- write queries to</a:t>
            </a:r>
            <a:r>
              <a:rPr lang="en-US" baseline="0" dirty="0" smtClean="0"/>
              <a:t> gather content and format in mdJson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1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Start with the mdJson template </a:t>
            </a:r>
          </a:p>
          <a:p>
            <a:r>
              <a:rPr lang="en-US" baseline="0" dirty="0" smtClean="0"/>
              <a:t>-- use JSON editor to edit in metadata content</a:t>
            </a:r>
          </a:p>
          <a:p>
            <a:r>
              <a:rPr lang="en-US" baseline="0" dirty="0" smtClean="0"/>
              <a:t>---- notepad++ with JSON plugins</a:t>
            </a:r>
          </a:p>
          <a:p>
            <a:r>
              <a:rPr lang="en-US" baseline="0" dirty="0" smtClean="0"/>
              <a:t>---- most any IDE will support JSON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05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when exchanging mdJson files with partners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the mdJson-schemas tool can be helpful to validate the mdJson file received</a:t>
            </a:r>
          </a:p>
          <a:p>
            <a:r>
              <a:rPr lang="en-US" baseline="0" dirty="0" smtClean="0"/>
              <a:t>-- available as </a:t>
            </a:r>
            <a:r>
              <a:rPr lang="en-US" baseline="0" dirty="0" err="1" smtClean="0"/>
              <a:t>adiwg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mdjson</a:t>
            </a:r>
            <a:r>
              <a:rPr lang="en-US" baseline="0" smtClean="0"/>
              <a:t>-schemas RubyGem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r>
              <a:rPr lang="en-US" baseline="0" dirty="0" smtClean="0"/>
              <a:t> of need to exchange research knowledge in terms of data and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7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3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full ISO standard is very large – but little is mandatory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Limit the number of ISO fields to support in first iteration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Anticipate this field set will cover about 80%+ of our data resources. 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Still not small, (see stats)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model is also an excellent tool to learn ISO, much easier than ISO docs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Yellow – starting point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Green – implemented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Blue – implementation on hold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 smtClean="0"/>
              <a:t>Gray – subtypes</a:t>
            </a:r>
            <a:r>
              <a:rPr lang="en-US" sz="1600" baseline="0" dirty="0" smtClean="0"/>
              <a:t> not implemented </a:t>
            </a:r>
          </a:p>
          <a:p>
            <a:pPr marL="171450" indent="-171450">
              <a:buFont typeface="Wingdings"/>
              <a:buChar char="Ø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This</a:t>
            </a:r>
            <a:r>
              <a:rPr lang="en-US" sz="1600" baseline="0" dirty="0" smtClean="0"/>
              <a:t> presentation is about the team’s development philosophy and design process.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8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5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55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14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28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56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32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74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13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1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8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65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t>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www.adiwg.org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wg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dbook.adiwg.org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851648" cy="13716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  <a:defRPr/>
            </a:pPr>
            <a:r>
              <a:rPr lang="en-US" sz="6000" dirty="0">
                <a:solidFill>
                  <a:srgbClr val="D5F4FF"/>
                </a:solidFill>
                <a:effectLst/>
              </a:rPr>
              <a:t>Introduction to </a:t>
            </a:r>
            <a:r>
              <a:rPr lang="en-US" sz="6000" dirty="0" err="1">
                <a:solidFill>
                  <a:srgbClr val="D5F4FF"/>
                </a:solidFill>
                <a:effectLst/>
              </a:rPr>
              <a:t>ADIwg</a:t>
            </a:r>
            <a:r>
              <a:rPr lang="en-US" sz="6000" dirty="0">
                <a:solidFill>
                  <a:srgbClr val="D5F4FF"/>
                </a:solidFill>
                <a:effectLst/>
              </a:rPr>
              <a:t> ISO Metadata Toolkit</a:t>
            </a:r>
            <a:r>
              <a:rPr lang="en-US" sz="6000" dirty="0">
                <a:effectLst/>
              </a:rPr>
              <a:t/>
            </a:r>
            <a:br>
              <a:rPr lang="en-US" sz="6000" dirty="0">
                <a:effectLst/>
              </a:rPr>
            </a:br>
            <a:r>
              <a:rPr lang="en-US" sz="6000" spc="-150" dirty="0" smtClean="0"/>
              <a:t> 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2015 CDI Conference Training Session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 ASC;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Walworth, USGS ASC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Polled members for types of data produced</a:t>
            </a:r>
            <a:endParaRPr lang="en-US" sz="2800" dirty="0"/>
          </a:p>
          <a:p>
            <a:pPr marL="742950" lvl="2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10</a:t>
            </a:fld>
            <a:endParaRPr dirty="0"/>
          </a:p>
        </p:txBody>
      </p:sp>
      <p:pic>
        <p:nvPicPr>
          <p:cNvPr id="3074" name="Picture 2" descr="C:\Users\dwalworth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2787"/>
            <a:ext cx="6764055" cy="41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3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Defined metadata content requirements</a:t>
            </a:r>
          </a:p>
          <a:p>
            <a:r>
              <a:rPr lang="en-US" sz="2800" dirty="0" smtClean="0"/>
              <a:t>Analyzed common standards for best solution</a:t>
            </a:r>
          </a:p>
          <a:p>
            <a:pPr lvl="1"/>
            <a:r>
              <a:rPr lang="en-US" dirty="0" smtClean="0"/>
              <a:t>FGDC, Dublin Core, EMI, ISO</a:t>
            </a:r>
          </a:p>
          <a:p>
            <a:r>
              <a:rPr lang="en-US" sz="2800" dirty="0" smtClean="0"/>
              <a:t>Selected ISO standard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11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91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8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</a:t>
            </a:r>
            <a:r>
              <a:rPr lang="en-US" dirty="0"/>
              <a:t>ISO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367F1-57C0-4DE6-A7AF-C82566DAE9C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/>
              <a:t>www.adiwg.org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12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6286"/>
            <a:ext cx="6763445" cy="47035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4915" y="3505200"/>
            <a:ext cx="2743200" cy="1905000"/>
          </a:xfrm>
          <a:prstGeom prst="rect">
            <a:avLst/>
          </a:prstGeom>
          <a:solidFill>
            <a:srgbClr val="D5F4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supported fields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110+ classes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350+ attributes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ucida Sans" panose="020B0602030504020204" pitchFamily="34" charset="0"/>
              </a:rPr>
              <a:t>7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0% of full standard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 ‘E’ size diagrams</a:t>
            </a:r>
          </a:p>
        </p:txBody>
      </p:sp>
    </p:spTree>
    <p:extLst>
      <p:ext uri="{BB962C8B-B14F-4D97-AF65-F5344CB8AC3E}">
        <p14:creationId xmlns:p14="http://schemas.microsoft.com/office/powerpoint/2010/main" val="16425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182">
        <p:fade/>
      </p:transition>
    </mc:Choice>
    <mc:Fallback xmlns="">
      <p:transition spd="med" advTm="701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86600" cy="1143000"/>
          </a:xfrm>
        </p:spPr>
        <p:txBody>
          <a:bodyPr/>
          <a:lstStyle/>
          <a:p>
            <a:r>
              <a:rPr lang="en-US" dirty="0" smtClean="0"/>
              <a:t>ISO Metadata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Transition to branded open source project</a:t>
            </a:r>
          </a:p>
          <a:p>
            <a:r>
              <a:rPr lang="en-US" sz="2400" dirty="0" smtClean="0"/>
              <a:t>Core Alaska group from </a:t>
            </a:r>
            <a:r>
              <a:rPr lang="en-US" sz="2400" dirty="0" err="1" smtClean="0"/>
              <a:t>ADIwg</a:t>
            </a:r>
            <a:endParaRPr lang="en-US" sz="2400" dirty="0" smtClean="0"/>
          </a:p>
          <a:p>
            <a:r>
              <a:rPr lang="en-US" sz="2400" dirty="0" smtClean="0"/>
              <a:t>Growing participation from interested parties</a:t>
            </a:r>
          </a:p>
          <a:p>
            <a:r>
              <a:rPr lang="en-US" sz="2400" dirty="0" smtClean="0"/>
              <a:t>Sponsorship from CDI and NCCWSC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4800" spc="-150" dirty="0" smtClean="0"/>
              <a:t>Metadata Developer’s Toolkit</a:t>
            </a:r>
            <a:r>
              <a:rPr lang="en-US" sz="6000" spc="-150" dirty="0" smtClean="0"/>
              <a:t/>
            </a:r>
            <a:br>
              <a:rPr lang="en-US" sz="6000" spc="-150" dirty="0" smtClean="0"/>
            </a:br>
            <a:r>
              <a:rPr lang="en-US" sz="6000" spc="-150" dirty="0" smtClean="0"/>
              <a:t>- Toolkit Development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Share metadata easily and efficiently among organizations</a:t>
            </a:r>
          </a:p>
          <a:p>
            <a:r>
              <a:rPr lang="en-US" sz="2000" b="1" dirty="0" smtClean="0"/>
              <a:t>Support </a:t>
            </a:r>
            <a:r>
              <a:rPr lang="en-US" sz="2000" b="1" dirty="0"/>
              <a:t>both project and data </a:t>
            </a:r>
            <a:r>
              <a:rPr lang="en-US" sz="2000" b="1" dirty="0" smtClean="0"/>
              <a:t>metadata</a:t>
            </a:r>
            <a:endParaRPr lang="en-US" sz="2000" b="1" dirty="0"/>
          </a:p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6943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16</a:t>
            </a:fld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3164570"/>
              </p:ext>
            </p:extLst>
          </p:nvPr>
        </p:nvGraphicFramePr>
        <p:xfrm>
          <a:off x="-762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ultiply 8"/>
          <p:cNvSpPr/>
          <p:nvPr/>
        </p:nvSpPr>
        <p:spPr>
          <a:xfrm>
            <a:off x="5562600" y="2523085"/>
            <a:ext cx="1600200" cy="1600200"/>
          </a:xfrm>
          <a:prstGeom prst="mathMultiply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6715" y="25908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68422"/>
                </a:solidFill>
                <a:cs typeface="Lucida Sans Unicode" panose="020B0602030504020204" pitchFamily="34" charset="0"/>
              </a:rPr>
              <a:t>Number of Supported Standards</a:t>
            </a:r>
          </a:p>
        </p:txBody>
      </p:sp>
    </p:spTree>
    <p:extLst>
      <p:ext uri="{BB962C8B-B14F-4D97-AF65-F5344CB8AC3E}">
        <p14:creationId xmlns:p14="http://schemas.microsoft.com/office/powerpoint/2010/main" val="10127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Standard?</a:t>
            </a:r>
          </a:p>
          <a:p>
            <a:pPr lvl="1"/>
            <a:r>
              <a:rPr lang="en-US" dirty="0"/>
              <a:t>FGDC CSDGM, Dublin Core, EML, ISO/TC </a:t>
            </a:r>
            <a:r>
              <a:rPr lang="en-US" dirty="0" smtClean="0"/>
              <a:t>211, ...</a:t>
            </a:r>
          </a:p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19115, 19115-2, 19115-1, …</a:t>
            </a:r>
          </a:p>
          <a:p>
            <a:r>
              <a:rPr lang="en-US" dirty="0" smtClean="0"/>
              <a:t>Which Profile?</a:t>
            </a:r>
          </a:p>
          <a:p>
            <a:pPr lvl="1"/>
            <a:r>
              <a:rPr lang="en-US" dirty="0" smtClean="0"/>
              <a:t>Based on ISO 19115: North </a:t>
            </a:r>
            <a:r>
              <a:rPr lang="en-US" dirty="0"/>
              <a:t>American Profile, WMO Core, INSPIRE, Polar Metadata </a:t>
            </a:r>
            <a:r>
              <a:rPr lang="en-US" dirty="0" smtClean="0"/>
              <a:t>Profile,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9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(19115-2)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Comprehensive, a great starting point</a:t>
            </a:r>
          </a:p>
          <a:p>
            <a:r>
              <a:rPr lang="en-US" dirty="0" smtClean="0"/>
              <a:t>Learning curve is steep!</a:t>
            </a:r>
          </a:p>
          <a:p>
            <a:r>
              <a:rPr lang="en-US" dirty="0" smtClean="0"/>
              <a:t>Too heavy &amp; complex for common data-interchange</a:t>
            </a:r>
          </a:p>
          <a:p>
            <a:r>
              <a:rPr lang="en-US" dirty="0" smtClean="0"/>
              <a:t>Rigid, not easily extended (and still validate)</a:t>
            </a:r>
          </a:p>
          <a:p>
            <a:r>
              <a:rPr lang="en-US" dirty="0" smtClean="0"/>
              <a:t>Another profile???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ADIwg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19</a:t>
            </a:fld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91190355"/>
              </p:ext>
            </p:extLst>
          </p:nvPr>
        </p:nvGraphicFramePr>
        <p:xfrm>
          <a:off x="685800" y="990600"/>
          <a:ext cx="7662483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4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Outline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267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overview and toolkit introduction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Generating metadata using the toolkit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integration with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6" name="Picture 2" descr="C:\Users\dwalworth\AppData\Local\Microsoft\Windows\Temporary Internet Files\Content.IE5\S885AJYX\toolbox.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287588" cy="15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new, independent standard that is flexible, adaptable, lightweight, and capable of being translated into other standards and formats, including ISO 19115.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21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731592" y="1066800"/>
            <a:ext cx="3680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firstName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"John",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lastName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"Smith",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"age": </a:t>
            </a:r>
            <a:r>
              <a:rPr lang="en-US" sz="1600" dirty="0">
                <a:solidFill>
                  <a:srgbClr val="9C5252"/>
                </a:solidFill>
                <a:latin typeface="Lucida Sans" panose="020B0602030504020204" pitchFamily="34" charset="0"/>
              </a:rPr>
              <a:t>25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“active”: </a:t>
            </a:r>
            <a:r>
              <a:rPr lang="en-US" sz="1600" dirty="0">
                <a:solidFill>
                  <a:srgbClr val="9C5252"/>
                </a:solidFill>
                <a:latin typeface="Lucida Sans" panose="020B0602030504020204" pitchFamily="34" charset="0"/>
              </a:rPr>
              <a:t>true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"address":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streetAddress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"21 2nd Street",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"city": "New York",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"state": "NY",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postalCode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"10021"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}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rgbClr val="2F5897"/>
                </a:solidFill>
                <a:latin typeface="Lucida Sans" panose="020B0602030504020204" pitchFamily="34" charset="0"/>
              </a:rPr>
              <a:t>phoneNumber</a:t>
            </a:r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":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[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"type": "home",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"number": "212 555-1234"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},</a:t>
            </a:r>
          </a:p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"type": "fax",</a:t>
            </a:r>
          </a:p>
          <a:p>
            <a:r>
              <a:rPr lang="en-US" sz="1600" dirty="0">
                <a:solidFill>
                  <a:srgbClr val="2F5897"/>
                </a:solidFill>
                <a:latin typeface="Lucida Sans" panose="020B0602030504020204" pitchFamily="34" charset="0"/>
              </a:rPr>
              <a:t>      "number": "646 555-4567"</a:t>
            </a:r>
          </a:p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    }</a:t>
            </a:r>
          </a:p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  ]</a:t>
            </a:r>
          </a:p>
          <a:p>
            <a:r>
              <a:rPr lang="en-US" sz="1600" dirty="0">
                <a:solidFill>
                  <a:srgbClr val="63891F"/>
                </a:solidFill>
                <a:latin typeface="Lucida Sans" panose="020B06020305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5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</a:t>
            </a:r>
            <a:r>
              <a:rPr lang="en-US" dirty="0" err="1" smtClean="0"/>
              <a:t>Input/Output</a:t>
            </a:r>
            <a:r>
              <a:rPr lang="en-US" dirty="0"/>
              <a:t> for </a:t>
            </a:r>
            <a:r>
              <a:rPr lang="en-US" u="sng" dirty="0"/>
              <a:t>both</a:t>
            </a:r>
            <a:r>
              <a:rPr lang="en-US" dirty="0"/>
              <a:t> humans and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Focus is on the data, not markup</a:t>
            </a:r>
            <a:endParaRPr lang="en-US" dirty="0"/>
          </a:p>
          <a:p>
            <a:r>
              <a:rPr lang="en-US" dirty="0" smtClean="0"/>
              <a:t>Wide support by programming languages</a:t>
            </a:r>
          </a:p>
          <a:p>
            <a:r>
              <a:rPr lang="en-US" dirty="0"/>
              <a:t>Excellent </a:t>
            </a:r>
            <a:r>
              <a:rPr lang="en-US" dirty="0" smtClean="0"/>
              <a:t>for </a:t>
            </a:r>
            <a:r>
              <a:rPr lang="en-US" u="sng" dirty="0" smtClean="0"/>
              <a:t>data-interchange</a:t>
            </a:r>
          </a:p>
          <a:p>
            <a:r>
              <a:rPr lang="en-US" dirty="0" smtClean="0"/>
              <a:t>JSON Schema for validation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8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“JSON” </a:t>
            </a:r>
            <a:r>
              <a:rPr lang="en-US" dirty="0"/>
              <a:t>:</a:t>
            </a:r>
            <a:r>
              <a:rPr lang="en-US" dirty="0" smtClean="0"/>
              <a:t> “KISS”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basic (</a:t>
            </a:r>
            <a:r>
              <a:rPr lang="en-US" dirty="0" err="1" smtClean="0"/>
              <a:t>nestable</a:t>
            </a:r>
            <a:r>
              <a:rPr lang="en-US" dirty="0" smtClean="0"/>
              <a:t>) structures:</a:t>
            </a:r>
            <a:endParaRPr lang="en-US" dirty="0"/>
          </a:p>
          <a:p>
            <a:pPr lvl="1"/>
            <a:r>
              <a:rPr lang="en-US" dirty="0"/>
              <a:t>A collection of name/value </a:t>
            </a:r>
            <a:r>
              <a:rPr lang="en-US" dirty="0" smtClean="0"/>
              <a:t>pairs, i.e. object</a:t>
            </a:r>
            <a:endParaRPr lang="en-US" dirty="0"/>
          </a:p>
          <a:p>
            <a:pPr lvl="1"/>
            <a:r>
              <a:rPr lang="en-US" dirty="0"/>
              <a:t>An ordered list of </a:t>
            </a:r>
            <a:r>
              <a:rPr lang="en-US" dirty="0" smtClean="0"/>
              <a:t>values, i.e. array</a:t>
            </a:r>
          </a:p>
          <a:p>
            <a:r>
              <a:rPr lang="en-US" dirty="0" smtClean="0"/>
              <a:t>Values are</a:t>
            </a:r>
            <a:r>
              <a:rPr lang="en-US" dirty="0"/>
              <a:t>: </a:t>
            </a:r>
            <a:r>
              <a:rPr lang="en-US" dirty="0" smtClean="0"/>
              <a:t>a “string”, </a:t>
            </a:r>
            <a:r>
              <a:rPr lang="en-US" dirty="0"/>
              <a:t>or a number, or true or false or </a:t>
            </a:r>
            <a:r>
              <a:rPr lang="en-US" dirty="0" smtClean="0"/>
              <a:t>null (or </a:t>
            </a:r>
            <a:r>
              <a:rPr lang="en-US" dirty="0"/>
              <a:t>an object or an </a:t>
            </a:r>
            <a:r>
              <a:rPr lang="en-US" dirty="0" smtClean="0"/>
              <a:t>array)</a:t>
            </a:r>
          </a:p>
          <a:p>
            <a:r>
              <a:rPr lang="en-US" dirty="0" smtClean="0"/>
              <a:t>Simple but powerful - can represent complex OO data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2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Drop-in support for spatial extents</a:t>
            </a:r>
          </a:p>
          <a:p>
            <a:r>
              <a:rPr lang="en-US" dirty="0" smtClean="0"/>
              <a:t>Widely supported in common frameworks and APIs: </a:t>
            </a:r>
            <a:r>
              <a:rPr lang="en-US" dirty="0" err="1" smtClean="0"/>
              <a:t>OpenLayers</a:t>
            </a:r>
            <a:r>
              <a:rPr lang="en-US" dirty="0" smtClean="0"/>
              <a:t>, Leaflet</a:t>
            </a:r>
            <a:r>
              <a:rPr lang="en-US" dirty="0"/>
              <a:t>, </a:t>
            </a:r>
            <a:r>
              <a:rPr lang="en-US" dirty="0" err="1"/>
              <a:t>MapServer</a:t>
            </a:r>
            <a:r>
              <a:rPr lang="en-US" dirty="0" smtClean="0"/>
              <a:t>, GDAL, Google, ESRI, etc…</a:t>
            </a:r>
          </a:p>
          <a:p>
            <a:r>
              <a:rPr lang="en-US" dirty="0" smtClean="0"/>
              <a:t>Easy to extract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1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Influenced by ISO 19115-2/19110</a:t>
            </a:r>
          </a:p>
          <a:p>
            <a:r>
              <a:rPr lang="en-US" dirty="0" smtClean="0"/>
              <a:t>Mapped to FGDC CSDGM</a:t>
            </a:r>
          </a:p>
          <a:p>
            <a:r>
              <a:rPr lang="en-US" dirty="0" smtClean="0"/>
              <a:t>Define and validate via JSON Schemas</a:t>
            </a:r>
          </a:p>
          <a:p>
            <a:r>
              <a:rPr lang="en-US" dirty="0" smtClean="0"/>
              <a:t>Support both project and data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04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26</a:t>
            </a:fld>
            <a:endParaRPr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8966466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9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Needed to develop schemas</a:t>
            </a:r>
          </a:p>
          <a:p>
            <a:r>
              <a:rPr lang="en-US" dirty="0" smtClean="0"/>
              <a:t>Major focus on documentation</a:t>
            </a:r>
          </a:p>
          <a:p>
            <a:pPr lvl="1"/>
            <a:r>
              <a:rPr lang="en-US" dirty="0" smtClean="0"/>
              <a:t>Traditional reference docs</a:t>
            </a:r>
          </a:p>
          <a:p>
            <a:pPr lvl="1"/>
            <a:r>
              <a:rPr lang="en-US" dirty="0" smtClean="0"/>
              <a:t>Interactive, Graphical</a:t>
            </a:r>
          </a:p>
          <a:p>
            <a:r>
              <a:rPr lang="en-US" dirty="0" smtClean="0"/>
              <a:t>At a minimum, support ISO 19115-2</a:t>
            </a:r>
          </a:p>
          <a:p>
            <a:r>
              <a:rPr lang="en-US" dirty="0" smtClean="0"/>
              <a:t>Make everything easily available</a:t>
            </a:r>
          </a:p>
          <a:p>
            <a:r>
              <a:rPr lang="en-US" dirty="0" smtClean="0"/>
              <a:t>Lay groundwork for developing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mdJSON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19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3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019800" cy="3276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evelopment background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</a:t>
            </a:r>
            <a:r>
              <a:rPr lang="en-US" sz="2800" dirty="0"/>
              <a:t>i</a:t>
            </a:r>
            <a:r>
              <a:rPr lang="en-US" sz="2800" dirty="0" smtClean="0"/>
              <a:t>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7" name="Picture 3" descr="C:\Users\dwalworth\AppData\Local\Microsoft\Windows\Temporary Internet Files\Content.IE5\9SWA5082\large-tool-kit-66.6-358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27452" y="5221069"/>
            <a:ext cx="2775119" cy="61555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Code available on GitHub:</a:t>
            </a:r>
          </a:p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4267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30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1" y="19422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24" y="24988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68" y="31971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9" y="12954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4" y="37493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8050" y="5496949"/>
            <a:ext cx="27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8"/>
              </a:rPr>
              <a:t>https://github.com/adiwg/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31</a:t>
            </a:fld>
            <a:endParaRPr dirty="0"/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ISO 19115-2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Validator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mdJson</a:t>
            </a: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19115-2</a:t>
            </a: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32</a:t>
            </a:fld>
            <a:endParaRPr dirty="0"/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ISO 19115-2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mdJson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pPr algn="ctr">
              <a:defRPr/>
            </a:pPr>
            <a:r>
              <a:rPr lang="en-US" sz="1000" b="1" kern="0" dirty="0">
                <a:solidFill>
                  <a:prstClr val="black"/>
                </a:solidFill>
                <a:latin typeface="Lucida Sans" panose="020B0602030504020204" pitchFamily="34" charset="0"/>
              </a:rPr>
              <a:t>Validator</a:t>
            </a:r>
            <a:endParaRPr lang="en-US" sz="800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mdJson</a:t>
            </a: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b="1" kern="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19115-2</a:t>
            </a: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840974" y="1340524"/>
            <a:ext cx="1600201" cy="519351"/>
          </a:xfrm>
          <a:prstGeom prst="wedgeEllipseCallout">
            <a:avLst>
              <a:gd name="adj1" fmla="val -60859"/>
              <a:gd name="adj2" fmla="val 13060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mdJson</a:t>
            </a:r>
          </a:p>
        </p:txBody>
      </p:sp>
      <p:sp>
        <p:nvSpPr>
          <p:cNvPr id="53" name="Oval Callout 52"/>
          <p:cNvSpPr/>
          <p:nvPr/>
        </p:nvSpPr>
        <p:spPr>
          <a:xfrm>
            <a:off x="4058250" y="1340523"/>
            <a:ext cx="3060134" cy="519351"/>
          </a:xfrm>
          <a:prstGeom prst="wedgeEllipseCallout">
            <a:avLst>
              <a:gd name="adj1" fmla="val -61853"/>
              <a:gd name="adj2" fmla="val 21365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mdJson-schemas</a:t>
            </a:r>
          </a:p>
        </p:txBody>
      </p:sp>
      <p:sp>
        <p:nvSpPr>
          <p:cNvPr id="54" name="Oval Callout 53"/>
          <p:cNvSpPr/>
          <p:nvPr/>
        </p:nvSpPr>
        <p:spPr>
          <a:xfrm>
            <a:off x="5221291" y="5654615"/>
            <a:ext cx="2511417" cy="519351"/>
          </a:xfrm>
          <a:prstGeom prst="wedgeEllipseCallout">
            <a:avLst>
              <a:gd name="adj1" fmla="val -49524"/>
              <a:gd name="adj2" fmla="val -12685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mdTranslator</a:t>
            </a:r>
          </a:p>
        </p:txBody>
      </p:sp>
    </p:spTree>
    <p:extLst>
      <p:ext uri="{BB962C8B-B14F-4D97-AF65-F5344CB8AC3E}">
        <p14:creationId xmlns:p14="http://schemas.microsoft.com/office/powerpoint/2010/main" val="20238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33</a:t>
            </a:fld>
            <a:endParaRPr dirty="0"/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Ruby install</a:t>
            </a:r>
          </a:p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3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34</a:t>
            </a:fld>
            <a:endParaRPr dirty="0"/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Ruby install</a:t>
            </a:r>
          </a:p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3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35</a:t>
            </a:fld>
            <a:endParaRPr dirty="0"/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2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36</a:t>
            </a:fld>
            <a:endParaRPr dirty="0"/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2333680" y="5143175"/>
            <a:ext cx="3381320" cy="519351"/>
          </a:xfrm>
          <a:prstGeom prst="wedgeEllipseCallout">
            <a:avLst>
              <a:gd name="adj1" fmla="val 53640"/>
              <a:gd name="adj2" fmla="val -9695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mdTranslator-rails</a:t>
            </a:r>
          </a:p>
        </p:txBody>
      </p:sp>
    </p:spTree>
    <p:extLst>
      <p:ext uri="{BB962C8B-B14F-4D97-AF65-F5344CB8AC3E}">
        <p14:creationId xmlns:p14="http://schemas.microsoft.com/office/powerpoint/2010/main" val="18052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37</a:t>
            </a:fld>
            <a:endParaRPr dirty="0"/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4829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38</a:t>
            </a:fld>
            <a:endParaRPr dirty="0"/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  <p:sp>
        <p:nvSpPr>
          <p:cNvPr id="81" name="Oval Callout 80"/>
          <p:cNvSpPr/>
          <p:nvPr/>
        </p:nvSpPr>
        <p:spPr>
          <a:xfrm>
            <a:off x="5429251" y="5695825"/>
            <a:ext cx="2268126" cy="519351"/>
          </a:xfrm>
          <a:prstGeom prst="wedgeEllipseCallout">
            <a:avLst>
              <a:gd name="adj1" fmla="val -75922"/>
              <a:gd name="adj2" fmla="val -18997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mdTools</a:t>
            </a:r>
          </a:p>
        </p:txBody>
      </p:sp>
    </p:spTree>
    <p:extLst>
      <p:ext uri="{BB962C8B-B14F-4D97-AF65-F5344CB8AC3E}">
        <p14:creationId xmlns:p14="http://schemas.microsoft.com/office/powerpoint/2010/main" val="19565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39</a:t>
            </a:fld>
            <a:endParaRPr dirty="0"/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909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ADIwg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56314" cy="4648200"/>
          </a:xfrm>
        </p:spPr>
        <p:txBody>
          <a:bodyPr>
            <a:normAutofit fontScale="92500"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Alaska Data Integration Working Group (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to examine and address the technical barriers to efficiently integrate and share data within and among participating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organizations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Steering Committee: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Alaska Climate Change Executive Roundtable (ACCER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technical work group implements objectives</a:t>
            </a:r>
            <a:endParaRPr lang="en-US" sz="24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847">
        <p:fade/>
      </p:transition>
    </mc:Choice>
    <mc:Fallback xmlns="">
      <p:transition spd="med" advTm="468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40</a:t>
            </a:fld>
            <a:endParaRPr dirty="0"/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5389301" y="941538"/>
            <a:ext cx="2268126" cy="519351"/>
          </a:xfrm>
          <a:prstGeom prst="wedgeEllipseCallout">
            <a:avLst>
              <a:gd name="adj1" fmla="val -69836"/>
              <a:gd name="adj2" fmla="val 112329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mdEditor</a:t>
            </a:r>
          </a:p>
        </p:txBody>
      </p:sp>
      <p:sp>
        <p:nvSpPr>
          <p:cNvPr id="143" name="Oval Callout 142"/>
          <p:cNvSpPr/>
          <p:nvPr/>
        </p:nvSpPr>
        <p:spPr>
          <a:xfrm>
            <a:off x="2672147" y="4682226"/>
            <a:ext cx="2268126" cy="519351"/>
          </a:xfrm>
          <a:prstGeom prst="wedgeEllipseCallout">
            <a:avLst>
              <a:gd name="adj1" fmla="val 29812"/>
              <a:gd name="adj2" fmla="val -54044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mdCodes</a:t>
            </a:r>
          </a:p>
        </p:txBody>
      </p:sp>
    </p:spTree>
    <p:extLst>
      <p:ext uri="{BB962C8B-B14F-4D97-AF65-F5344CB8AC3E}">
        <p14:creationId xmlns:p14="http://schemas.microsoft.com/office/powerpoint/2010/main" val="24853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41</a:t>
            </a:fld>
            <a:endParaRPr dirty="0"/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Browser</a:t>
            </a:r>
          </a:p>
        </p:txBody>
      </p:sp>
      <p:sp>
        <p:nvSpPr>
          <p:cNvPr id="144" name="Oval Callout 143"/>
          <p:cNvSpPr/>
          <p:nvPr/>
        </p:nvSpPr>
        <p:spPr>
          <a:xfrm>
            <a:off x="616750" y="5123300"/>
            <a:ext cx="2268126" cy="519351"/>
          </a:xfrm>
          <a:prstGeom prst="wedgeEllipseCallout">
            <a:avLst>
              <a:gd name="adj1" fmla="val 29812"/>
              <a:gd name="adj2" fmla="val -55373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mdBook</a:t>
            </a:r>
          </a:p>
        </p:txBody>
      </p:sp>
    </p:spTree>
    <p:extLst>
      <p:ext uri="{BB962C8B-B14F-4D97-AF65-F5344CB8AC3E}">
        <p14:creationId xmlns:p14="http://schemas.microsoft.com/office/powerpoint/2010/main" val="20670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42</a:t>
            </a:fld>
            <a:endParaRPr dirty="0"/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251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43</a:t>
            </a:fld>
            <a:endParaRPr dirty="0"/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3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44</a:t>
            </a:fld>
            <a:endParaRPr dirty="0"/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To</a:t>
            </a:r>
          </a:p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Write</a:t>
            </a:r>
          </a:p>
        </p:txBody>
      </p:sp>
      <p:sp>
        <p:nvSpPr>
          <p:cNvPr id="89" name="Flowchart: Predefined Process 88"/>
          <p:cNvSpPr/>
          <p:nvPr/>
        </p:nvSpPr>
        <p:spPr>
          <a:xfrm>
            <a:off x="4267200" y="1941144"/>
            <a:ext cx="1289511" cy="683255"/>
          </a:xfrm>
          <a:prstGeom prst="flowChartPredefined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system</a:t>
            </a:r>
          </a:p>
        </p:txBody>
      </p:sp>
      <p:sp>
        <p:nvSpPr>
          <p:cNvPr id="95" name="Right Arrow 94"/>
          <p:cNvSpPr/>
          <p:nvPr/>
        </p:nvSpPr>
        <p:spPr>
          <a:xfrm rot="4457408">
            <a:off x="4346962" y="2986872"/>
            <a:ext cx="152651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0737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from 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45</a:t>
            </a:fld>
            <a:endParaRPr dirty="0"/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39647" y="3068247"/>
              <a:ext cx="942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/>
                </a:rPr>
                <a:t>empty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/>
                </a:rPr>
                <a:t>mdJson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495936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Edit in md content</a:t>
            </a:r>
          </a:p>
        </p:txBody>
      </p:sp>
    </p:spTree>
    <p:extLst>
      <p:ext uri="{BB962C8B-B14F-4D97-AF65-F5344CB8AC3E}">
        <p14:creationId xmlns:p14="http://schemas.microsoft.com/office/powerpoint/2010/main" val="31583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mdJson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46</a:t>
            </a:fld>
            <a:endParaRPr dirty="0"/>
          </a:p>
        </p:txBody>
      </p:sp>
      <p:grpSp>
        <p:nvGrpSpPr>
          <p:cNvPr id="47" name="Group 46"/>
          <p:cNvGrpSpPr/>
          <p:nvPr/>
        </p:nvGrpSpPr>
        <p:grpSpPr>
          <a:xfrm>
            <a:off x="4159650" y="2933536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1070522" y="3143081"/>
            <a:ext cx="1924594" cy="1961998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Group 5"/>
          <p:cNvGrpSpPr>
            <a:grpSpLocks noChangeAspect="1"/>
          </p:cNvGrpSpPr>
          <p:nvPr/>
        </p:nvGrpSpPr>
        <p:grpSpPr bwMode="auto">
          <a:xfrm>
            <a:off x="6357408" y="3247251"/>
            <a:ext cx="1924594" cy="1961998"/>
            <a:chOff x="2314" y="1583"/>
            <a:chExt cx="1132" cy="1154"/>
          </a:xfrm>
        </p:grpSpPr>
        <p:sp>
          <p:nvSpPr>
            <p:cNvPr id="8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3429000" y="2299579"/>
            <a:ext cx="2514600" cy="2695448"/>
          </a:xfrm>
          <a:prstGeom prst="cloud">
            <a:avLst/>
          </a:prstGeom>
          <a:ln w="19050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20495936">
            <a:off x="2573142" y="3162201"/>
            <a:ext cx="208266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Send</a:t>
            </a:r>
          </a:p>
        </p:txBody>
      </p:sp>
      <p:sp>
        <p:nvSpPr>
          <p:cNvPr id="121" name="Right Arrow 120"/>
          <p:cNvSpPr/>
          <p:nvPr/>
        </p:nvSpPr>
        <p:spPr>
          <a:xfrm rot="539806">
            <a:off x="4895032" y="3759314"/>
            <a:ext cx="1963544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Receive</a:t>
            </a:r>
          </a:p>
        </p:txBody>
      </p:sp>
      <p:sp>
        <p:nvSpPr>
          <p:cNvPr id="122" name="Oval Callout 121"/>
          <p:cNvSpPr/>
          <p:nvPr/>
        </p:nvSpPr>
        <p:spPr>
          <a:xfrm>
            <a:off x="4715616" y="1600200"/>
            <a:ext cx="3060134" cy="519351"/>
          </a:xfrm>
          <a:prstGeom prst="wedgeEllipseCallout">
            <a:avLst>
              <a:gd name="adj1" fmla="val 19897"/>
              <a:gd name="adj2" fmla="val 35483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</a:rPr>
              <a:t>mdJson-schemas</a:t>
            </a:r>
          </a:p>
        </p:txBody>
      </p:sp>
    </p:spTree>
    <p:extLst>
      <p:ext uri="{BB962C8B-B14F-4D97-AF65-F5344CB8AC3E}">
        <p14:creationId xmlns:p14="http://schemas.microsoft.com/office/powerpoint/2010/main" val="27131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mdBook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mdBook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/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49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724417"/>
            <a:ext cx="5791200" cy="350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GitBook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Metadata Toolkit documentation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 action="ppaction://hlinkfile"/>
              </a:rPr>
              <a:t>mdbook.adiwg.org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s://avatars2.githubusercontent.com/u/7111340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22" y="4267200"/>
            <a:ext cx="1510430" cy="15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ADIwg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010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Federal</a:t>
            </a:r>
          </a:p>
          <a:p>
            <a:pPr lvl="1"/>
            <a:r>
              <a:rPr lang="en-US" sz="2900" dirty="0" smtClean="0"/>
              <a:t>BLM, BOEM, NPS, USFWS, USFS, USGS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State </a:t>
            </a:r>
            <a:r>
              <a:rPr lang="en-US" sz="2900" b="1" dirty="0"/>
              <a:t>of Alaska</a:t>
            </a:r>
          </a:p>
          <a:p>
            <a:pPr lvl="1"/>
            <a:r>
              <a:rPr lang="en-US" sz="2900" dirty="0"/>
              <a:t>University of Alaska (</a:t>
            </a:r>
            <a:r>
              <a:rPr lang="en-US" sz="2900" dirty="0" smtClean="0"/>
              <a:t>UAF, UAS)</a:t>
            </a:r>
            <a:endParaRPr lang="en-US" sz="2900" dirty="0"/>
          </a:p>
          <a:p>
            <a:pPr lvl="1"/>
            <a:r>
              <a:rPr lang="en-US" sz="2900" dirty="0"/>
              <a:t>Geographic Information Network of Alaska (GINA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dirty="0" smtClean="0"/>
              <a:t>International Arctic Research Center (IARC) 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Non-Governmental Organizations (NGOs)</a:t>
            </a:r>
          </a:p>
          <a:p>
            <a:pPr lvl="1"/>
            <a:r>
              <a:rPr lang="en-US" sz="2900" dirty="0"/>
              <a:t>Arctic Ocean Observing System (AOOS)</a:t>
            </a:r>
          </a:p>
          <a:p>
            <a:pPr lvl="1"/>
            <a:r>
              <a:rPr lang="en-US" sz="2900" dirty="0"/>
              <a:t>Arctic Research Mapping Application (ARMAP) - Nunatech Consulting </a:t>
            </a:r>
          </a:p>
          <a:p>
            <a:pPr lvl="1"/>
            <a:r>
              <a:rPr lang="en-US" sz="2900" dirty="0"/>
              <a:t>North Pacific Research Board (NPRB</a:t>
            </a:r>
            <a:r>
              <a:rPr lang="en-US" sz="2900" dirty="0" smtClean="0"/>
              <a:t>)</a:t>
            </a:r>
            <a:endParaRPr lang="en-US" sz="2900" dirty="0"/>
          </a:p>
          <a:p>
            <a:pPr lvl="1"/>
            <a:r>
              <a:rPr lang="en-US" sz="2900" dirty="0"/>
              <a:t>North Slope Science Initiative (NSSI</a:t>
            </a:r>
            <a:r>
              <a:rPr lang="en-US" sz="2900" dirty="0" smtClean="0"/>
              <a:t>)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Cooperatives/Joint-Ventures</a:t>
            </a:r>
          </a:p>
          <a:p>
            <a:pPr lvl="1"/>
            <a:r>
              <a:rPr lang="en-US" sz="2900" dirty="0" smtClean="0"/>
              <a:t>Arctic LCC</a:t>
            </a:r>
            <a:endParaRPr lang="en-US" sz="29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</a:t>
            </a:fld>
            <a:endParaRPr dirty="0"/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81">
        <p:fade/>
      </p:transition>
    </mc:Choice>
    <mc:Fallback xmlns="">
      <p:transition spd="med" advTm="242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1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ADIwg</a:t>
            </a:r>
            <a:r>
              <a:rPr lang="en-US" dirty="0" smtClean="0"/>
              <a:t> ISO 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Adoption </a:t>
            </a:r>
            <a:r>
              <a:rPr lang="en-US" sz="2000" dirty="0"/>
              <a:t>of </a:t>
            </a:r>
            <a:r>
              <a:rPr lang="en-US" sz="2000" dirty="0" smtClean="0"/>
              <a:t>ISO 19115-2 as standard for ADIwg</a:t>
            </a:r>
            <a:endParaRPr lang="en-US" sz="2000" dirty="0"/>
          </a:p>
          <a:p>
            <a:pPr lvl="1"/>
            <a:r>
              <a:rPr lang="en-US" sz="2000" dirty="0" smtClean="0"/>
              <a:t>Share high investment cost for comprehension and implementation </a:t>
            </a:r>
          </a:p>
          <a:p>
            <a:pPr lvl="1"/>
            <a:r>
              <a:rPr lang="en-US" sz="2000" dirty="0" smtClean="0"/>
              <a:t>Support diversity of requirements and implementation skills across ADIwg membership</a:t>
            </a:r>
          </a:p>
          <a:p>
            <a:pPr lvl="1"/>
            <a:r>
              <a:rPr lang="en-US" sz="2000" dirty="0" smtClean="0"/>
              <a:t>Transition </a:t>
            </a:r>
            <a:r>
              <a:rPr lang="en-US" sz="2000" dirty="0"/>
              <a:t>existing project </a:t>
            </a:r>
            <a:r>
              <a:rPr lang="en-US" sz="2000" dirty="0" smtClean="0"/>
              <a:t>metadata standard to 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54980-9E30-45BD-B139-6F9DCD8E438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2918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Support both project and data metadata in ISO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5486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9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Support </a:t>
            </a:r>
            <a:r>
              <a:rPr lang="en-US" sz="3200" dirty="0"/>
              <a:t>creation of </a:t>
            </a:r>
            <a:r>
              <a:rPr lang="en-US" sz="3200" i="1" dirty="0"/>
              <a:t>original</a:t>
            </a:r>
            <a:r>
              <a:rPr lang="en-US" sz="3200" dirty="0"/>
              <a:t> metadata </a:t>
            </a:r>
            <a:r>
              <a:rPr lang="en-US" sz="3200" dirty="0" smtClean="0"/>
              <a:t>records</a:t>
            </a:r>
          </a:p>
          <a:p>
            <a:r>
              <a:rPr lang="en-US" sz="3200" dirty="0" smtClean="0"/>
              <a:t>Portable, open source code library for developers</a:t>
            </a:r>
          </a:p>
          <a:p>
            <a:r>
              <a:rPr lang="en-US" sz="3200" dirty="0" smtClean="0"/>
              <a:t>Create a user-friendly metadata preparation tools</a:t>
            </a:r>
          </a:p>
          <a:p>
            <a:r>
              <a:rPr lang="en-US" sz="3200" dirty="0"/>
              <a:t>Accommodate </a:t>
            </a:r>
            <a:r>
              <a:rPr lang="en-US" sz="3200" dirty="0" smtClean="0"/>
              <a:t>diverse needs and </a:t>
            </a:r>
            <a:r>
              <a:rPr lang="en-US" sz="3200" dirty="0"/>
              <a:t>technical abilities</a:t>
            </a:r>
          </a:p>
          <a:p>
            <a:r>
              <a:rPr lang="en-US" sz="3200" dirty="0" smtClean="0"/>
              <a:t>Extensible (create metadata in multiple standards)</a:t>
            </a:r>
          </a:p>
          <a:p>
            <a:pPr lvl="1"/>
            <a:endParaRPr lang="en-US" sz="800" dirty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E087F-2A59-47AB-AF76-87F2C3E3847D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18219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of Scope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sz="2800" dirty="0"/>
              <a:t>Metadata clearinghouse </a:t>
            </a:r>
            <a:endParaRPr lang="en-US" sz="2800" dirty="0" smtClean="0"/>
          </a:p>
          <a:p>
            <a:r>
              <a:rPr lang="en-US" sz="2800" dirty="0" smtClean="0"/>
              <a:t>Translation </a:t>
            </a:r>
            <a:r>
              <a:rPr lang="en-US" sz="2800" dirty="0"/>
              <a:t>between XML metadata </a:t>
            </a:r>
            <a:r>
              <a:rPr lang="en-US" sz="2800" dirty="0" smtClean="0"/>
              <a:t>standards (e.g</a:t>
            </a:r>
            <a:r>
              <a:rPr lang="en-US" sz="2800" dirty="0"/>
              <a:t>. FGDC-&gt;ISO)</a:t>
            </a:r>
          </a:p>
          <a:p>
            <a:r>
              <a:rPr lang="en-US" sz="2800" dirty="0"/>
              <a:t>Provide metadata snippets to other metadata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2922</Words>
  <Application>Microsoft Office PowerPoint</Application>
  <PresentationFormat>On-screen Show (4:3)</PresentationFormat>
  <Paragraphs>718</Paragraphs>
  <Slides>50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Flow</vt:lpstr>
      <vt:lpstr>ADIwgTheme</vt:lpstr>
      <vt:lpstr>Introduction to ADIwg ISO Metadata Toolkit   2015 CDI Conference Training Session</vt:lpstr>
      <vt:lpstr>Workshop Outline</vt:lpstr>
      <vt:lpstr>Overview</vt:lpstr>
      <vt:lpstr>About ADIwg</vt:lpstr>
      <vt:lpstr>Who is ADIwg?</vt:lpstr>
      <vt:lpstr>ADIwg ISO Metadata Requirements</vt:lpstr>
      <vt:lpstr>Project Objectives</vt:lpstr>
      <vt:lpstr>Project Scope</vt:lpstr>
      <vt:lpstr>Out of Scope </vt:lpstr>
      <vt:lpstr>Choosing a Standard</vt:lpstr>
      <vt:lpstr>Choosing a Standard</vt:lpstr>
      <vt:lpstr>Supported ISO Fields</vt:lpstr>
      <vt:lpstr>ISO Metadata Toolkit</vt:lpstr>
      <vt:lpstr>Metadata Developer’s Toolkit - Toolkit Development  2015 CDI Workshop</vt:lpstr>
      <vt:lpstr>Project Objectives</vt:lpstr>
      <vt:lpstr>Traditional Process</vt:lpstr>
      <vt:lpstr>Choices</vt:lpstr>
      <vt:lpstr>ISO (19115-2) Metadata</vt:lpstr>
      <vt:lpstr>ADIwg Concept</vt:lpstr>
      <vt:lpstr>Solution</vt:lpstr>
      <vt:lpstr>JavaScript Object Notation</vt:lpstr>
      <vt:lpstr>Why JSON?</vt:lpstr>
      <vt:lpstr>{ “JSON” : “KISS” }</vt:lpstr>
      <vt:lpstr>GeoJSON</vt:lpstr>
      <vt:lpstr>mdJSON Design</vt:lpstr>
      <vt:lpstr>PowerPoint Presentation</vt:lpstr>
      <vt:lpstr>Tools Needed</vt:lpstr>
      <vt:lpstr>Questions?</vt:lpstr>
      <vt:lpstr>ISO Developer’s Toolkit - Intro to ISO Toolkit  2015 CDI Workshop</vt:lpstr>
      <vt:lpstr>ISO Toolkit Components</vt:lpstr>
      <vt:lpstr>Core: mdTranslator</vt:lpstr>
      <vt:lpstr>Core: mdTranslator</vt:lpstr>
      <vt:lpstr>mdTranslator as code</vt:lpstr>
      <vt:lpstr>mdTranslator as gem</vt:lpstr>
      <vt:lpstr>mdTranslator as web service</vt:lpstr>
      <vt:lpstr>mdTranslator as web service</vt:lpstr>
      <vt:lpstr>mdTranslator in mdTools</vt:lpstr>
      <vt:lpstr>mdTranslator in mdTools</vt:lpstr>
      <vt:lpstr>mdTranslator with mdEditor</vt:lpstr>
      <vt:lpstr>mdTranslator with mdEditor</vt:lpstr>
      <vt:lpstr>mdTranslator with mdEditor</vt:lpstr>
      <vt:lpstr>mdJson file?</vt:lpstr>
      <vt:lpstr>mdJson from mdEditor</vt:lpstr>
      <vt:lpstr>mdJson from system</vt:lpstr>
      <vt:lpstr>mdJson from template</vt:lpstr>
      <vt:lpstr>Distributing mdJson</vt:lpstr>
      <vt:lpstr>Questions?</vt:lpstr>
      <vt:lpstr>Documentation</vt:lpstr>
      <vt:lpstr>mdBook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3</cp:revision>
  <dcterms:created xsi:type="dcterms:W3CDTF">2015-05-11T16:38:21Z</dcterms:created>
  <dcterms:modified xsi:type="dcterms:W3CDTF">2015-05-11T17:00:46Z</dcterms:modified>
</cp:coreProperties>
</file>