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6"/>
  </p:notesMasterIdLst>
  <p:sldIdLst>
    <p:sldId id="335" r:id="rId3"/>
    <p:sldId id="339" r:id="rId4"/>
    <p:sldId id="337" r:id="rId5"/>
    <p:sldId id="336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12" r:id="rId15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04" d="100"/>
          <a:sy n="104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5/4/2015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smtClean="0"/>
              <a:t>Intro to ISO Toolkit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16648" y="2958362"/>
            <a:ext cx="951626" cy="1321296"/>
            <a:chOff x="3039126" y="2971406"/>
            <a:chExt cx="951626" cy="1321296"/>
          </a:xfrm>
        </p:grpSpPr>
        <p:sp>
          <p:nvSpPr>
            <p:cNvPr id="86" name="Folded Corner 85"/>
            <p:cNvSpPr/>
            <p:nvPr/>
          </p:nvSpPr>
          <p:spPr>
            <a:xfrm flipV="1">
              <a:off x="3039126" y="2971406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2789" y="3204877"/>
              <a:ext cx="9366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mdJson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template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 rot="20705754">
            <a:off x="4070627" y="3327325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in content</a:t>
            </a:r>
          </a:p>
        </p:txBody>
      </p:sp>
    </p:spTree>
    <p:extLst>
      <p:ext uri="{BB962C8B-B14F-4D97-AF65-F5344CB8AC3E}">
        <p14:creationId xmlns:p14="http://schemas.microsoft.com/office/powerpoint/2010/main" val="31030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Can 84"/>
          <p:cNvSpPr/>
          <p:nvPr/>
        </p:nvSpPr>
        <p:spPr>
          <a:xfrm>
            <a:off x="3200400" y="3274438"/>
            <a:ext cx="1066800" cy="809571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86" name="Flowchart: Predefined Process 85"/>
          <p:cNvSpPr/>
          <p:nvPr/>
        </p:nvSpPr>
        <p:spPr>
          <a:xfrm>
            <a:off x="4731184" y="3913820"/>
            <a:ext cx="1289511" cy="683255"/>
          </a:xfrm>
          <a:prstGeom prst="flowChartPredefined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mdJson</a:t>
            </a:r>
          </a:p>
        </p:txBody>
      </p:sp>
      <p:sp>
        <p:nvSpPr>
          <p:cNvPr id="87" name="Right Arrow 86"/>
          <p:cNvSpPr/>
          <p:nvPr/>
        </p:nvSpPr>
        <p:spPr>
          <a:xfrm rot="1345558">
            <a:off x="3919836" y="3772772"/>
            <a:ext cx="107619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88" name="Right Arrow 87"/>
          <p:cNvSpPr/>
          <p:nvPr/>
        </p:nvSpPr>
        <p:spPr>
          <a:xfrm rot="18679164">
            <a:off x="5638669" y="3432163"/>
            <a:ext cx="1137059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6012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59650" y="1929357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9328" y="1403159"/>
            <a:ext cx="2425719" cy="1092953"/>
            <a:chOff x="2680293" y="1372800"/>
            <a:chExt cx="1975160" cy="825964"/>
          </a:xfrm>
        </p:grpSpPr>
        <p:sp>
          <p:nvSpPr>
            <p:cNvPr id="85" name="Rounded Rectangle 84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Picture 4" descr="Inline imag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1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Toolkit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1628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mdJson</a:t>
            </a:r>
          </a:p>
          <a:p>
            <a:pPr lvl="1"/>
            <a:r>
              <a:rPr lang="en-US" sz="1400" dirty="0" smtClean="0"/>
              <a:t>Standard for encoding project and </a:t>
            </a:r>
            <a:br>
              <a:rPr lang="en-US" sz="1400" dirty="0" smtClean="0"/>
            </a:br>
            <a:r>
              <a:rPr lang="en-US" sz="1400" dirty="0" smtClean="0"/>
              <a:t>data metadata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mdTranslator</a:t>
            </a:r>
          </a:p>
          <a:p>
            <a:pPr lvl="1"/>
            <a:r>
              <a:rPr lang="en-US" sz="1400" dirty="0"/>
              <a:t>Provides translation </a:t>
            </a:r>
            <a:r>
              <a:rPr lang="en-US" sz="1400" dirty="0" smtClean="0"/>
              <a:t>to established </a:t>
            </a:r>
            <a:br>
              <a:rPr lang="en-US" sz="1400" dirty="0" smtClean="0"/>
            </a:br>
            <a:r>
              <a:rPr lang="en-US" sz="1400" dirty="0" smtClean="0"/>
              <a:t>metadata standards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mdTools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1400" dirty="0" smtClean="0"/>
              <a:t>Groups documentation, validation, </a:t>
            </a:r>
            <a:br>
              <a:rPr lang="en-US" sz="1400" dirty="0" smtClean="0"/>
            </a:br>
            <a:r>
              <a:rPr lang="en-US" sz="1400" dirty="0" smtClean="0"/>
              <a:t>and translator interface tools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400" dirty="0"/>
              <a:t>Online preparation and </a:t>
            </a:r>
            <a:r>
              <a:rPr lang="en-US" sz="1400" dirty="0" smtClean="0"/>
              <a:t>editing </a:t>
            </a:r>
            <a:r>
              <a:rPr lang="en-US" sz="1400" dirty="0" smtClean="0"/>
              <a:t>of mdJson files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mdBook</a:t>
            </a:r>
          </a:p>
          <a:p>
            <a:pPr lvl="1"/>
            <a:r>
              <a:rPr lang="en-US" sz="1400" dirty="0" smtClean="0"/>
              <a:t>Online documentation for all tools</a:t>
            </a:r>
            <a:br>
              <a:rPr lang="en-US" sz="1400" dirty="0" smtClean="0"/>
            </a:br>
            <a:r>
              <a:rPr lang="en-US" sz="1400" dirty="0" smtClean="0"/>
              <a:t>in the ISO Metadata Developer’s </a:t>
            </a:r>
            <a:r>
              <a:rPr lang="en-US" sz="1400" dirty="0" smtClean="0"/>
              <a:t>Toolkit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mdCodes</a:t>
            </a:r>
          </a:p>
          <a:p>
            <a:pPr lvl="1"/>
            <a:r>
              <a:rPr lang="en-US" sz="1400" dirty="0" smtClean="0"/>
              <a:t>Standard ISO </a:t>
            </a:r>
            <a:r>
              <a:rPr lang="en-US" sz="1400" dirty="0" err="1" smtClean="0"/>
              <a:t>codelists</a:t>
            </a:r>
            <a:r>
              <a:rPr lang="en-US" sz="1400" dirty="0" smtClean="0"/>
              <a:t> for populating metadata editors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mdJson-schemas</a:t>
            </a:r>
          </a:p>
          <a:p>
            <a:pPr lvl="1"/>
            <a:r>
              <a:rPr lang="en-US" sz="1400" dirty="0" smtClean="0"/>
              <a:t>Schema definition for mdJson for validating mdJson </a:t>
            </a:r>
            <a:br>
              <a:rPr lang="en-US" sz="1400" dirty="0" smtClean="0"/>
            </a:br>
            <a:r>
              <a:rPr lang="en-US" sz="1400" dirty="0" smtClean="0"/>
              <a:t>file structure and content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mdTranslator-rails</a:t>
            </a:r>
          </a:p>
          <a:p>
            <a:pPr lvl="1"/>
            <a:r>
              <a:rPr lang="en-US" sz="1400" dirty="0" smtClean="0"/>
              <a:t>Ruby on Rails website for public access to hosted mdTranslator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76531-560A-4F2E-8EF9-929E0AC618A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09" y="2018461"/>
            <a:ext cx="1605251" cy="41993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72" y="2575095"/>
            <a:ext cx="1579924" cy="52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16" y="3273345"/>
            <a:ext cx="1609436" cy="3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17" y="1371600"/>
            <a:ext cx="1327035" cy="5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tansmith\Desktop\md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72" y="3825511"/>
            <a:ext cx="861724" cy="11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238499" y="2452177"/>
            <a:ext cx="723901" cy="1475671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60597" y="3243128"/>
            <a:ext cx="70180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Object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079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983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19661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</a:t>
            </a:r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723901" cy="1472428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28661" y="2645196"/>
            <a:ext cx="696458" cy="369332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0622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</a:t>
            </a:r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14400" y="226906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966948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31334" y="257628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99" name="Picture 2" descr="C:\Users\stansmith\Desktop\github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1" y="1458225"/>
            <a:ext cx="1267438" cy="7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5930" y="2329173"/>
            <a:ext cx="2209800" cy="1943452"/>
            <a:chOff x="5715000" y="2464480"/>
            <a:chExt cx="2209800" cy="1943452"/>
          </a:xfrm>
        </p:grpSpPr>
        <p:sp>
          <p:nvSpPr>
            <p:cNvPr id="235" name="Rounded Rectangle 234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0" name="Rectangle 24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37" name="TextBox 236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939615" y="1939921"/>
            <a:ext cx="1268319" cy="1321296"/>
            <a:chOff x="3117416" y="2758769"/>
            <a:chExt cx="1268319" cy="1321296"/>
          </a:xfrm>
        </p:grpSpPr>
        <p:sp>
          <p:nvSpPr>
            <p:cNvPr id="258" name="Folded Corner 25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59" name="Picture 2" descr="Inline imag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Right Arrow 259"/>
          <p:cNvSpPr/>
          <p:nvPr/>
        </p:nvSpPr>
        <p:spPr>
          <a:xfrm rot="839417">
            <a:off x="3917719" y="2932557"/>
            <a:ext cx="2198716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sp>
        <p:nvSpPr>
          <p:cNvPr id="262" name="Right Arrow 261"/>
          <p:cNvSpPr/>
          <p:nvPr/>
        </p:nvSpPr>
        <p:spPr>
          <a:xfrm rot="2199502">
            <a:off x="6022262" y="2052429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05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843530" y="2129080"/>
            <a:ext cx="2514600" cy="2553146"/>
            <a:chOff x="5562600" y="2264387"/>
            <a:chExt cx="2514600" cy="2553146"/>
          </a:xfrm>
        </p:grpSpPr>
        <p:sp>
          <p:nvSpPr>
            <p:cNvPr id="240" name="Rounded Rectangle 239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7" name="Rectangle 256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43" name="TextBox 242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65" name="Folded Corner 264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66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7" name="Right Arrow 266"/>
          <p:cNvSpPr/>
          <p:nvPr/>
        </p:nvSpPr>
        <p:spPr>
          <a:xfrm rot="839417">
            <a:off x="3780920" y="2894070"/>
            <a:ext cx="216335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pic>
        <p:nvPicPr>
          <p:cNvPr id="269" name="Picture 2" descr="C:\Users\stansmith\Desktop\rub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16" y="1524000"/>
            <a:ext cx="1685192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ight Arrow 269"/>
          <p:cNvSpPr/>
          <p:nvPr/>
        </p:nvSpPr>
        <p:spPr>
          <a:xfrm rot="2199502">
            <a:off x="6022262" y="1887772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3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03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6875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6" name="Folded Corner 45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2" descr="Inline imag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Right Arrow 81"/>
          <p:cNvSpPr/>
          <p:nvPr/>
        </p:nvSpPr>
        <p:spPr>
          <a:xfrm rot="507830">
            <a:off x="3392707" y="2523918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647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7395</TotalTime>
  <Words>166</Words>
  <Application>Microsoft Office PowerPoint</Application>
  <PresentationFormat>On-screen Show (4:3)</PresentationFormat>
  <Paragraphs>123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ADIwgTheme</vt:lpstr>
      <vt:lpstr>Flow</vt:lpstr>
      <vt:lpstr>ISO Developer’s Toolkit - Intro to ISO Toolkit  2015 CDI Workshop</vt:lpstr>
      <vt:lpstr>ISO Toolkit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Smith, Stan</cp:lastModifiedBy>
  <cp:revision>434</cp:revision>
  <cp:lastPrinted>2015-04-06T19:15:32Z</cp:lastPrinted>
  <dcterms:created xsi:type="dcterms:W3CDTF">2012-08-27T16:53:10Z</dcterms:created>
  <dcterms:modified xsi:type="dcterms:W3CDTF">2015-05-04T22:26:58Z</dcterms:modified>
</cp:coreProperties>
</file>