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1"/>
  </p:notesMasterIdLst>
  <p:sldIdLst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12" r:id="rId2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04" d="100"/>
          <a:sy n="104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5/4/2015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translate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</a:t>
            </a:r>
            <a:r>
              <a:rPr lang="en-US" sz="1800" dirty="0"/>
              <a:t>GET verb.  </a:t>
            </a:r>
            <a:r>
              <a:rPr lang="en-US" sz="1800" dirty="0"/>
              <a:t>Add ‘</a:t>
            </a:r>
            <a:r>
              <a:rPr lang="en-US" sz="1800" dirty="0"/>
              <a:t>resources’ to ../</a:t>
            </a:r>
            <a:r>
              <a:rPr lang="en-US" sz="1800" dirty="0" err="1"/>
              <a:t>config</a:t>
            </a:r>
            <a:r>
              <a:rPr lang="en-US" sz="1800" dirty="0"/>
              <a:t>/</a:t>
            </a:r>
            <a:r>
              <a:rPr lang="en-US" sz="1800" dirty="0" err="1"/>
              <a:t>routes.rb</a:t>
            </a:r>
            <a:r>
              <a:rPr lang="en-US" sz="1800" dirty="0"/>
              <a:t> </a:t>
            </a:r>
            <a:r>
              <a:rPr lang="en-US" sz="1800" dirty="0"/>
              <a:t>to 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843197"/>
            <a:ext cx="4572000" cy="966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0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43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/>
              <a:t>../app/controllers/</a:t>
            </a:r>
            <a:r>
              <a:rPr lang="en-US" sz="1800" dirty="0" err="1"/>
              <a:t>translate_controller.rb</a:t>
            </a:r>
            <a:r>
              <a:rPr lang="en-US" sz="1800" dirty="0"/>
              <a:t> </a:t>
            </a:r>
            <a:r>
              <a:rPr lang="en-US" sz="1800" dirty="0"/>
              <a:t>to intercept and process the HTTP POST </a:t>
            </a:r>
            <a:r>
              <a:rPr lang="en-US" sz="1800" dirty="0"/>
              <a:t>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667000"/>
            <a:ext cx="4572000" cy="2382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0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0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 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47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intercepted when the ‘Submit’ button is pressed.  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is complete </a:t>
            </a:r>
            <a:r>
              <a:rPr lang="en-US" sz="1800" dirty="0" smtClean="0"/>
              <a:t>connect </a:t>
            </a:r>
            <a:r>
              <a:rPr lang="en-US" sz="1800" dirty="0"/>
              <a:t>the mdTranslator gem to the website.   Add </a:t>
            </a:r>
            <a:r>
              <a:rPr lang="en-US" sz="1800" dirty="0" smtClean="0"/>
              <a:t>a gem </a:t>
            </a:r>
            <a:r>
              <a:rPr lang="en-US" sz="1800" dirty="0"/>
              <a:t>request to the </a:t>
            </a:r>
            <a:r>
              <a:rPr lang="en-US" sz="1800" dirty="0" smtClean="0"/>
              <a:t>../</a:t>
            </a:r>
            <a:r>
              <a:rPr lang="en-US" sz="1800" dirty="0" err="1" smtClean="0"/>
              <a:t>Gemfile</a:t>
            </a:r>
            <a:r>
              <a:rPr lang="en-US" sz="1800" dirty="0"/>
              <a:t> </a:t>
            </a:r>
            <a:r>
              <a:rPr lang="en-US" sz="1800" dirty="0" smtClean="0"/>
              <a:t>…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&gt;bundle update.   The 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/>
              <a:t>Remember, you must restart 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667000"/>
            <a:ext cx="4572000" cy="78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1.0'</a:t>
            </a:r>
            <a:b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/>
              <a:t>Return to the </a:t>
            </a:r>
            <a:r>
              <a:rPr lang="en-US" sz="1800" dirty="0" smtClean="0"/>
              <a:t>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r>
              <a:rPr lang="en-US" sz="1800" dirty="0"/>
              <a:t>and replace the ‘render inline:’ statement we placed to 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9904" y="3020168"/>
            <a:ext cx="4882896" cy="274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 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2000" dirty="0" err="1"/>
              <a:t>JSONp</a:t>
            </a:r>
            <a:r>
              <a:rPr lang="en-US" sz="2000" dirty="0"/>
              <a:t>, text, plain).  But it’s a start.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application.  Type: &gt; 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to hold the Rails application.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directory to the Rails application just created &gt; cd translator</a:t>
            </a:r>
          </a:p>
          <a:p>
            <a:pPr lvl="1"/>
            <a:r>
              <a:rPr lang="en-US" sz="1600" dirty="0" smtClean="0"/>
              <a:t>Start the Rails server.  Type: &gt; 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page.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Rails helpers. 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Type</a:t>
            </a:r>
            <a:r>
              <a:rPr lang="en-US" sz="1800" dirty="0"/>
              <a:t>: </a:t>
            </a:r>
            <a:r>
              <a:rPr lang="en-US" sz="1800" dirty="0" smtClean="0"/>
              <a:t>&gt; 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generated…  </a:t>
            </a:r>
            <a:r>
              <a:rPr lang="en-US" sz="1800" dirty="0">
                <a:hlinkClick r:id="rId2"/>
              </a:rPr>
              <a:t>http://localhost/translate/index</a:t>
            </a:r>
            <a:r>
              <a:rPr lang="en-US" sz="1800" dirty="0"/>
              <a:t>  </a:t>
            </a:r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8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/>
              <a:t>Set the index page as the default page for this website.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>../</a:t>
            </a:r>
            <a:r>
              <a:rPr lang="en-US" sz="1800" dirty="0" err="1" smtClean="0"/>
              <a:t>config</a:t>
            </a:r>
            <a:r>
              <a:rPr lang="en-US" sz="1800" dirty="0" smtClean="0"/>
              <a:t>/</a:t>
            </a:r>
            <a:r>
              <a:rPr lang="en-US" sz="1800" dirty="0" err="1" smtClean="0"/>
              <a:t>routes.rb</a:t>
            </a:r>
            <a:r>
              <a:rPr lang="en-US" sz="1800" dirty="0" smtClean="0"/>
              <a:t> </a:t>
            </a:r>
            <a:r>
              <a:rPr lang="en-US" sz="1800" dirty="0"/>
              <a:t>file add a line to set 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2895600"/>
            <a:ext cx="4876800" cy="612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0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6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show </a:t>
            </a:r>
            <a:r>
              <a:rPr lang="en-US" sz="1800" dirty="0"/>
              <a:t>at root.</a:t>
            </a:r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/>
              <a:t>Add a simple HTML form into the app/views/translate/</a:t>
            </a:r>
            <a:r>
              <a:rPr lang="en-US" sz="1800" dirty="0" err="1"/>
              <a:t>index.html.erb</a:t>
            </a:r>
            <a:r>
              <a:rPr lang="en-US" sz="1800" dirty="0"/>
              <a:t> file replacing all the Rails generated code.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228600"/>
            <a:ext cx="5562600" cy="5940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0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0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0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0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0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0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0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0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0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0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0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</a:t>
            </a:r>
            <a:r>
              <a:rPr lang="en-US" sz="1000" dirty="0" smtClean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looks </a:t>
            </a:r>
            <a:r>
              <a:rPr lang="en-US" sz="1800" dirty="0"/>
              <a:t>like …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</a:t>
            </a:r>
            <a:r>
              <a:rPr lang="en-US" sz="1800" dirty="0"/>
              <a:t>a ‘Routing </a:t>
            </a:r>
            <a:r>
              <a:rPr lang="en-US" sz="1800" dirty="0"/>
              <a:t>Error’.  We have not handled the HTTP POST in </a:t>
            </a:r>
            <a:r>
              <a:rPr lang="en-US" sz="1800" dirty="0"/>
              <a:t>our routing </a:t>
            </a:r>
            <a:r>
              <a:rPr lang="en-US" sz="1800" dirty="0"/>
              <a:t>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2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529</Words>
  <Application>Microsoft Office PowerPoint</Application>
  <PresentationFormat>On-screen Show (4:3)</PresentationFormat>
  <Paragraphs>97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ADIwgTheme</vt:lpstr>
      <vt:lpstr>Flow</vt:lpstr>
      <vt:lpstr>ISO Developer’s Toolkit - mdTranslator in Rails  2015 CDI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Smith, Stan</cp:lastModifiedBy>
  <cp:revision>456</cp:revision>
  <cp:lastPrinted>2015-04-06T19:15:32Z</cp:lastPrinted>
  <dcterms:created xsi:type="dcterms:W3CDTF">2012-08-27T16:53:10Z</dcterms:created>
  <dcterms:modified xsi:type="dcterms:W3CDTF">2015-05-05T01:47:17Z</dcterms:modified>
</cp:coreProperties>
</file>