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5"/>
  </p:notesMasterIdLst>
  <p:sldIdLst>
    <p:sldId id="372" r:id="rId3"/>
    <p:sldId id="351" r:id="rId4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BB573D"/>
    <a:srgbClr val="6C7DB0"/>
    <a:srgbClr val="566A88"/>
    <a:srgbClr val="566AA3"/>
    <a:srgbClr val="009AD0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>
        <p:scale>
          <a:sx n="76" d="100"/>
          <a:sy n="76" d="100"/>
        </p:scale>
        <p:origin x="-124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5/11/2015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aw.githubusercontent.com/adiwg/mdWorkshop/master/code_examples/mdJSON_data_example.jso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1"/>
            <a:ext cx="8229600" cy="35051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Only write blocks for which content exists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Must provide mandatory elements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Must be valid </a:t>
            </a:r>
            <a:r>
              <a:rPr lang="en-US" sz="2400" dirty="0" smtClean="0"/>
              <a:t>syntax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Must use ISO code lists for domain values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Describe contacts once, use many times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hlinkClick r:id="rId2"/>
              </a:rPr>
              <a:t>mdJSON</a:t>
            </a:r>
            <a:r>
              <a:rPr lang="en-US" sz="2400" dirty="0" smtClean="0">
                <a:hlinkClick r:id="rId2"/>
              </a:rPr>
              <a:t> Example</a:t>
            </a:r>
            <a:endParaRPr lang="en-US" sz="2400" dirty="0" smtClean="0"/>
          </a:p>
        </p:txBody>
      </p:sp>
      <p:pic>
        <p:nvPicPr>
          <p:cNvPr id="3074" name="Picture 2" descr="C:\Users\dwalworth\AppData\Local\Microsoft\Windows\Temporary Internet Files\Content.IE5\LRYLISKX\bw-json-data-stor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130968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8968</TotalTime>
  <Words>42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ADIwgTheme</vt:lpstr>
      <vt:lpstr>Flow</vt:lpstr>
      <vt:lpstr>mdJSON Example</vt:lpstr>
      <vt:lpstr>mdJSON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468</cp:revision>
  <cp:lastPrinted>2015-03-13T00:26:59Z</cp:lastPrinted>
  <dcterms:created xsi:type="dcterms:W3CDTF">2012-08-27T16:53:10Z</dcterms:created>
  <dcterms:modified xsi:type="dcterms:W3CDTF">2015-05-11T15:48:29Z</dcterms:modified>
</cp:coreProperties>
</file>