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  <p:sldMasterId id="2147483732" r:id="rId2"/>
  </p:sldMasterIdLst>
  <p:notesMasterIdLst>
    <p:notesMasterId r:id="rId5"/>
  </p:notesMasterIdLst>
  <p:sldIdLst>
    <p:sldId id="370" r:id="rId3"/>
    <p:sldId id="355" r:id="rId4"/>
  </p:sldIdLst>
  <p:sldSz cx="9144000" cy="6858000" type="screen4x3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F4FF"/>
    <a:srgbClr val="BB573D"/>
    <a:srgbClr val="6C7DB0"/>
    <a:srgbClr val="566A88"/>
    <a:srgbClr val="566AA3"/>
    <a:srgbClr val="009AD0"/>
    <a:srgbClr val="5DD5FF"/>
    <a:srgbClr val="C03C26"/>
    <a:srgbClr val="BE2E2A"/>
    <a:srgbClr val="93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87202" autoAdjust="0"/>
  </p:normalViewPr>
  <p:slideViewPr>
    <p:cSldViewPr>
      <p:cViewPr>
        <p:scale>
          <a:sx n="76" d="100"/>
          <a:sy n="76" d="100"/>
        </p:scale>
        <p:origin x="-1242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3" d="100"/>
          <a:sy n="103" d="100"/>
        </p:scale>
        <p:origin x="-3414" y="-102"/>
      </p:cViewPr>
      <p:guideLst>
        <p:guide orient="horz" pos="2851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9B522-8390-453B-A8F0-3C96BAC841F8}" type="datetimeFigureOut">
              <a:rPr lang="en-US" smtClean="0"/>
              <a:t>5/11/2015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6350" y="67945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299665"/>
            <a:ext cx="5661660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298D3-FAEC-4429-BBB2-6E24FE792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07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12419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B92615-72DA-45AC-8024-56AB4791DE71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t>5/11/2015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21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F2DEE9-BC62-4D31-AAAC-71B6CE46EC2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1195A1-BE81-43A3-ADA5-D1A1FDBD31AC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635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D5223F-4B77-4C9A-A8A6-EA15653F517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066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720023-0F68-42AE-B1E7-D25A2D532FCB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0048-5109-4302-BF20-CE513127FFD9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680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5F4801-B3CA-4814-9E85-66B22D95723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589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D9A885-77B2-4BA6-9D94-27B71642AC3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866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1FCA3B-3E02-4123-84E5-4D5756B88CE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26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35EF7A-0307-4F06-8109-68619942282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841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2D8DED-44C5-4C25-8DCC-DE8B442F998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347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804B51-FB1F-4D2A-963F-BFAF8BFFB91B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B5F9145C-E773-4F28-9F0B-B0248DC84D1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61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20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1143D5-F939-40DE-A7E1-55EF8E2D37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343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244C25-391E-4547-B1BB-56BBE9010BC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47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C8B191-0B96-4FC2-A149-2BC68DBF7C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8D748D-AF6A-486D-AAB9-06DAD4FEEAA1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FF56A6-FD4A-4D40-9F01-561B77AD5C1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DB3CDD-DB50-429A-B753-E4C36FDC503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1"/>
            <a:ext cx="4995863" cy="5137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E997D2-FD9C-458E-8FB9-89A254FF5EC3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D82B1C-953D-454B-9E18-40CECE67E24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F9145C-E773-4F28-9F0B-B0248DC84D1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3886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F276A0-FCF5-49CA-9853-3AC88119E77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0"/>
            <a:ext cx="7086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AE4DD19-95FB-4280-9209-E7E1030A9938}" type="datetime1">
              <a:rPr lang="en-US" smtClean="0"/>
              <a:pPr/>
              <a:t>5/11/2015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 </a:t>
            </a:r>
            <a:fld id="{521E745E-8DCD-4372-A04E-1A39D68E21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254" y="28494"/>
            <a:ext cx="1232746" cy="1066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148" y="6308701"/>
            <a:ext cx="2219704" cy="466138"/>
          </a:xfrm>
          <a:prstGeom prst="rect">
            <a:avLst/>
          </a:prstGeom>
        </p:spPr>
      </p:pic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www.adiwg.org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200" kern="1200">
          <a:solidFill>
            <a:srgbClr val="0070C0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DB0EAB-C82E-4E77-AF60-C7A8C450B9FD}" type="datetime1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55720A-3AE2-42BA-B29B-D988DF530A96}" type="slidenum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317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dbook.adiwg.org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838200"/>
            <a:ext cx="7851648" cy="1828800"/>
          </a:xfrm>
        </p:spPr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377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381000"/>
            <a:ext cx="7086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mdBook</a:t>
            </a:r>
            <a:r>
              <a:rPr lang="en-US" dirty="0" smtClean="0">
                <a:solidFill>
                  <a:schemeClr val="accent3"/>
                </a:solidFill>
              </a:rPr>
              <a:t/>
            </a:r>
            <a:br>
              <a:rPr lang="en-US" dirty="0" smtClean="0">
                <a:solidFill>
                  <a:schemeClr val="accent3"/>
                </a:solidFill>
              </a:rPr>
            </a:br>
            <a:endParaRPr lang="en-US" sz="3600" dirty="0">
              <a:solidFill>
                <a:schemeClr val="accent3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FF56A6-FD4A-4D40-9F01-561B77AD5C1C}" type="datetime1">
              <a:rPr lang="en-US"/>
              <a:pPr>
                <a:defRPr/>
              </a:pPr>
              <a:t>5/11/2015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t>www.adiwg.org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/>
              <a:pPr>
                <a:defRPr/>
              </a:pPr>
              <a:t>2</a:t>
            </a:fld>
            <a:endParaRPr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52600" y="1724417"/>
            <a:ext cx="5791200" cy="35051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Lucida Sans" pitchFamily="34" charset="0"/>
                <a:ea typeface="Tahoma" pitchFamily="34" charset="0"/>
                <a:cs typeface="Tahom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Lucida Sans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Lucida Sans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Lucida Sans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Lucida Sans" pitchFamily="34" charset="0"/>
                <a:ea typeface="Tahoma" pitchFamily="34" charset="0"/>
                <a:cs typeface="Tahom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GitBook</a:t>
            </a:r>
            <a:endParaRPr lang="en-US" sz="24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Metadata Toolkit documentation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hlinkClick r:id="rId2" action="ppaction://hlinkfile"/>
              </a:rPr>
              <a:t>mdbook.adiwg.org</a:t>
            </a:r>
            <a:endParaRPr lang="en-US" sz="24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026" name="Picture 2" descr="https://avatars2.githubusercontent.com/u/7111340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422" y="4267200"/>
            <a:ext cx="1510430" cy="151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29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ADIwg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>
        <a:spAutoFit/>
      </a:bodyPr>
      <a:lstStyle>
        <a:defPPr>
          <a:defRPr dirty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8966</TotalTime>
  <Words>11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ADIwgTheme</vt:lpstr>
      <vt:lpstr>Flow</vt:lpstr>
      <vt:lpstr>Documentation</vt:lpstr>
      <vt:lpstr>mdBook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 Smith</dc:creator>
  <cp:lastModifiedBy>Bradley, Joshua</cp:lastModifiedBy>
  <cp:revision>467</cp:revision>
  <cp:lastPrinted>2015-03-13T00:26:59Z</cp:lastPrinted>
  <dcterms:created xsi:type="dcterms:W3CDTF">2012-08-27T16:53:10Z</dcterms:created>
  <dcterms:modified xsi:type="dcterms:W3CDTF">2015-05-11T15:44:40Z</dcterms:modified>
</cp:coreProperties>
</file>