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1"/>
  </p:notesMasterIdLst>
  <p:sldIdLst>
    <p:sldId id="33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12" r:id="rId20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not too complex, but more to do than</a:t>
            </a:r>
            <a:r>
              <a:rPr lang="en-US" sz="1600" baseline="0" dirty="0" smtClean="0"/>
              <a:t> building a Ruby application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Rails is a web application development platform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tries to make programming web applications simpler by making many assumptions about what the developer needs to get done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that can also drive you nuts! 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Rails.application.routes.draw</a:t>
            </a:r>
            <a:r>
              <a:rPr lang="en-US" baseline="0" dirty="0" smtClean="0"/>
              <a:t> tells Rails to build a route map of accepted routes.</a:t>
            </a:r>
          </a:p>
          <a:p>
            <a:r>
              <a:rPr lang="en-US" baseline="0" dirty="0" smtClean="0"/>
              <a:t>-- the get was added by Rails when we generated the ‘index’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2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building a HTML form</a:t>
            </a:r>
          </a:p>
          <a:p>
            <a:r>
              <a:rPr lang="en-US" dirty="0" smtClean="0"/>
              <a:t>-- clicking the submit button will POST the contents of the form to ‘/translate/’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2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notice</a:t>
            </a:r>
            <a:r>
              <a:rPr lang="en-US" baseline="0" dirty="0" smtClean="0"/>
              <a:t> in the Routes map there is no </a:t>
            </a:r>
          </a:p>
          <a:p>
            <a:r>
              <a:rPr lang="en-US" baseline="0" dirty="0" smtClean="0"/>
              <a:t>---- POST /translate/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code to</a:t>
            </a:r>
            <a:r>
              <a:rPr lang="en-US" baseline="0" dirty="0" smtClean="0"/>
              <a:t> process the GETs is already in the file 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create intercepts POSTs</a:t>
            </a:r>
          </a:p>
          <a:p>
            <a:r>
              <a:rPr lang="en-US" baseline="0" dirty="0" smtClean="0"/>
              <a:t>---- render inline: returns the HTML in quotes as the web page, ok for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~&gt; 1.0 asks</a:t>
            </a:r>
            <a:r>
              <a:rPr lang="en-US" baseline="0" dirty="0" smtClean="0"/>
              <a:t> to load version 1.0 or higher</a:t>
            </a:r>
          </a:p>
          <a:p>
            <a:r>
              <a:rPr lang="en-US" baseline="0" dirty="0" smtClean="0"/>
              <a:t>-- the most recent version should load </a:t>
            </a:r>
          </a:p>
          <a:p>
            <a:r>
              <a:rPr lang="en-US" baseline="0" dirty="0" smtClean="0"/>
              <a:t>-- bundler is a gem installed with Rails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grab the input</a:t>
            </a:r>
            <a:r>
              <a:rPr lang="en-US" baseline="0" dirty="0" smtClean="0"/>
              <a:t> file from the parameter list </a:t>
            </a:r>
          </a:p>
          <a:p>
            <a:r>
              <a:rPr lang="en-US" baseline="0" dirty="0" smtClean="0"/>
              <a:t>-- pass the file and other parameters to the mdTranslator gem </a:t>
            </a:r>
          </a:p>
          <a:p>
            <a:r>
              <a:rPr lang="en-US" baseline="0" dirty="0" smtClean="0"/>
              <a:t>-- accept the returned hash</a:t>
            </a:r>
          </a:p>
          <a:p>
            <a:r>
              <a:rPr lang="en-US" baseline="0" dirty="0" smtClean="0"/>
              <a:t>-- render the metadata output as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5/6/2015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translate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Rails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Rails only generated code in the router and controller to process the HTTP GET verb.  Add </a:t>
            </a:r>
            <a:r>
              <a:rPr lang="en-US" sz="1800" dirty="0" smtClean="0"/>
              <a:t>a ‘resources</a:t>
            </a:r>
            <a:r>
              <a:rPr lang="en-US" sz="1800" dirty="0"/>
              <a:t>’ </a:t>
            </a:r>
            <a:r>
              <a:rPr lang="en-US" sz="1800" dirty="0" smtClean="0"/>
              <a:t>statement to </a:t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 err="1"/>
              <a:t>config</a:t>
            </a:r>
            <a:r>
              <a:rPr lang="en-US" sz="1800" i="1" dirty="0"/>
              <a:t>/</a:t>
            </a:r>
            <a:r>
              <a:rPr lang="en-US" sz="1800" i="1" dirty="0" err="1"/>
              <a:t>routes.rb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have Rails automatically handle all HTTP verbs, including POST.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984337"/>
            <a:ext cx="6400800" cy="1054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resources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:translate</a:t>
            </a:r>
            <a:b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</a:b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343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 smtClean="0"/>
              <a:t>Add </a:t>
            </a:r>
            <a:r>
              <a:rPr lang="en-US" sz="1800" dirty="0"/>
              <a:t>code in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/>
              <a:t>app/controllers/</a:t>
            </a:r>
            <a:r>
              <a:rPr lang="en-US" sz="1800" i="1" dirty="0" err="1"/>
              <a:t>translate_controller.rb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intercept </a:t>
            </a:r>
            <a:r>
              <a:rPr lang="en-US" sz="1800" dirty="0"/>
              <a:t>and process the HTTP POST request.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764976"/>
            <a:ext cx="6400800" cy="241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class </a:t>
            </a:r>
            <a:r>
              <a:rPr lang="en-US" sz="1100" i="1" dirty="0" err="1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TranslateController</a:t>
            </a:r>
            <a:r>
              <a:rPr lang="en-US" sz="1100" i="1" dirty="0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&lt; </a:t>
            </a: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ApplicationController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GETs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index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inline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'&lt;h2&gt;This is the HTTP POST&lt;/h2&gt;'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 err="1" smtClean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47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Now the HTTP POST is properly </a:t>
            </a:r>
            <a:r>
              <a:rPr lang="en-US" sz="1800" dirty="0" smtClean="0"/>
              <a:t>intercepted.  When </a:t>
            </a:r>
            <a:r>
              <a:rPr lang="en-US" sz="1800" dirty="0"/>
              <a:t>the ‘Submit’ button is </a:t>
            </a:r>
            <a:r>
              <a:rPr lang="en-US" sz="1800" dirty="0" smtClean="0"/>
              <a:t>pressed we see...  </a:t>
            </a:r>
            <a:endParaRPr lang="en-US" sz="1800" dirty="0"/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4725"/>
          <a:stretch/>
        </p:blipFill>
        <p:spPr>
          <a:xfrm>
            <a:off x="2057400" y="2819400"/>
            <a:ext cx="5943600" cy="210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2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With the basic structure of the website </a:t>
            </a:r>
            <a:r>
              <a:rPr lang="en-US" sz="1800" dirty="0" smtClean="0"/>
              <a:t>complete </a:t>
            </a:r>
            <a:r>
              <a:rPr lang="en-US" sz="1800" dirty="0" smtClean="0"/>
              <a:t>connect </a:t>
            </a:r>
            <a:r>
              <a:rPr lang="en-US" sz="1800" dirty="0"/>
              <a:t>the mdTranslator gem to the website.  </a:t>
            </a:r>
            <a:r>
              <a:rPr lang="en-US" sz="1800" dirty="0" smtClean="0"/>
              <a:t>Add </a:t>
            </a:r>
            <a:r>
              <a:rPr lang="en-US" sz="1800" dirty="0" smtClean="0"/>
              <a:t>the adiwg-mdtranslator</a:t>
            </a:r>
            <a:r>
              <a:rPr lang="en-US" sz="1800" dirty="0" smtClean="0"/>
              <a:t> </a:t>
            </a:r>
            <a:r>
              <a:rPr lang="en-US" sz="1800" dirty="0" smtClean="0"/>
              <a:t>gem </a:t>
            </a:r>
            <a:r>
              <a:rPr lang="en-US" sz="1800" dirty="0"/>
              <a:t>request to the </a:t>
            </a:r>
            <a:r>
              <a:rPr lang="en-US" sz="1800" dirty="0" smtClean="0"/>
              <a:t>.../</a:t>
            </a:r>
            <a:r>
              <a:rPr lang="en-US" sz="1800" dirty="0" err="1" smtClean="0"/>
              <a:t>Gemfile</a:t>
            </a:r>
            <a:r>
              <a:rPr lang="en-US" sz="1800" dirty="0" smtClean="0"/>
              <a:t>.  </a:t>
            </a: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 smtClean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 marL="457200" lvl="0" indent="-449263">
              <a:buFont typeface="+mj-lt"/>
              <a:buAutoNum type="arabicPeriod" startAt="16"/>
            </a:pPr>
            <a:r>
              <a:rPr lang="en-US" sz="1800" dirty="0" smtClean="0"/>
              <a:t>Update </a:t>
            </a:r>
            <a:r>
              <a:rPr lang="en-US" sz="1800" dirty="0"/>
              <a:t>the website’s gems.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bundle </a:t>
            </a:r>
            <a:r>
              <a:rPr lang="en-US" sz="1800" dirty="0"/>
              <a:t>update.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adiwg-mdtranslator gem and all its dependencies will be loaded to your Rails website.  </a:t>
            </a:r>
          </a:p>
          <a:p>
            <a:pPr marL="457200" lvl="0" indent="-457200">
              <a:buFont typeface="+mj-lt"/>
              <a:buAutoNum type="arabicPeriod" startAt="16"/>
            </a:pPr>
            <a:r>
              <a:rPr lang="en-US" sz="1800" dirty="0" smtClean="0"/>
              <a:t>Remember to restart </a:t>
            </a:r>
            <a:r>
              <a:rPr lang="en-US" sz="1800" dirty="0"/>
              <a:t>the Rails server after adding new gems. </a:t>
            </a:r>
          </a:p>
          <a:p>
            <a:pPr>
              <a:buFont typeface="+mj-lt"/>
              <a:buAutoNum type="arabicPeriod" startAt="16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667000"/>
            <a:ext cx="6400800" cy="469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metadata translator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gem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'adiwg-mdtranslator'</a:t>
            </a:r>
            <a:r>
              <a:rPr lang="en-US" sz="11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'~&gt; 1.0</a:t>
            </a:r>
            <a:r>
              <a:rPr lang="en-US" sz="1100" dirty="0" smtClean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98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Now we need to write a simple script to process the HTTP POST.  </a:t>
            </a:r>
            <a:r>
              <a:rPr lang="en-US" sz="1800" dirty="0" smtClean="0"/>
              <a:t>In the </a:t>
            </a:r>
            <a:r>
              <a:rPr lang="en-US" sz="1800" dirty="0" smtClean="0"/>
              <a:t>../app/controllers/</a:t>
            </a:r>
            <a:r>
              <a:rPr lang="en-US" sz="1800" dirty="0" err="1" smtClean="0"/>
              <a:t>translate_controller.rb</a:t>
            </a:r>
            <a:r>
              <a:rPr lang="en-US" sz="1800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replace </a:t>
            </a:r>
            <a:r>
              <a:rPr lang="en-US" sz="1800" dirty="0"/>
              <a:t>the ‘render inline:’ statement we </a:t>
            </a:r>
            <a:r>
              <a:rPr lang="en-US" sz="1800" dirty="0" smtClean="0"/>
              <a:t>entered to </a:t>
            </a:r>
            <a:r>
              <a:rPr lang="en-US" sz="1800" dirty="0"/>
              <a:t>test the connection and routing with something like this…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020168"/>
            <a:ext cx="6400800" cy="2559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load file and parameter from POST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b="1" dirty="0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params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call the ADIwg metadata 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ADIWG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::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Mdtranslator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translate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reader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'mdJson'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validate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'normal'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'iso19115_2'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showAllTags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false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xml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writerOutput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smtClean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0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22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194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After the server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restarts, </a:t>
            </a:r>
            <a:r>
              <a:rPr lang="en-US" sz="1800" dirty="0"/>
              <a:t>navigate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the website root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enter some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valid </a:t>
            </a:r>
            <a:r>
              <a:rPr lang="en-US" sz="1800" dirty="0"/>
              <a:t>mdJson. 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1447800"/>
            <a:ext cx="5556208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4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/>
              <a:t>Click submit and you should see ISO 19115_2 returned from you locally hosted web service.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1" y="1456512"/>
            <a:ext cx="5562599" cy="457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This ‘non-award winning’ website only demonstrates the simplicity of building a website that can interface with the ADIWG ISO Metadata Toolkit.  A real website would need to be more robust checking for errors, handling all mdTranslator options, and handling all response types returned from the mdTranslator (XML. JSON, </a:t>
            </a:r>
            <a:r>
              <a:rPr lang="en-US" sz="1800" dirty="0" err="1"/>
              <a:t>JSONp</a:t>
            </a:r>
            <a:r>
              <a:rPr lang="en-US" sz="1800" dirty="0"/>
              <a:t>, text, plain).  But it’s a start.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on Rails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From the command line, navigate to the directory to hold your new Rails application.  This will become the parent directory of the new Rails application. </a:t>
            </a:r>
            <a:endParaRPr lang="en-US" sz="1800" dirty="0"/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Generate the new rails application.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</a:t>
            </a:r>
            <a:r>
              <a:rPr lang="en-US" sz="1800" dirty="0" smtClean="0"/>
              <a:t>rails </a:t>
            </a:r>
            <a:r>
              <a:rPr lang="en-US" sz="1800" dirty="0"/>
              <a:t>new translator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A new directory named ‘translator’ will be created </a:t>
            </a:r>
            <a:r>
              <a:rPr lang="en-US" sz="1800" dirty="0" smtClean="0"/>
              <a:t>and filled with the new Rails application modules. </a:t>
            </a:r>
            <a:endParaRPr lang="en-US" sz="1800" dirty="0" smtClean="0"/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Test </a:t>
            </a:r>
            <a:r>
              <a:rPr lang="en-US" sz="1800" dirty="0"/>
              <a:t>the </a:t>
            </a:r>
            <a:r>
              <a:rPr lang="en-US" sz="1800" dirty="0" smtClean="0"/>
              <a:t>new ‘translator’ rails application. </a:t>
            </a:r>
          </a:p>
          <a:p>
            <a:pPr lvl="1"/>
            <a:r>
              <a:rPr lang="en-US" sz="1600" dirty="0" smtClean="0"/>
              <a:t>Change </a:t>
            </a:r>
            <a:r>
              <a:rPr lang="en-US" sz="1600" dirty="0" smtClean="0"/>
              <a:t>the directory </a:t>
            </a:r>
            <a:r>
              <a:rPr lang="en-US" sz="1600" dirty="0" smtClean="0"/>
              <a:t>to the Rails application just created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 </a:t>
            </a:r>
            <a:r>
              <a:rPr lang="en-US" sz="1600" dirty="0" smtClean="0"/>
              <a:t>cd translator</a:t>
            </a:r>
          </a:p>
          <a:p>
            <a:pPr lvl="1"/>
            <a:r>
              <a:rPr lang="en-US" sz="1600" dirty="0" smtClean="0"/>
              <a:t>Start the Rails server.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 </a:t>
            </a:r>
            <a:r>
              <a:rPr lang="en-US" sz="1600" dirty="0" smtClean="0"/>
              <a:t>rails server</a:t>
            </a:r>
          </a:p>
          <a:p>
            <a:pPr lvl="1"/>
            <a:r>
              <a:rPr lang="en-US" sz="1600" dirty="0" smtClean="0"/>
              <a:t>From a browser type </a:t>
            </a:r>
            <a:r>
              <a:rPr lang="en-US" sz="1600" dirty="0" smtClean="0">
                <a:hlinkClick r:id="rId2"/>
              </a:rPr>
              <a:t>http://localhost:3000</a:t>
            </a:r>
            <a:endParaRPr lang="en-US" sz="1600" dirty="0" smtClean="0"/>
          </a:p>
          <a:p>
            <a:pPr lvl="1"/>
            <a:r>
              <a:rPr lang="en-US" sz="1600" dirty="0" smtClean="0"/>
              <a:t>You should see the ‘Welcome aboard’ </a:t>
            </a:r>
            <a:r>
              <a:rPr lang="en-US" sz="1600" dirty="0" smtClean="0"/>
              <a:t>page.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/>
              <a:t>Generate </a:t>
            </a:r>
            <a:r>
              <a:rPr lang="en-US" sz="1800" dirty="0" smtClean="0"/>
              <a:t>a home </a:t>
            </a:r>
            <a:r>
              <a:rPr lang="en-US" sz="1800" dirty="0"/>
              <a:t>page using </a:t>
            </a:r>
            <a:r>
              <a:rPr lang="en-US" sz="1800" dirty="0" smtClean="0"/>
              <a:t>a Rails helper.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</a:t>
            </a:r>
            <a:r>
              <a:rPr lang="en-US" sz="1800" dirty="0" smtClean="0"/>
              <a:t>rails </a:t>
            </a:r>
            <a:r>
              <a:rPr lang="en-US" sz="1800" dirty="0"/>
              <a:t>generate controller translate index</a:t>
            </a:r>
          </a:p>
          <a:p>
            <a:pPr>
              <a:buFont typeface="+mj-lt"/>
              <a:buAutoNum type="arabicPeriod" startAt="5"/>
            </a:pPr>
            <a:r>
              <a:rPr lang="en-US" sz="1800" dirty="0"/>
              <a:t>Test the new index page </a:t>
            </a:r>
            <a:r>
              <a:rPr lang="en-US" sz="1800" dirty="0" smtClean="0"/>
              <a:t>that Rails </a:t>
            </a:r>
            <a:r>
              <a:rPr lang="en-US" sz="1800" dirty="0" smtClean="0"/>
              <a:t>generated for you …  </a:t>
            </a:r>
            <a:r>
              <a:rPr lang="en-US" sz="1800" dirty="0">
                <a:hlinkClick r:id="rId2"/>
              </a:rPr>
              <a:t>http://localhost/translate/index</a:t>
            </a:r>
            <a:r>
              <a:rPr lang="en-US" sz="1800" dirty="0"/>
              <a:t>  </a:t>
            </a:r>
          </a:p>
          <a:p>
            <a:pPr>
              <a:buFont typeface="+mj-lt"/>
              <a:buAutoNum type="arabicPeriod" startAt="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44748"/>
          <a:stretch/>
        </p:blipFill>
        <p:spPr>
          <a:xfrm>
            <a:off x="2743200" y="3124200"/>
            <a:ext cx="5781675" cy="24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8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800" dirty="0" smtClean="0"/>
              <a:t>Next s</a:t>
            </a:r>
            <a:r>
              <a:rPr lang="en-US" sz="1800" dirty="0" smtClean="0"/>
              <a:t>et </a:t>
            </a:r>
            <a:r>
              <a:rPr lang="en-US" sz="1800" dirty="0"/>
              <a:t>the </a:t>
            </a:r>
            <a:r>
              <a:rPr lang="en-US" sz="1800" dirty="0" smtClean="0"/>
              <a:t>‘index’ </a:t>
            </a:r>
            <a:r>
              <a:rPr lang="en-US" sz="1800" dirty="0"/>
              <a:t>page as the default page for </a:t>
            </a:r>
            <a:r>
              <a:rPr lang="en-US" sz="1800" dirty="0" smtClean="0"/>
              <a:t>the website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.../</a:t>
            </a:r>
            <a:r>
              <a:rPr lang="en-US" sz="1800" i="1" dirty="0" err="1" smtClean="0"/>
              <a:t>config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routes.rb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set </a:t>
            </a:r>
            <a:r>
              <a:rPr lang="en-US" sz="1800" dirty="0"/>
              <a:t>the root to ‘</a:t>
            </a:r>
            <a:r>
              <a:rPr lang="en-US" sz="1800" dirty="0" err="1"/>
              <a:t>translate#index</a:t>
            </a:r>
            <a:r>
              <a:rPr lang="en-US" sz="1800" dirty="0"/>
              <a:t>’.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2971800"/>
            <a:ext cx="6400800" cy="676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6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Now the index page </a:t>
            </a:r>
            <a:r>
              <a:rPr lang="en-US" sz="1800" dirty="0" smtClean="0"/>
              <a:t>will </a:t>
            </a:r>
            <a:r>
              <a:rPr lang="en-US" sz="1800" dirty="0" smtClean="0"/>
              <a:t>display at root rather than ‘Welcome aboard’.</a:t>
            </a:r>
            <a:endParaRPr lang="en-US" sz="1800" dirty="0"/>
          </a:p>
          <a:p>
            <a:pPr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0000"/>
          <a:stretch/>
        </p:blipFill>
        <p:spPr>
          <a:xfrm>
            <a:off x="2255520" y="2438400"/>
            <a:ext cx="5943600" cy="232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7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Code a </a:t>
            </a:r>
            <a:r>
              <a:rPr lang="en-US" sz="1800" dirty="0"/>
              <a:t>simple HTML form </a:t>
            </a:r>
            <a:r>
              <a:rPr lang="en-US" sz="1800" dirty="0" smtClean="0"/>
              <a:t>in the file </a:t>
            </a:r>
            <a:br>
              <a:rPr lang="en-US" sz="1800" dirty="0" smtClean="0"/>
            </a:br>
            <a:r>
              <a:rPr lang="en-US" sz="1800" i="1" dirty="0" smtClean="0"/>
              <a:t>…/app/views/translate/</a:t>
            </a:r>
            <a:r>
              <a:rPr lang="en-US" sz="1800" i="1" dirty="0" err="1" smtClean="0"/>
              <a:t>index.html.erb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replacing </a:t>
            </a:r>
            <a:r>
              <a:rPr lang="en-US" sz="1800" dirty="0"/>
              <a:t>all the Rails generated code.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228600"/>
            <a:ext cx="6400800" cy="6070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&lt;!--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- ADIwg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REST endpoint controller for demonstration of mdTranslator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--&gt;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&lt;h2&gt;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Rails example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&lt;/h2&gt;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form_container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&lt;%= </a:t>
            </a:r>
            <a:r>
              <a:rPr lang="en-US" sz="1050" i="1" dirty="0" err="1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form_tag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r>
              <a:rPr lang="en-US" sz="105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'/translate'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&lt;h3&gt;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Submit JSON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&lt;/h3&gt;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Paste or type JSON, choose options, and click Submit.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Valid ISO 19115-2 XML should be generated.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br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"file"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Place mdJson here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 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"buttons"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"hidden"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form_id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"759352"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saveForm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button_text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b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For more info visit the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&lt;a 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href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"http://www.adiwg.org/mdTranslator"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   website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&lt;/a&gt;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b="1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&lt;/div</a:t>
            </a:r>
            <a:r>
              <a:rPr lang="en-US" sz="1050" dirty="0" smtClean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endParaRPr lang="en-US" sz="105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The updated index </a:t>
            </a:r>
            <a:r>
              <a:rPr lang="en-US" sz="1800" dirty="0" smtClean="0"/>
              <a:t>page now looks </a:t>
            </a:r>
            <a:r>
              <a:rPr lang="en-US" sz="1800" dirty="0"/>
              <a:t>like </a:t>
            </a:r>
            <a:r>
              <a:rPr lang="en-US" sz="1800" dirty="0" smtClean="0"/>
              <a:t>this …</a:t>
            </a:r>
            <a:endParaRPr lang="en-US" sz="1800" dirty="0"/>
          </a:p>
          <a:p>
            <a:pPr marL="457200" indent="-457200">
              <a:buFont typeface="+mj-lt"/>
              <a:buAutoNum type="arabicPeriod" startAt="10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9171"/>
          <a:stretch/>
        </p:blipFill>
        <p:spPr>
          <a:xfrm>
            <a:off x="2286000" y="2286000"/>
            <a:ext cx="5943600" cy="282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Click ‘Submit’ and Rails shows a ‘Routing Error’.  We have not handled the HTTP POST in our routing or controller.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2362200"/>
            <a:ext cx="4724400" cy="369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2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7651</TotalTime>
  <Words>663</Words>
  <Application>Microsoft Office PowerPoint</Application>
  <PresentationFormat>On-screen Show (4:3)</PresentationFormat>
  <Paragraphs>136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ADIwgTheme</vt:lpstr>
      <vt:lpstr>Flow</vt:lpstr>
      <vt:lpstr>ISO Developer’s Toolkit - mdTranslator in Rails  2015 CDI Workshop</vt:lpstr>
      <vt:lpstr>mdTranslator on Rails 1</vt:lpstr>
      <vt:lpstr>mdTranslator on Rails 2</vt:lpstr>
      <vt:lpstr>mdTranslator on Rails 3</vt:lpstr>
      <vt:lpstr>mdTranslator on Rails 4</vt:lpstr>
      <vt:lpstr>mdTranslator on Rails 5</vt:lpstr>
      <vt:lpstr>PowerPoint Presentation</vt:lpstr>
      <vt:lpstr>mdTranslator on Rails 6</vt:lpstr>
      <vt:lpstr>mdTranslator on Rails 7</vt:lpstr>
      <vt:lpstr>mdTranslator on Rails 8</vt:lpstr>
      <vt:lpstr>mdTranslator on Rails 9</vt:lpstr>
      <vt:lpstr>mdTranslator on Rails 10</vt:lpstr>
      <vt:lpstr>mdTranslator on Rails 11</vt:lpstr>
      <vt:lpstr>mdTranslator on Rails 12</vt:lpstr>
      <vt:lpstr>mdTranslator on Rails 13</vt:lpstr>
      <vt:lpstr>mdTranslator on Rails 14</vt:lpstr>
      <vt:lpstr>mdTranslator on Rails 15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462</cp:revision>
  <cp:lastPrinted>2015-04-06T19:15:32Z</cp:lastPrinted>
  <dcterms:created xsi:type="dcterms:W3CDTF">2012-08-27T16:53:10Z</dcterms:created>
  <dcterms:modified xsi:type="dcterms:W3CDTF">2015-05-07T00:45:32Z</dcterms:modified>
</cp:coreProperties>
</file>