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8"/>
  </p:notesMasterIdLst>
  <p:sldIdLst>
    <p:sldId id="335" r:id="rId3"/>
    <p:sldId id="354" r:id="rId4"/>
    <p:sldId id="340" r:id="rId5"/>
    <p:sldId id="351" r:id="rId6"/>
    <p:sldId id="338" r:id="rId7"/>
    <p:sldId id="341" r:id="rId8"/>
    <p:sldId id="352" r:id="rId9"/>
    <p:sldId id="353" r:id="rId10"/>
    <p:sldId id="342" r:id="rId11"/>
    <p:sldId id="343" r:id="rId12"/>
    <p:sldId id="344" r:id="rId13"/>
    <p:sldId id="346" r:id="rId14"/>
    <p:sldId id="347" r:id="rId15"/>
    <p:sldId id="348" r:id="rId16"/>
    <p:sldId id="337" r:id="rId17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4FF"/>
    <a:srgbClr val="009AD0"/>
    <a:srgbClr val="BB573D"/>
    <a:srgbClr val="6C7DB0"/>
    <a:srgbClr val="566A88"/>
    <a:srgbClr val="566AA3"/>
    <a:srgbClr val="5DD5FF"/>
    <a:srgbClr val="C03C26"/>
    <a:srgbClr val="BE2E2A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194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Review Standards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Adopt</a:t>
          </a:r>
          <a:endParaRPr lang="en-US" dirty="0"/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 smtClean="0"/>
            <a:t>Adapt/Build Tools</a:t>
          </a:r>
          <a:endParaRPr lang="en-US" dirty="0"/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65A11C3B-851C-4437-A71C-C6CEF166B99E}" type="pres">
      <dgm:prSet presAssocID="{D1327593-98ED-4120-8F5D-994E622261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DFACF-E72A-4AA4-986C-706A38C315BC}" type="pres">
      <dgm:prSet presAssocID="{D1327593-98ED-4120-8F5D-994E622261E6}" presName="cycle" presStyleCnt="0"/>
      <dgm:spPr/>
    </dgm:pt>
    <dgm:pt modelId="{D1FF976F-16EA-4DAD-9679-9556C13E4B4B}" type="pres">
      <dgm:prSet presAssocID="{4E6FA9F5-F2F6-41CE-98B4-D9F1DAE358D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B5F19-3FA0-4A0A-A96B-DB1DE476F9BC}" type="pres">
      <dgm:prSet presAssocID="{FF399AB7-FB73-4175-A4DC-C0FED4F15D0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92081C2B-D72B-47C2-A8C7-623D6B309EE0}" type="pres">
      <dgm:prSet presAssocID="{93AC5CE5-12B6-4FBA-88A8-413C58F1D5E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3524A5-5C9B-4788-8F5A-C6B334A90AB9}" type="pres">
      <dgm:prSet presAssocID="{5F6A565F-6279-4BD8-AB2E-3E128F4A17D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293FA-D670-4206-BEAD-C8B6C5A2FBE9}" type="pres">
      <dgm:prSet presAssocID="{EF004F45-6F26-4668-AA92-A37EE44F8F4A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9732CB-7893-4E39-ABC7-058D537784B4}" type="pres">
      <dgm:prSet presAssocID="{38AF128F-7260-4CFE-A85C-DABFEE94781A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AC9281-0C13-4E6E-84B1-684A0A319235}" type="presOf" srcId="{FF399AB7-FB73-4175-A4DC-C0FED4F15D0A}" destId="{824B5F19-3FA0-4A0A-A96B-DB1DE476F9BC}" srcOrd="0" destOrd="0" presId="urn:microsoft.com/office/officeart/2005/8/layout/cycle3"/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525C6B4D-F743-4464-A3EB-7C0D9301A67C}" type="presOf" srcId="{5F6A565F-6279-4BD8-AB2E-3E128F4A17D9}" destId="{373524A5-5C9B-4788-8F5A-C6B334A90AB9}" srcOrd="0" destOrd="0" presId="urn:microsoft.com/office/officeart/2005/8/layout/cycle3"/>
    <dgm:cxn modelId="{863DB145-3129-4581-944B-6DCFE10524DB}" type="presOf" srcId="{4E6FA9F5-F2F6-41CE-98B4-D9F1DAE358DB}" destId="{D1FF976F-16EA-4DAD-9679-9556C13E4B4B}" srcOrd="0" destOrd="0" presId="urn:microsoft.com/office/officeart/2005/8/layout/cycle3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94D17C8F-768E-4F0C-91C0-DF6935E0FF80}" type="presOf" srcId="{D1327593-98ED-4120-8F5D-994E622261E6}" destId="{65A11C3B-851C-4437-A71C-C6CEF166B99E}" srcOrd="0" destOrd="0" presId="urn:microsoft.com/office/officeart/2005/8/layout/cycle3"/>
    <dgm:cxn modelId="{CDE951F9-54CE-456D-847A-6B35D68C6942}" type="presOf" srcId="{EF004F45-6F26-4668-AA92-A37EE44F8F4A}" destId="{E73293FA-D670-4206-BEAD-C8B6C5A2FBE9}" srcOrd="0" destOrd="0" presId="urn:microsoft.com/office/officeart/2005/8/layout/cycle3"/>
    <dgm:cxn modelId="{A64D3320-310A-425A-9227-52EA35EEBDE5}" type="presOf" srcId="{38AF128F-7260-4CFE-A85C-DABFEE94781A}" destId="{BC9732CB-7893-4E39-ABC7-058D537784B4}" srcOrd="0" destOrd="0" presId="urn:microsoft.com/office/officeart/2005/8/layout/cycle3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F2587D1B-9A8F-416F-BCEB-EC04F22A5C35}" type="presOf" srcId="{93AC5CE5-12B6-4FBA-88A8-413C58F1D5E4}" destId="{92081C2B-D72B-47C2-A8C7-623D6B309EE0}" srcOrd="0" destOrd="0" presId="urn:microsoft.com/office/officeart/2005/8/layout/cycle3"/>
    <dgm:cxn modelId="{4639CD3D-6CE4-4F5C-8CD4-EA72617E71B4}" type="presParOf" srcId="{65A11C3B-851C-4437-A71C-C6CEF166B99E}" destId="{2B1DFACF-E72A-4AA4-986C-706A38C315BC}" srcOrd="0" destOrd="0" presId="urn:microsoft.com/office/officeart/2005/8/layout/cycle3"/>
    <dgm:cxn modelId="{095D811A-AF0B-4DC0-AB43-8C0A1EA6EB8D}" type="presParOf" srcId="{2B1DFACF-E72A-4AA4-986C-706A38C315BC}" destId="{D1FF976F-16EA-4DAD-9679-9556C13E4B4B}" srcOrd="0" destOrd="0" presId="urn:microsoft.com/office/officeart/2005/8/layout/cycle3"/>
    <dgm:cxn modelId="{383E6EB3-D279-4959-9572-3EFC718228E4}" type="presParOf" srcId="{2B1DFACF-E72A-4AA4-986C-706A38C315BC}" destId="{824B5F19-3FA0-4A0A-A96B-DB1DE476F9BC}" srcOrd="1" destOrd="0" presId="urn:microsoft.com/office/officeart/2005/8/layout/cycle3"/>
    <dgm:cxn modelId="{5BDC4DC0-7D79-4B46-A116-47176C8DCEAF}" type="presParOf" srcId="{2B1DFACF-E72A-4AA4-986C-706A38C315BC}" destId="{92081C2B-D72B-47C2-A8C7-623D6B309EE0}" srcOrd="2" destOrd="0" presId="urn:microsoft.com/office/officeart/2005/8/layout/cycle3"/>
    <dgm:cxn modelId="{DE3C5558-64F1-4081-B305-5EEE023F66D4}" type="presParOf" srcId="{2B1DFACF-E72A-4AA4-986C-706A38C315BC}" destId="{373524A5-5C9B-4788-8F5A-C6B334A90AB9}" srcOrd="3" destOrd="0" presId="urn:microsoft.com/office/officeart/2005/8/layout/cycle3"/>
    <dgm:cxn modelId="{CBE68239-45DD-4735-AEA6-0E1389F35DA2}" type="presParOf" srcId="{2B1DFACF-E72A-4AA4-986C-706A38C315BC}" destId="{E73293FA-D670-4206-BEAD-C8B6C5A2FBE9}" srcOrd="4" destOrd="0" presId="urn:microsoft.com/office/officeart/2005/8/layout/cycle3"/>
    <dgm:cxn modelId="{86D1FAAC-087F-4E43-9BAF-D11FA571D13F}" type="presParOf" srcId="{2B1DFACF-E72A-4AA4-986C-706A38C315BC}" destId="{BC9732CB-7893-4E39-ABC7-058D537784B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327593-98ED-4120-8F5D-994E622261E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FA9F5-F2F6-41CE-98B4-D9F1DAE358DB}">
      <dgm:prSet phldrT="[Text]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 smtClean="0"/>
            <a:t>Adopt Single </a:t>
          </a:r>
          <a:r>
            <a:rPr lang="en-US" dirty="0" smtClean="0"/>
            <a:t>Standard</a:t>
          </a:r>
          <a:endParaRPr lang="en-US" dirty="0"/>
        </a:p>
      </dgm:t>
    </dgm:pt>
    <dgm:pt modelId="{7826D7E0-AD87-497A-93F8-D56A9017C695}" type="parTrans" cxnId="{B66F5976-1380-4D50-BBAA-044D17E590E0}">
      <dgm:prSet/>
      <dgm:spPr/>
      <dgm:t>
        <a:bodyPr/>
        <a:lstStyle/>
        <a:p>
          <a:endParaRPr lang="en-US"/>
        </a:p>
      </dgm:t>
    </dgm:pt>
    <dgm:pt modelId="{FF399AB7-FB73-4175-A4DC-C0FED4F15D0A}" type="sibTrans" cxnId="{B66F5976-1380-4D50-BBAA-044D17E590E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93AC5CE5-12B6-4FBA-88A8-413C58F1D5E4}">
      <dgm:prSet phldrT="[Text]"/>
      <dgm:spPr>
        <a:solidFill>
          <a:schemeClr val="accent4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Learning Curve</a:t>
          </a:r>
        </a:p>
      </dgm:t>
    </dgm:pt>
    <dgm:pt modelId="{87C1BC61-1BB9-4DE5-AE27-F0683AD2B0B4}" type="parTrans" cxnId="{1907DCEA-8FD1-4723-9166-0AAF18904537}">
      <dgm:prSet/>
      <dgm:spPr/>
      <dgm:t>
        <a:bodyPr/>
        <a:lstStyle/>
        <a:p>
          <a:endParaRPr lang="en-US"/>
        </a:p>
      </dgm:t>
    </dgm:pt>
    <dgm:pt modelId="{0C7CF2C8-6941-4693-A197-8071F80388FF}" type="sibTrans" cxnId="{1907DCEA-8FD1-4723-9166-0AAF18904537}">
      <dgm:prSet/>
      <dgm:spPr/>
      <dgm:t>
        <a:bodyPr/>
        <a:lstStyle/>
        <a:p>
          <a:endParaRPr lang="en-US"/>
        </a:p>
      </dgm:t>
    </dgm:pt>
    <dgm:pt modelId="{5F6A565F-6279-4BD8-AB2E-3E128F4A17D9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Adapt/</a:t>
          </a:r>
          <a:br>
            <a:rPr lang="en-US" dirty="0" smtClean="0"/>
          </a:br>
          <a:r>
            <a:rPr lang="en-US" dirty="0" smtClean="0"/>
            <a:t>Build Tools</a:t>
          </a:r>
          <a:endParaRPr lang="en-US" dirty="0" smtClean="0"/>
        </a:p>
      </dgm:t>
    </dgm:pt>
    <dgm:pt modelId="{3576D716-B996-4859-BFF0-2CE65D3A59D2}" type="parTrans" cxnId="{1BF7CDC6-B990-492F-BB66-5B198652AA04}">
      <dgm:prSet/>
      <dgm:spPr/>
      <dgm:t>
        <a:bodyPr/>
        <a:lstStyle/>
        <a:p>
          <a:endParaRPr lang="en-US"/>
        </a:p>
      </dgm:t>
    </dgm:pt>
    <dgm:pt modelId="{64BEC943-C042-4DF5-9F1B-4EA3317A967A}" type="sibTrans" cxnId="{1BF7CDC6-B990-492F-BB66-5B198652AA04}">
      <dgm:prSet/>
      <dgm:spPr/>
      <dgm:t>
        <a:bodyPr/>
        <a:lstStyle/>
        <a:p>
          <a:endParaRPr lang="en-US"/>
        </a:p>
      </dgm:t>
    </dgm:pt>
    <dgm:pt modelId="{EF004F45-6F26-4668-AA92-A37EE44F8F4A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b="1" u="sng" dirty="0" smtClean="0"/>
            <a:t>Translate </a:t>
          </a:r>
          <a:r>
            <a:rPr lang="en-US" b="0" u="none" dirty="0" smtClean="0"/>
            <a:t>to</a:t>
          </a:r>
          <a:r>
            <a:rPr lang="en-US" b="1" u="sng" dirty="0" smtClean="0"/>
            <a:t> </a:t>
          </a:r>
          <a:r>
            <a:rPr lang="en-US" b="0" u="none" dirty="0" smtClean="0"/>
            <a:t>Supported Standards</a:t>
          </a:r>
          <a:endParaRPr lang="en-US" b="0" u="none" dirty="0" smtClean="0"/>
        </a:p>
      </dgm:t>
    </dgm:pt>
    <dgm:pt modelId="{84F52BA4-8454-4A3B-A7CD-1C4583CB43BF}" type="parTrans" cxnId="{1EEA6434-4375-4EE6-B4B6-501A6EAF9732}">
      <dgm:prSet/>
      <dgm:spPr/>
      <dgm:t>
        <a:bodyPr/>
        <a:lstStyle/>
        <a:p>
          <a:endParaRPr lang="en-US"/>
        </a:p>
      </dgm:t>
    </dgm:pt>
    <dgm:pt modelId="{7B81A3D9-4822-41F7-A63B-A481EE2EDBB6}" type="sibTrans" cxnId="{1EEA6434-4375-4EE6-B4B6-501A6EAF9732}">
      <dgm:prSet/>
      <dgm:spPr/>
      <dgm:t>
        <a:bodyPr/>
        <a:lstStyle/>
        <a:p>
          <a:endParaRPr lang="en-US"/>
        </a:p>
      </dgm:t>
    </dgm:pt>
    <dgm:pt modelId="{38AF128F-7260-4CFE-A85C-DABFEE94781A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 smtClean="0"/>
            <a:t>Output Metadata</a:t>
          </a:r>
          <a:endParaRPr lang="en-US" dirty="0"/>
        </a:p>
      </dgm:t>
    </dgm:pt>
    <dgm:pt modelId="{1EB305D8-B38C-41BC-8A71-DECF9B6E1B42}" type="parTrans" cxnId="{4FC57545-961D-4E53-8829-37DCB31A3A11}">
      <dgm:prSet/>
      <dgm:spPr/>
      <dgm:t>
        <a:bodyPr/>
        <a:lstStyle/>
        <a:p>
          <a:endParaRPr lang="en-US"/>
        </a:p>
      </dgm:t>
    </dgm:pt>
    <dgm:pt modelId="{E8222F86-EB53-4DF1-BFC7-58DA7117F929}" type="sibTrans" cxnId="{4FC57545-961D-4E53-8829-37DCB31A3A11}">
      <dgm:prSet/>
      <dgm:spPr/>
      <dgm:t>
        <a:bodyPr/>
        <a:lstStyle/>
        <a:p>
          <a:endParaRPr lang="en-US"/>
        </a:p>
      </dgm:t>
    </dgm:pt>
    <dgm:pt modelId="{1543C5CF-EBD1-4ACF-A836-D92FE1D4461F}" type="pres">
      <dgm:prSet presAssocID="{D1327593-98ED-4120-8F5D-994E622261E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5D16C4-C1D5-4A0E-B5AD-985A44048AE3}" type="pres">
      <dgm:prSet presAssocID="{D1327593-98ED-4120-8F5D-994E622261E6}" presName="arrow" presStyleLbl="bgShp" presStyleIdx="0" presStyleCn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34DA1259-F83B-4B51-BF4D-230AF82827CE}" type="pres">
      <dgm:prSet presAssocID="{D1327593-98ED-4120-8F5D-994E622261E6}" presName="linearProcess" presStyleCnt="0"/>
      <dgm:spPr/>
    </dgm:pt>
    <dgm:pt modelId="{13D590FA-4387-4778-889C-F1B474EB5CF3}" type="pres">
      <dgm:prSet presAssocID="{4E6FA9F5-F2F6-41CE-98B4-D9F1DAE358D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8E022-5C04-4713-8144-00445ED95DD7}" type="pres">
      <dgm:prSet presAssocID="{FF399AB7-FB73-4175-A4DC-C0FED4F15D0A}" presName="sibTrans" presStyleCnt="0"/>
      <dgm:spPr/>
    </dgm:pt>
    <dgm:pt modelId="{D1232956-F5B0-4F85-9D84-7B6E85FB6386}" type="pres">
      <dgm:prSet presAssocID="{93AC5CE5-12B6-4FBA-88A8-413C58F1D5E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99B84-1653-409E-8495-D64DC0730065}" type="pres">
      <dgm:prSet presAssocID="{0C7CF2C8-6941-4693-A197-8071F80388FF}" presName="sibTrans" presStyleCnt="0"/>
      <dgm:spPr/>
    </dgm:pt>
    <dgm:pt modelId="{51F8E1FE-B7CC-4C7A-96F7-58768C1CDAF1}" type="pres">
      <dgm:prSet presAssocID="{5F6A565F-6279-4BD8-AB2E-3E128F4A17D9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A2A76-EF04-4272-856E-805864F02AA7}" type="pres">
      <dgm:prSet presAssocID="{64BEC943-C042-4DF5-9F1B-4EA3317A967A}" presName="sibTrans" presStyleCnt="0"/>
      <dgm:spPr/>
    </dgm:pt>
    <dgm:pt modelId="{87FB993F-A3E6-463D-B272-9074F43DC7D7}" type="pres">
      <dgm:prSet presAssocID="{EF004F45-6F26-4668-AA92-A37EE44F8F4A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C7C31-5611-4950-944B-11C1F5E14E7C}" type="pres">
      <dgm:prSet presAssocID="{7B81A3D9-4822-41F7-A63B-A481EE2EDBB6}" presName="sibTrans" presStyleCnt="0"/>
      <dgm:spPr/>
    </dgm:pt>
    <dgm:pt modelId="{517B6713-F11E-4F96-8BEC-9629BAF45307}" type="pres">
      <dgm:prSet presAssocID="{38AF128F-7260-4CFE-A85C-DABFEE94781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7CDC6-B990-492F-BB66-5B198652AA04}" srcId="{D1327593-98ED-4120-8F5D-994E622261E6}" destId="{5F6A565F-6279-4BD8-AB2E-3E128F4A17D9}" srcOrd="2" destOrd="0" parTransId="{3576D716-B996-4859-BFF0-2CE65D3A59D2}" sibTransId="{64BEC943-C042-4DF5-9F1B-4EA3317A967A}"/>
    <dgm:cxn modelId="{B66F5976-1380-4D50-BBAA-044D17E590E0}" srcId="{D1327593-98ED-4120-8F5D-994E622261E6}" destId="{4E6FA9F5-F2F6-41CE-98B4-D9F1DAE358DB}" srcOrd="0" destOrd="0" parTransId="{7826D7E0-AD87-497A-93F8-D56A9017C695}" sibTransId="{FF399AB7-FB73-4175-A4DC-C0FED4F15D0A}"/>
    <dgm:cxn modelId="{5B850D0B-17F7-441F-A64C-280CB1CD8329}" type="presOf" srcId="{38AF128F-7260-4CFE-A85C-DABFEE94781A}" destId="{517B6713-F11E-4F96-8BEC-9629BAF45307}" srcOrd="0" destOrd="0" presId="urn:microsoft.com/office/officeart/2005/8/layout/hProcess9"/>
    <dgm:cxn modelId="{1907DCEA-8FD1-4723-9166-0AAF18904537}" srcId="{D1327593-98ED-4120-8F5D-994E622261E6}" destId="{93AC5CE5-12B6-4FBA-88A8-413C58F1D5E4}" srcOrd="1" destOrd="0" parTransId="{87C1BC61-1BB9-4DE5-AE27-F0683AD2B0B4}" sibTransId="{0C7CF2C8-6941-4693-A197-8071F80388FF}"/>
    <dgm:cxn modelId="{2F5C3C6A-D604-4808-8447-81E390790FBF}" type="presOf" srcId="{EF004F45-6F26-4668-AA92-A37EE44F8F4A}" destId="{87FB993F-A3E6-463D-B272-9074F43DC7D7}" srcOrd="0" destOrd="0" presId="urn:microsoft.com/office/officeart/2005/8/layout/hProcess9"/>
    <dgm:cxn modelId="{CA4CA1F1-F6B3-477B-A300-4EA65BA18883}" type="presOf" srcId="{4E6FA9F5-F2F6-41CE-98B4-D9F1DAE358DB}" destId="{13D590FA-4387-4778-889C-F1B474EB5CF3}" srcOrd="0" destOrd="0" presId="urn:microsoft.com/office/officeart/2005/8/layout/hProcess9"/>
    <dgm:cxn modelId="{4DD61788-8653-497E-8E32-FED970082D48}" type="presOf" srcId="{93AC5CE5-12B6-4FBA-88A8-413C58F1D5E4}" destId="{D1232956-F5B0-4F85-9D84-7B6E85FB6386}" srcOrd="0" destOrd="0" presId="urn:microsoft.com/office/officeart/2005/8/layout/hProcess9"/>
    <dgm:cxn modelId="{1EEA6434-4375-4EE6-B4B6-501A6EAF9732}" srcId="{D1327593-98ED-4120-8F5D-994E622261E6}" destId="{EF004F45-6F26-4668-AA92-A37EE44F8F4A}" srcOrd="3" destOrd="0" parTransId="{84F52BA4-8454-4A3B-A7CD-1C4583CB43BF}" sibTransId="{7B81A3D9-4822-41F7-A63B-A481EE2EDBB6}"/>
    <dgm:cxn modelId="{4FC57545-961D-4E53-8829-37DCB31A3A11}" srcId="{D1327593-98ED-4120-8F5D-994E622261E6}" destId="{38AF128F-7260-4CFE-A85C-DABFEE94781A}" srcOrd="4" destOrd="0" parTransId="{1EB305D8-B38C-41BC-8A71-DECF9B6E1B42}" sibTransId="{E8222F86-EB53-4DF1-BFC7-58DA7117F929}"/>
    <dgm:cxn modelId="{8C8410BB-427A-4CBF-A353-01BE7E719EE3}" type="presOf" srcId="{D1327593-98ED-4120-8F5D-994E622261E6}" destId="{1543C5CF-EBD1-4ACF-A836-D92FE1D4461F}" srcOrd="0" destOrd="0" presId="urn:microsoft.com/office/officeart/2005/8/layout/hProcess9"/>
    <dgm:cxn modelId="{39E4DF1B-7D0E-4C24-A508-47D9CDF41DAC}" type="presOf" srcId="{5F6A565F-6279-4BD8-AB2E-3E128F4A17D9}" destId="{51F8E1FE-B7CC-4C7A-96F7-58768C1CDAF1}" srcOrd="0" destOrd="0" presId="urn:microsoft.com/office/officeart/2005/8/layout/hProcess9"/>
    <dgm:cxn modelId="{C62C82C9-0813-4211-88C1-C25C6EF1562C}" type="presParOf" srcId="{1543C5CF-EBD1-4ACF-A836-D92FE1D4461F}" destId="{895D16C4-C1D5-4A0E-B5AD-985A44048AE3}" srcOrd="0" destOrd="0" presId="urn:microsoft.com/office/officeart/2005/8/layout/hProcess9"/>
    <dgm:cxn modelId="{0535E3EE-2194-421D-9A0E-8E9EBBF00A4C}" type="presParOf" srcId="{1543C5CF-EBD1-4ACF-A836-D92FE1D4461F}" destId="{34DA1259-F83B-4B51-BF4D-230AF82827CE}" srcOrd="1" destOrd="0" presId="urn:microsoft.com/office/officeart/2005/8/layout/hProcess9"/>
    <dgm:cxn modelId="{88F499C3-C229-4C5A-B8C7-0A2330547ACD}" type="presParOf" srcId="{34DA1259-F83B-4B51-BF4D-230AF82827CE}" destId="{13D590FA-4387-4778-889C-F1B474EB5CF3}" srcOrd="0" destOrd="0" presId="urn:microsoft.com/office/officeart/2005/8/layout/hProcess9"/>
    <dgm:cxn modelId="{FDF69E3E-7C5E-4B5E-884F-FE475B614E49}" type="presParOf" srcId="{34DA1259-F83B-4B51-BF4D-230AF82827CE}" destId="{FE08E022-5C04-4713-8144-00445ED95DD7}" srcOrd="1" destOrd="0" presId="urn:microsoft.com/office/officeart/2005/8/layout/hProcess9"/>
    <dgm:cxn modelId="{5D189DED-B327-4048-AE88-C2F66F9632CB}" type="presParOf" srcId="{34DA1259-F83B-4B51-BF4D-230AF82827CE}" destId="{D1232956-F5B0-4F85-9D84-7B6E85FB6386}" srcOrd="2" destOrd="0" presId="urn:microsoft.com/office/officeart/2005/8/layout/hProcess9"/>
    <dgm:cxn modelId="{3083B81F-A248-4B16-8DB2-70D1C91E43F0}" type="presParOf" srcId="{34DA1259-F83B-4B51-BF4D-230AF82827CE}" destId="{A4B99B84-1653-409E-8495-D64DC0730065}" srcOrd="3" destOrd="0" presId="urn:microsoft.com/office/officeart/2005/8/layout/hProcess9"/>
    <dgm:cxn modelId="{151DE93C-69C7-40EB-AC46-D5D9AEC6D167}" type="presParOf" srcId="{34DA1259-F83B-4B51-BF4D-230AF82827CE}" destId="{51F8E1FE-B7CC-4C7A-96F7-58768C1CDAF1}" srcOrd="4" destOrd="0" presId="urn:microsoft.com/office/officeart/2005/8/layout/hProcess9"/>
    <dgm:cxn modelId="{EBAF33EC-5881-4F40-AF81-1655A2A6C015}" type="presParOf" srcId="{34DA1259-F83B-4B51-BF4D-230AF82827CE}" destId="{C26A2A76-EF04-4272-856E-805864F02AA7}" srcOrd="5" destOrd="0" presId="urn:microsoft.com/office/officeart/2005/8/layout/hProcess9"/>
    <dgm:cxn modelId="{A5AA6602-9845-480E-8A36-0A9B940E919A}" type="presParOf" srcId="{34DA1259-F83B-4B51-BF4D-230AF82827CE}" destId="{87FB993F-A3E6-463D-B272-9074F43DC7D7}" srcOrd="6" destOrd="0" presId="urn:microsoft.com/office/officeart/2005/8/layout/hProcess9"/>
    <dgm:cxn modelId="{C57EB423-A81E-4D80-B694-DE0C734EC49B}" type="presParOf" srcId="{34DA1259-F83B-4B51-BF4D-230AF82827CE}" destId="{971C7C31-5611-4950-944B-11C1F5E14E7C}" srcOrd="7" destOrd="0" presId="urn:microsoft.com/office/officeart/2005/8/layout/hProcess9"/>
    <dgm:cxn modelId="{CC81763C-C5F5-4667-9FBF-C7B667948559}" type="presParOf" srcId="{34DA1259-F83B-4B51-BF4D-230AF82827CE}" destId="{517B6713-F11E-4F96-8BEC-9629BAF4530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  <a:endParaRPr lang="en-US" sz="4000" b="1" dirty="0" smtClean="0">
            <a:latin typeface="Arial Rounded MT Bold" panose="020F070403050403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</dgm:pt>
    <dgm:pt modelId="{402984F4-87B0-499F-B786-F87E5FD93086}" type="pres">
      <dgm:prSet presAssocID="{9653317B-5E13-4D0D-A3F4-0B784B0AB0B3}" presName="connTx" presStyleLbl="parChTrans1D2" presStyleIdx="0" presStyleCnt="4"/>
      <dgm:spPr/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</dgm:pt>
    <dgm:pt modelId="{04A36C04-9455-4270-835B-07546AC2D83B}" type="pres">
      <dgm:prSet presAssocID="{DA358B86-8069-4E85-83C5-D4E127501397}" presName="connTx" presStyleLbl="parChTrans1D2" presStyleIdx="1" presStyleCnt="4"/>
      <dgm:spPr/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</dgm:pt>
    <dgm:pt modelId="{64A21A78-85F4-47E4-BB35-630B8DF6AB2F}" type="pres">
      <dgm:prSet presAssocID="{296AFADA-85CD-4182-B8AA-9582CC81A921}" presName="connTx" presStyleLbl="parChTrans1D3" presStyleIdx="0" presStyleCnt="7"/>
      <dgm:spPr/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</dgm:pt>
    <dgm:pt modelId="{869750FB-9FA8-43FB-B0AF-15C9FF1B89FC}" type="pres">
      <dgm:prSet presAssocID="{9A7D380C-670C-48C6-971D-007D5D3DD42E}" presName="connTx" presStyleLbl="parChTrans1D3" presStyleIdx="1" presStyleCnt="7"/>
      <dgm:spPr/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</dgm:pt>
    <dgm:pt modelId="{D21E36AD-D51B-4FFF-BB87-F7587F4B22BB}" type="pres">
      <dgm:prSet presAssocID="{2F0D9B3A-3790-44DB-AB00-789A8AC9D6F7}" presName="connTx" presStyleLbl="parChTrans1D2" presStyleIdx="2" presStyleCnt="4"/>
      <dgm:spPr/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</dgm:pt>
    <dgm:pt modelId="{5310CB01-E75E-4488-B6FD-9A3EB5098630}" type="pres">
      <dgm:prSet presAssocID="{0BACE3C3-1BC8-4F1E-B8E6-7E4600AA4B9F}" presName="connTx" presStyleLbl="parChTrans1D3" presStyleIdx="2" presStyleCnt="7"/>
      <dgm:spPr/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</dgm:pt>
    <dgm:pt modelId="{1421F7B0-A549-4327-90B2-CD9C6AA92AAA}" type="pres">
      <dgm:prSet presAssocID="{9D7C506E-35F9-4AB0-81F9-D6A7626609FC}" presName="connTx" presStyleLbl="parChTrans1D3" presStyleIdx="3" presStyleCnt="7"/>
      <dgm:spPr/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</dgm:pt>
    <dgm:pt modelId="{6C6EAEBF-C129-4736-ABCB-0D36A8FA035F}" type="pres">
      <dgm:prSet presAssocID="{A5CC5D35-5DD5-46A6-A90F-ACD633ED9128}" presName="connTx" presStyleLbl="parChTrans1D4" presStyleIdx="0" presStyleCnt="4"/>
      <dgm:spPr/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</dgm:pt>
    <dgm:pt modelId="{E424DD18-86B0-44B3-85FE-951E0872E1D2}" type="pres">
      <dgm:prSet presAssocID="{6E518202-013D-40D6-84E8-6614FFE34C4B}" presName="connTx" presStyleLbl="parChTrans1D4" presStyleIdx="1" presStyleCnt="4"/>
      <dgm:spPr/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</dgm:pt>
    <dgm:pt modelId="{FFADE67D-9853-42BB-B046-351CE2F3B1EF}" type="pres">
      <dgm:prSet presAssocID="{DEB14BC9-81A9-41B5-A294-78D12FE21B97}" presName="connTx" presStyleLbl="parChTrans1D4" presStyleIdx="2" presStyleCnt="4"/>
      <dgm:spPr/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</dgm:pt>
    <dgm:pt modelId="{BFB309A6-F711-47A0-8183-D6D2E445C020}" type="pres">
      <dgm:prSet presAssocID="{ED5C5DCC-C16D-42D4-B283-675E02019722}" presName="connTx" presStyleLbl="parChTrans1D4" presStyleIdx="3" presStyleCnt="4"/>
      <dgm:spPr/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</dgm:pt>
    <dgm:pt modelId="{24122BF0-2348-496F-BA89-AD8705FA5F65}" type="pres">
      <dgm:prSet presAssocID="{B908E2DE-9EB5-419B-87D5-F642A90EDBD2}" presName="connTx" presStyleLbl="parChTrans1D3" presStyleIdx="4" presStyleCnt="7"/>
      <dgm:spPr/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</dgm:pt>
    <dgm:pt modelId="{7E74DBE0-2717-4D35-9D3F-DBA696EA03F9}" type="pres">
      <dgm:prSet presAssocID="{5A708550-7102-4EC6-A86F-A695F79D4898}" presName="connTx" presStyleLbl="parChTrans1D3" presStyleIdx="5" presStyleCnt="7"/>
      <dgm:spPr/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</dgm:pt>
    <dgm:pt modelId="{C5D3EBD0-B6B5-454C-BDA9-CE64345F96B1}" type="pres">
      <dgm:prSet presAssocID="{431E69D2-3E8F-447F-951C-9FBC6539F934}" presName="connTx" presStyleLbl="parChTrans1D3" presStyleIdx="6" presStyleCnt="7"/>
      <dgm:spPr/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</dgm:pt>
    <dgm:pt modelId="{8751A30D-CB6E-4A1D-ABB9-1F206F272159}" type="pres">
      <dgm:prSet presAssocID="{E3D526ED-AFF5-492F-862D-B89C4C0ABA12}" presName="connTx" presStyleLbl="parChTrans1D2" presStyleIdx="3" presStyleCnt="4"/>
      <dgm:spPr/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5579F870-183E-4DBF-AD7D-E0C40F531803}" type="presOf" srcId="{2F0D9B3A-3790-44DB-AB00-789A8AC9D6F7}" destId="{E00D937A-E19A-4B84-B0CE-E4AEF94E8109}" srcOrd="0" destOrd="0" presId="urn:microsoft.com/office/officeart/2008/layout/HorizontalMultiLevelHierarchy"/>
    <dgm:cxn modelId="{86BD1E2F-7817-48C6-9C27-5269361DE207}" type="presOf" srcId="{9D7C506E-35F9-4AB0-81F9-D6A7626609FC}" destId="{E7178DAB-C863-432D-8B35-CB2F141412A3}" srcOrd="0" destOrd="0" presId="urn:microsoft.com/office/officeart/2008/layout/HorizontalMultiLevelHierarchy"/>
    <dgm:cxn modelId="{3F5FBE07-090A-4496-96A2-0EC5FDB10E82}" type="presOf" srcId="{2F0D9B3A-3790-44DB-AB00-789A8AC9D6F7}" destId="{D21E36AD-D51B-4FFF-BB87-F7587F4B22BB}" srcOrd="1" destOrd="0" presId="urn:microsoft.com/office/officeart/2008/layout/HorizontalMultiLevelHierarchy"/>
    <dgm:cxn modelId="{7153CA31-DF0B-4733-A81C-82818EA06864}" type="presOf" srcId="{6E518202-013D-40D6-84E8-6614FFE34C4B}" destId="{E424DD18-86B0-44B3-85FE-951E0872E1D2}" srcOrd="1" destOrd="0" presId="urn:microsoft.com/office/officeart/2008/layout/HorizontalMultiLevelHierarchy"/>
    <dgm:cxn modelId="{2D738965-6D9D-4DBD-8C0F-A733CF3A4B3F}" type="presOf" srcId="{431E69D2-3E8F-447F-951C-9FBC6539F934}" destId="{2B7A151B-ED1C-4791-8233-374197140003}" srcOrd="0" destOrd="0" presId="urn:microsoft.com/office/officeart/2008/layout/HorizontalMultiLevelHierarchy"/>
    <dgm:cxn modelId="{B0927920-D6D9-41C0-B670-25499233ABA9}" type="presOf" srcId="{DA358B86-8069-4E85-83C5-D4E127501397}" destId="{04A36C04-9455-4270-835B-07546AC2D83B}" srcOrd="1" destOrd="0" presId="urn:microsoft.com/office/officeart/2008/layout/HorizontalMultiLevelHierarchy"/>
    <dgm:cxn modelId="{EBD479C3-58DC-4AB8-8CDD-780DEBC2CD8F}" type="presOf" srcId="{BED05BA1-13C4-44E6-9035-1009D70E0C8E}" destId="{81A468B8-978A-4EA8-9952-D187AC888706}" srcOrd="0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D3C1D209-3EBA-4523-AE38-7D4EC7B514F2}" type="presOf" srcId="{AC91E726-E191-4296-ACA3-3AF2428BA69B}" destId="{1C244A7F-13BC-44AC-8E16-3478B8E5D9F2}" srcOrd="0" destOrd="0" presId="urn:microsoft.com/office/officeart/2008/layout/HorizontalMultiLevelHierarchy"/>
    <dgm:cxn modelId="{4E74AFDB-1266-4222-922F-DA519E495986}" type="presOf" srcId="{5A708550-7102-4EC6-A86F-A695F79D4898}" destId="{454CB2DC-1F37-407D-8367-F17FE97AA411}" srcOrd="0" destOrd="0" presId="urn:microsoft.com/office/officeart/2008/layout/HorizontalMultiLevelHierarchy"/>
    <dgm:cxn modelId="{87B99FD3-6521-4ED1-9FD3-5BC42D687EC4}" type="presOf" srcId="{0BACE3C3-1BC8-4F1E-B8E6-7E4600AA4B9F}" destId="{5310CB01-E75E-4488-B6FD-9A3EB5098630}" srcOrd="1" destOrd="0" presId="urn:microsoft.com/office/officeart/2008/layout/HorizontalMultiLevelHierarchy"/>
    <dgm:cxn modelId="{DC21CB5D-A53A-4D69-A603-33F83EC053C5}" type="presOf" srcId="{0779EA4B-1FCE-4065-A41C-CF44A689435B}" destId="{F0E5050A-FFCB-429E-AD8C-2C5972027FD5}" srcOrd="0" destOrd="0" presId="urn:microsoft.com/office/officeart/2008/layout/HorizontalMultiLevelHierarchy"/>
    <dgm:cxn modelId="{D1821DF6-7706-4CD5-AE70-00D33D788F4D}" type="presOf" srcId="{9653317B-5E13-4D0D-A3F4-0B784B0AB0B3}" destId="{AEBAC1DE-FC48-4C1D-B0AE-4FEC023F0F94}" srcOrd="0" destOrd="0" presId="urn:microsoft.com/office/officeart/2008/layout/HorizontalMultiLevelHierarchy"/>
    <dgm:cxn modelId="{73898D3C-F74E-4E9D-930A-D67A63927013}" type="presOf" srcId="{0BACE3C3-1BC8-4F1E-B8E6-7E4600AA4B9F}" destId="{8F52E345-5F9B-4160-A13F-E858C8C34CF9}" srcOrd="0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E6DF986B-247A-40F4-8072-D31A093B494E}" type="presOf" srcId="{A827F4EF-BD6C-4BE9-8D6D-DB73BE80A8D3}" destId="{E74A3418-F6A4-4222-BBF5-F875E3B88B15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1371B08E-41ED-487C-9F2E-FE32DA7DCD72}" type="presOf" srcId="{B908E2DE-9EB5-419B-87D5-F642A90EDBD2}" destId="{24122BF0-2348-496F-BA89-AD8705FA5F65}" srcOrd="1" destOrd="0" presId="urn:microsoft.com/office/officeart/2008/layout/HorizontalMultiLevelHierarchy"/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D0F9A75C-615F-4AE8-BD25-61C88AF4225A}" type="presOf" srcId="{35CE1790-33CE-414A-AB53-E06A052D2180}" destId="{0AF98EC6-9D79-46AC-9446-BD92FE9927F4}" srcOrd="0" destOrd="0" presId="urn:microsoft.com/office/officeart/2008/layout/HorizontalMultiLevelHierarchy"/>
    <dgm:cxn modelId="{BEAB5E45-E0C2-4936-9C1C-A482F1C09936}" type="presOf" srcId="{9D7C506E-35F9-4AB0-81F9-D6A7626609FC}" destId="{1421F7B0-A549-4327-90B2-CD9C6AA92AAA}" srcOrd="1" destOrd="0" presId="urn:microsoft.com/office/officeart/2008/layout/HorizontalMultiLevelHierarchy"/>
    <dgm:cxn modelId="{46BA6A7C-941E-431A-B132-E002798B8354}" type="presOf" srcId="{27D8EFCA-06E0-4320-8B82-7EE1E902D7B2}" destId="{42893AAE-0C31-4A93-BC14-D41B06EC7FDE}" srcOrd="0" destOrd="0" presId="urn:microsoft.com/office/officeart/2008/layout/HorizontalMultiLevelHierarchy"/>
    <dgm:cxn modelId="{D236B14D-9A29-4FF3-8743-8B6D506C0DB9}" type="presOf" srcId="{5A708550-7102-4EC6-A86F-A695F79D4898}" destId="{7E74DBE0-2717-4D35-9D3F-DBA696EA03F9}" srcOrd="1" destOrd="0" presId="urn:microsoft.com/office/officeart/2008/layout/HorizontalMultiLevelHierarchy"/>
    <dgm:cxn modelId="{1E306283-DDDF-4F52-BA47-F0F30A4A3AD6}" type="presOf" srcId="{A5CC5D35-5DD5-46A6-A90F-ACD633ED9128}" destId="{6C6EAEBF-C129-4736-ABCB-0D36A8FA035F}" srcOrd="1" destOrd="0" presId="urn:microsoft.com/office/officeart/2008/layout/HorizontalMultiLevelHierarchy"/>
    <dgm:cxn modelId="{2BC4BC26-B314-4E0D-9C06-CB81D0F5AF76}" type="presOf" srcId="{ED5C5DCC-C16D-42D4-B283-675E02019722}" destId="{BFB309A6-F711-47A0-8183-D6D2E445C020}" srcOrd="1" destOrd="0" presId="urn:microsoft.com/office/officeart/2008/layout/HorizontalMultiLevelHierarchy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3A1D31C4-E518-47F4-A64E-8EC17276A722}" type="presOf" srcId="{805561F5-EA83-4CDD-9CF2-C8AC95BEBCC3}" destId="{FD06ED58-D252-4312-873E-93FF3B8567E2}" srcOrd="0" destOrd="0" presId="urn:microsoft.com/office/officeart/2008/layout/HorizontalMultiLevelHierarchy"/>
    <dgm:cxn modelId="{B4CAC9F8-468F-4EF5-BAC0-64C0FC99E44F}" type="presOf" srcId="{296AFADA-85CD-4182-B8AA-9582CC81A921}" destId="{CE5E57F2-344D-4135-BC79-1724957B2096}" srcOrd="0" destOrd="0" presId="urn:microsoft.com/office/officeart/2008/layout/HorizontalMultiLevelHierarchy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B939CF4E-CF6F-4D4C-AD56-83BCC8A660D2}" type="presOf" srcId="{296AFADA-85CD-4182-B8AA-9582CC81A921}" destId="{64A21A78-85F4-47E4-BB35-630B8DF6AB2F}" srcOrd="1" destOrd="0" presId="urn:microsoft.com/office/officeart/2008/layout/HorizontalMultiLevelHierarchy"/>
    <dgm:cxn modelId="{42849407-C068-4E4A-883E-1F1EF7962662}" type="presOf" srcId="{26F8EAA7-8A97-4168-9AC8-481D16C272F9}" destId="{193F399E-D4B1-477E-9F82-6A78E1C8B386}" srcOrd="0" destOrd="0" presId="urn:microsoft.com/office/officeart/2008/layout/HorizontalMultiLevelHierarchy"/>
    <dgm:cxn modelId="{EF3C21D2-849A-45D9-8BBE-1D5CAF24F31F}" type="presOf" srcId="{24E27EC7-92B0-4CE6-B8D7-3DB318D077BA}" destId="{970FB833-3199-4FC4-B156-45799EFAD2DB}" srcOrd="0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01098C68-DE80-48A3-A6E2-1B8C4FA95283}" type="presOf" srcId="{E3D526ED-AFF5-492F-862D-B89C4C0ABA12}" destId="{C1A3000D-9ACB-4FF4-A196-1491B080AC57}" srcOrd="0" destOrd="0" presId="urn:microsoft.com/office/officeart/2008/layout/HorizontalMultiLevelHierarchy"/>
    <dgm:cxn modelId="{601343B5-8FBF-4BAA-AE49-8141A8698DEF}" type="presOf" srcId="{ED5C5DCC-C16D-42D4-B283-675E02019722}" destId="{ABBB0174-0B58-48F9-A1AF-07EF065A9026}" srcOrd="0" destOrd="0" presId="urn:microsoft.com/office/officeart/2008/layout/HorizontalMultiLevelHierarchy"/>
    <dgm:cxn modelId="{74701DF5-1CD2-407A-A5B6-4F5449851265}" type="presOf" srcId="{0B71CD23-265E-40AA-9D89-FE6CFCCCD986}" destId="{FC976B38-A5DC-4949-B6A8-F9E7D4531E17}" srcOrd="0" destOrd="0" presId="urn:microsoft.com/office/officeart/2008/layout/HorizontalMultiLevelHierarchy"/>
    <dgm:cxn modelId="{06BECB58-0DB2-4FDE-AA58-D79ECCE36D98}" type="presOf" srcId="{DEB14BC9-81A9-41B5-A294-78D12FE21B97}" destId="{FFADE67D-9853-42BB-B046-351CE2F3B1EF}" srcOrd="1" destOrd="0" presId="urn:microsoft.com/office/officeart/2008/layout/HorizontalMultiLevelHierarchy"/>
    <dgm:cxn modelId="{79CECE36-1B5F-4DD4-8C7F-87AE7E1FFA79}" type="presOf" srcId="{0BB8C659-D374-4603-8DAE-A464A473CC46}" destId="{00840B8B-FA04-42A6-A901-D1E31726B9D3}" srcOrd="0" destOrd="0" presId="urn:microsoft.com/office/officeart/2008/layout/HorizontalMultiLevelHierarchy"/>
    <dgm:cxn modelId="{7004C4E7-1C7C-4C9A-AFFA-19EF921B5AAF}" type="presOf" srcId="{B908E2DE-9EB5-419B-87D5-F642A90EDBD2}" destId="{9CEBCCEE-73C8-4232-BFB1-B69D41A3ECA0}" srcOrd="0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DFF5BB2D-EF82-43E0-92F8-EE011F37CCC7}" type="presOf" srcId="{9A7D380C-670C-48C6-971D-007D5D3DD42E}" destId="{869750FB-9FA8-43FB-B0AF-15C9FF1B89FC}" srcOrd="1" destOrd="0" presId="urn:microsoft.com/office/officeart/2008/layout/HorizontalMultiLevelHierarchy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DF83A805-BA6D-48A5-A9DC-1E6BD1716741}" type="presOf" srcId="{A5CC5D35-5DD5-46A6-A90F-ACD633ED9128}" destId="{410AA857-C0B6-4666-AD67-1E407A56C2E2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B80E0DF8-CC1A-4B2F-9486-F083F49AA8A8}" type="presOf" srcId="{6BB09DEA-7D21-4D84-81BA-B8DD63C8A45E}" destId="{511800D7-4CF4-4687-88BD-3491ABACCCB5}" srcOrd="0" destOrd="0" presId="urn:microsoft.com/office/officeart/2008/layout/HorizontalMultiLevelHierarchy"/>
    <dgm:cxn modelId="{53EC0B54-529B-43A9-AE10-77E731E7B7D3}" type="presOf" srcId="{E3D526ED-AFF5-492F-862D-B89C4C0ABA12}" destId="{8751A30D-CB6E-4A1D-ABB9-1F206F272159}" srcOrd="1" destOrd="0" presId="urn:microsoft.com/office/officeart/2008/layout/HorizontalMultiLevelHierarchy"/>
    <dgm:cxn modelId="{2813A060-6E0E-44E9-BAB9-FC17D67B07F6}" type="presOf" srcId="{F098F2DE-E51C-42D1-B5BE-F8D52E8BA119}" destId="{189CC0DD-2611-4219-B3B9-A48F59259D9F}" srcOrd="0" destOrd="0" presId="urn:microsoft.com/office/officeart/2008/layout/HorizontalMultiLevelHierarchy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73788610-9B60-4983-8604-06E57740A050}" type="presOf" srcId="{9653317B-5E13-4D0D-A3F4-0B784B0AB0B3}" destId="{402984F4-87B0-499F-B786-F87E5FD93086}" srcOrd="1" destOrd="0" presId="urn:microsoft.com/office/officeart/2008/layout/HorizontalMultiLevelHierarchy"/>
    <dgm:cxn modelId="{21275E9E-5B0A-4C40-B891-6E0319EB7075}" type="presOf" srcId="{9A7D380C-670C-48C6-971D-007D5D3DD42E}" destId="{F6CA0B86-9F02-4F91-9C18-E8A6366512CC}" srcOrd="0" destOrd="0" presId="urn:microsoft.com/office/officeart/2008/layout/HorizontalMultiLevelHierarchy"/>
    <dgm:cxn modelId="{7E2E6864-2813-4572-AC09-D556A123CC88}" type="presOf" srcId="{37192674-C6CF-4B51-9414-52619F48D1A7}" destId="{8334C992-E347-4CB1-8431-89D86E7A3B72}" srcOrd="0" destOrd="0" presId="urn:microsoft.com/office/officeart/2008/layout/HorizontalMultiLevelHierarchy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9025249F-C4C8-4EBE-A739-EFA9CBC62056}" type="presOf" srcId="{E5C50C8C-79EE-49AA-A17C-D80E2EA992EB}" destId="{157A5D32-1A95-4E97-8647-F32C2FC1240E}" srcOrd="0" destOrd="0" presId="urn:microsoft.com/office/officeart/2008/layout/HorizontalMultiLevelHierarchy"/>
    <dgm:cxn modelId="{B67AB109-F250-432F-89B7-D907660A1FBF}" type="presOf" srcId="{B7F1BD51-D76F-4EC9-8774-008A79A18FCB}" destId="{966632C5-AB2D-40AC-A1DF-AABD4EDDEEDB}" srcOrd="0" destOrd="0" presId="urn:microsoft.com/office/officeart/2008/layout/HorizontalMultiLevelHierarchy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ADE1F207-10D8-4A6C-894C-54BCC419CF2B}" type="presOf" srcId="{6E518202-013D-40D6-84E8-6614FFE34C4B}" destId="{6692F967-7047-453F-9FB7-5BD0641F164A}" srcOrd="0" destOrd="0" presId="urn:microsoft.com/office/officeart/2008/layout/HorizontalMultiLevelHierarchy"/>
    <dgm:cxn modelId="{FCCB4A2E-4276-49E9-B383-E3A6475CBC3C}" type="presOf" srcId="{BDA1D446-75C4-4754-BB03-DCA1B6C0C8A1}" destId="{32243B4E-B4CB-4BDD-86BD-C2E01BF7D739}" srcOrd="0" destOrd="0" presId="urn:microsoft.com/office/officeart/2008/layout/HorizontalMultiLevelHierarchy"/>
    <dgm:cxn modelId="{70EB108E-68BF-4D11-8A0E-8A34F19D233E}" type="presOf" srcId="{431E69D2-3E8F-447F-951C-9FBC6539F934}" destId="{C5D3EBD0-B6B5-454C-BDA9-CE64345F96B1}" srcOrd="1" destOrd="0" presId="urn:microsoft.com/office/officeart/2008/layout/HorizontalMultiLevelHierarchy"/>
    <dgm:cxn modelId="{822F3F70-EBA4-487C-8E90-165659A0FF53}" type="presOf" srcId="{DA358B86-8069-4E85-83C5-D4E127501397}" destId="{00A2BB97-97DF-4CF2-B94A-9D8B0EB4EA1B}" srcOrd="0" destOrd="0" presId="urn:microsoft.com/office/officeart/2008/layout/HorizontalMultiLevelHierarchy"/>
    <dgm:cxn modelId="{C1D4332B-53D5-411C-8949-50ED6EEF12C4}" type="presOf" srcId="{DEB14BC9-81A9-41B5-A294-78D12FE21B97}" destId="{B6041E19-44BC-44D0-A478-5048EF244E61}" srcOrd="0" destOrd="0" presId="urn:microsoft.com/office/officeart/2008/layout/HorizontalMultiLevelHierarchy"/>
    <dgm:cxn modelId="{56C5FD40-F075-4B00-9D79-E3ADDC3D96A4}" type="presParOf" srcId="{F0E5050A-FFCB-429E-AD8C-2C5972027FD5}" destId="{140F52CA-533E-469B-9F0A-619030FDC88B}" srcOrd="0" destOrd="0" presId="urn:microsoft.com/office/officeart/2008/layout/HorizontalMultiLevelHierarchy"/>
    <dgm:cxn modelId="{852AD380-460C-4BBC-ABCF-25E9BB6287E0}" type="presParOf" srcId="{140F52CA-533E-469B-9F0A-619030FDC88B}" destId="{E74A3418-F6A4-4222-BBF5-F875E3B88B15}" srcOrd="0" destOrd="0" presId="urn:microsoft.com/office/officeart/2008/layout/HorizontalMultiLevelHierarchy"/>
    <dgm:cxn modelId="{42A501F3-F62D-4C90-8518-561902F30291}" type="presParOf" srcId="{140F52CA-533E-469B-9F0A-619030FDC88B}" destId="{EF61250D-9308-4CA3-ACDC-5707F8C9DCEC}" srcOrd="1" destOrd="0" presId="urn:microsoft.com/office/officeart/2008/layout/HorizontalMultiLevelHierarchy"/>
    <dgm:cxn modelId="{CE367BA6-37A5-42F2-BAEA-74BB333B0118}" type="presParOf" srcId="{EF61250D-9308-4CA3-ACDC-5707F8C9DCEC}" destId="{AEBAC1DE-FC48-4C1D-B0AE-4FEC023F0F94}" srcOrd="0" destOrd="0" presId="urn:microsoft.com/office/officeart/2008/layout/HorizontalMultiLevelHierarchy"/>
    <dgm:cxn modelId="{ADB53A5F-7F56-4591-A56A-8A7E149ADC3F}" type="presParOf" srcId="{AEBAC1DE-FC48-4C1D-B0AE-4FEC023F0F94}" destId="{402984F4-87B0-499F-B786-F87E5FD93086}" srcOrd="0" destOrd="0" presId="urn:microsoft.com/office/officeart/2008/layout/HorizontalMultiLevelHierarchy"/>
    <dgm:cxn modelId="{53C27CA7-A177-4E1F-BAC0-55E4E08140BE}" type="presParOf" srcId="{EF61250D-9308-4CA3-ACDC-5707F8C9DCEC}" destId="{46D383AA-D1F4-403B-BC45-FE9F99CD2F49}" srcOrd="1" destOrd="0" presId="urn:microsoft.com/office/officeart/2008/layout/HorizontalMultiLevelHierarchy"/>
    <dgm:cxn modelId="{6F258463-0427-4910-89A0-CC34051AFBAC}" type="presParOf" srcId="{46D383AA-D1F4-403B-BC45-FE9F99CD2F49}" destId="{42893AAE-0C31-4A93-BC14-D41B06EC7FDE}" srcOrd="0" destOrd="0" presId="urn:microsoft.com/office/officeart/2008/layout/HorizontalMultiLevelHierarchy"/>
    <dgm:cxn modelId="{332388E7-1909-4D63-B47C-E5617F08428B}" type="presParOf" srcId="{46D383AA-D1F4-403B-BC45-FE9F99CD2F49}" destId="{0CC6C5A2-29E4-45C3-83E6-8B1607396CE8}" srcOrd="1" destOrd="0" presId="urn:microsoft.com/office/officeart/2008/layout/HorizontalMultiLevelHierarchy"/>
    <dgm:cxn modelId="{6A63E6FC-9913-4521-A314-64881F90B41F}" type="presParOf" srcId="{EF61250D-9308-4CA3-ACDC-5707F8C9DCEC}" destId="{00A2BB97-97DF-4CF2-B94A-9D8B0EB4EA1B}" srcOrd="2" destOrd="0" presId="urn:microsoft.com/office/officeart/2008/layout/HorizontalMultiLevelHierarchy"/>
    <dgm:cxn modelId="{AA469B62-6A97-4698-88BD-4BB6A94AE828}" type="presParOf" srcId="{00A2BB97-97DF-4CF2-B94A-9D8B0EB4EA1B}" destId="{04A36C04-9455-4270-835B-07546AC2D83B}" srcOrd="0" destOrd="0" presId="urn:microsoft.com/office/officeart/2008/layout/HorizontalMultiLevelHierarchy"/>
    <dgm:cxn modelId="{0902CA11-2FD2-4081-94D1-B5B81AC45B51}" type="presParOf" srcId="{EF61250D-9308-4CA3-ACDC-5707F8C9DCEC}" destId="{E6E50FB3-0E6B-4D3B-90FC-1A3FBBFAD08D}" srcOrd="3" destOrd="0" presId="urn:microsoft.com/office/officeart/2008/layout/HorizontalMultiLevelHierarchy"/>
    <dgm:cxn modelId="{D5FFCBA6-BAB4-4CC1-B009-6E36D77AAF0F}" type="presParOf" srcId="{E6E50FB3-0E6B-4D3B-90FC-1A3FBBFAD08D}" destId="{511800D7-4CF4-4687-88BD-3491ABACCCB5}" srcOrd="0" destOrd="0" presId="urn:microsoft.com/office/officeart/2008/layout/HorizontalMultiLevelHierarchy"/>
    <dgm:cxn modelId="{3D79840E-5A02-4578-9B13-DE28E06007E2}" type="presParOf" srcId="{E6E50FB3-0E6B-4D3B-90FC-1A3FBBFAD08D}" destId="{45A5D171-8594-41E6-89C3-E6D80029C0E2}" srcOrd="1" destOrd="0" presId="urn:microsoft.com/office/officeart/2008/layout/HorizontalMultiLevelHierarchy"/>
    <dgm:cxn modelId="{D751A250-765C-46A1-925D-111DA071C0F2}" type="presParOf" srcId="{45A5D171-8594-41E6-89C3-E6D80029C0E2}" destId="{CE5E57F2-344D-4135-BC79-1724957B2096}" srcOrd="0" destOrd="0" presId="urn:microsoft.com/office/officeart/2008/layout/HorizontalMultiLevelHierarchy"/>
    <dgm:cxn modelId="{F93D8F14-1AE3-494D-8C57-8DB1E1A2FAB2}" type="presParOf" srcId="{CE5E57F2-344D-4135-BC79-1724957B2096}" destId="{64A21A78-85F4-47E4-BB35-630B8DF6AB2F}" srcOrd="0" destOrd="0" presId="urn:microsoft.com/office/officeart/2008/layout/HorizontalMultiLevelHierarchy"/>
    <dgm:cxn modelId="{99EB41EB-F3AF-45AF-A518-D8B4B0B6473B}" type="presParOf" srcId="{45A5D171-8594-41E6-89C3-E6D80029C0E2}" destId="{ACA74F35-78F3-430A-B4D9-C28CC42BA127}" srcOrd="1" destOrd="0" presId="urn:microsoft.com/office/officeart/2008/layout/HorizontalMultiLevelHierarchy"/>
    <dgm:cxn modelId="{B890E721-4FFB-4180-AA76-E7A32897952F}" type="presParOf" srcId="{ACA74F35-78F3-430A-B4D9-C28CC42BA127}" destId="{1C244A7F-13BC-44AC-8E16-3478B8E5D9F2}" srcOrd="0" destOrd="0" presId="urn:microsoft.com/office/officeart/2008/layout/HorizontalMultiLevelHierarchy"/>
    <dgm:cxn modelId="{BCB677BF-FE10-48EE-B346-AE258C63743F}" type="presParOf" srcId="{ACA74F35-78F3-430A-B4D9-C28CC42BA127}" destId="{12776889-D1DD-4D29-A592-C818D7F68D7C}" srcOrd="1" destOrd="0" presId="urn:microsoft.com/office/officeart/2008/layout/HorizontalMultiLevelHierarchy"/>
    <dgm:cxn modelId="{D2DEA862-D399-45BE-94A5-28316D04F2A7}" type="presParOf" srcId="{45A5D171-8594-41E6-89C3-E6D80029C0E2}" destId="{F6CA0B86-9F02-4F91-9C18-E8A6366512CC}" srcOrd="2" destOrd="0" presId="urn:microsoft.com/office/officeart/2008/layout/HorizontalMultiLevelHierarchy"/>
    <dgm:cxn modelId="{7CF084E9-B51C-47D5-B4B7-654CC4B6DA65}" type="presParOf" srcId="{F6CA0B86-9F02-4F91-9C18-E8A6366512CC}" destId="{869750FB-9FA8-43FB-B0AF-15C9FF1B89FC}" srcOrd="0" destOrd="0" presId="urn:microsoft.com/office/officeart/2008/layout/HorizontalMultiLevelHierarchy"/>
    <dgm:cxn modelId="{259A8362-0454-4125-AABB-2BA8D43AAB02}" type="presParOf" srcId="{45A5D171-8594-41E6-89C3-E6D80029C0E2}" destId="{B085C630-B07A-4357-B754-892069737194}" srcOrd="3" destOrd="0" presId="urn:microsoft.com/office/officeart/2008/layout/HorizontalMultiLevelHierarchy"/>
    <dgm:cxn modelId="{4F197848-761B-46EA-916A-AFEE5C857139}" type="presParOf" srcId="{B085C630-B07A-4357-B754-892069737194}" destId="{FC976B38-A5DC-4949-B6A8-F9E7D4531E17}" srcOrd="0" destOrd="0" presId="urn:microsoft.com/office/officeart/2008/layout/HorizontalMultiLevelHierarchy"/>
    <dgm:cxn modelId="{66C58FDB-5F6C-4FDB-B510-28DDE1518B47}" type="presParOf" srcId="{B085C630-B07A-4357-B754-892069737194}" destId="{ECC0A81E-3AC7-40FD-95C0-51AF7DD8472B}" srcOrd="1" destOrd="0" presId="urn:microsoft.com/office/officeart/2008/layout/HorizontalMultiLevelHierarchy"/>
    <dgm:cxn modelId="{EFEA7E7F-42BA-4D3E-BADD-319BFD88E1A0}" type="presParOf" srcId="{EF61250D-9308-4CA3-ACDC-5707F8C9DCEC}" destId="{E00D937A-E19A-4B84-B0CE-E4AEF94E8109}" srcOrd="4" destOrd="0" presId="urn:microsoft.com/office/officeart/2008/layout/HorizontalMultiLevelHierarchy"/>
    <dgm:cxn modelId="{870BCC22-9597-4EBD-A706-05A4C998877D}" type="presParOf" srcId="{E00D937A-E19A-4B84-B0CE-E4AEF94E8109}" destId="{D21E36AD-D51B-4FFF-BB87-F7587F4B22BB}" srcOrd="0" destOrd="0" presId="urn:microsoft.com/office/officeart/2008/layout/HorizontalMultiLevelHierarchy"/>
    <dgm:cxn modelId="{9A34CC7E-F7A2-41C6-9DF8-80DDAABA06DE}" type="presParOf" srcId="{EF61250D-9308-4CA3-ACDC-5707F8C9DCEC}" destId="{5C3D8F9D-A5A4-4551-9D05-34486DB9BA80}" srcOrd="5" destOrd="0" presId="urn:microsoft.com/office/officeart/2008/layout/HorizontalMultiLevelHierarchy"/>
    <dgm:cxn modelId="{04E60623-A414-4668-AD75-166BFFF8151E}" type="presParOf" srcId="{5C3D8F9D-A5A4-4551-9D05-34486DB9BA80}" destId="{966632C5-AB2D-40AC-A1DF-AABD4EDDEEDB}" srcOrd="0" destOrd="0" presId="urn:microsoft.com/office/officeart/2008/layout/HorizontalMultiLevelHierarchy"/>
    <dgm:cxn modelId="{C30CEF11-66DB-4620-8595-A5E5F802192C}" type="presParOf" srcId="{5C3D8F9D-A5A4-4551-9D05-34486DB9BA80}" destId="{C24C9360-80F7-4429-B88E-52DA6D337B91}" srcOrd="1" destOrd="0" presId="urn:microsoft.com/office/officeart/2008/layout/HorizontalMultiLevelHierarchy"/>
    <dgm:cxn modelId="{F3B8BFE0-6FA0-440D-A797-2A131F84470B}" type="presParOf" srcId="{C24C9360-80F7-4429-B88E-52DA6D337B91}" destId="{8F52E345-5F9B-4160-A13F-E858C8C34CF9}" srcOrd="0" destOrd="0" presId="urn:microsoft.com/office/officeart/2008/layout/HorizontalMultiLevelHierarchy"/>
    <dgm:cxn modelId="{150AF52C-EB09-42B5-8305-4AA80EC88C4F}" type="presParOf" srcId="{8F52E345-5F9B-4160-A13F-E858C8C34CF9}" destId="{5310CB01-E75E-4488-B6FD-9A3EB5098630}" srcOrd="0" destOrd="0" presId="urn:microsoft.com/office/officeart/2008/layout/HorizontalMultiLevelHierarchy"/>
    <dgm:cxn modelId="{912A82D6-8B0F-4218-9747-C21A9C3AA96D}" type="presParOf" srcId="{C24C9360-80F7-4429-B88E-52DA6D337B91}" destId="{579B9ADB-97E1-4813-AA02-FB1CCB707574}" srcOrd="1" destOrd="0" presId="urn:microsoft.com/office/officeart/2008/layout/HorizontalMultiLevelHierarchy"/>
    <dgm:cxn modelId="{D7DDED46-F956-4354-BBFD-17578C60B298}" type="presParOf" srcId="{579B9ADB-97E1-4813-AA02-FB1CCB707574}" destId="{32243B4E-B4CB-4BDD-86BD-C2E01BF7D739}" srcOrd="0" destOrd="0" presId="urn:microsoft.com/office/officeart/2008/layout/HorizontalMultiLevelHierarchy"/>
    <dgm:cxn modelId="{581C7583-D957-46C1-B9A5-24547F6DB874}" type="presParOf" srcId="{579B9ADB-97E1-4813-AA02-FB1CCB707574}" destId="{C056B46E-E8B1-46A5-8D0F-4D9C10FF6F00}" srcOrd="1" destOrd="0" presId="urn:microsoft.com/office/officeart/2008/layout/HorizontalMultiLevelHierarchy"/>
    <dgm:cxn modelId="{B07F590E-2D9F-45C9-B379-E642C3D105DF}" type="presParOf" srcId="{C24C9360-80F7-4429-B88E-52DA6D337B91}" destId="{E7178DAB-C863-432D-8B35-CB2F141412A3}" srcOrd="2" destOrd="0" presId="urn:microsoft.com/office/officeart/2008/layout/HorizontalMultiLevelHierarchy"/>
    <dgm:cxn modelId="{E9A8EE04-FD77-4339-84D8-867935635746}" type="presParOf" srcId="{E7178DAB-C863-432D-8B35-CB2F141412A3}" destId="{1421F7B0-A549-4327-90B2-CD9C6AA92AAA}" srcOrd="0" destOrd="0" presId="urn:microsoft.com/office/officeart/2008/layout/HorizontalMultiLevelHierarchy"/>
    <dgm:cxn modelId="{7CE4F91B-C400-4E49-B9D8-DA3D762B316C}" type="presParOf" srcId="{C24C9360-80F7-4429-B88E-52DA6D337B91}" destId="{AA9B393A-78F1-4ABF-812D-7621B6747A7B}" srcOrd="3" destOrd="0" presId="urn:microsoft.com/office/officeart/2008/layout/HorizontalMultiLevelHierarchy"/>
    <dgm:cxn modelId="{BB8D7772-AAE4-4620-9B05-450804DAF541}" type="presParOf" srcId="{AA9B393A-78F1-4ABF-812D-7621B6747A7B}" destId="{970FB833-3199-4FC4-B156-45799EFAD2DB}" srcOrd="0" destOrd="0" presId="urn:microsoft.com/office/officeart/2008/layout/HorizontalMultiLevelHierarchy"/>
    <dgm:cxn modelId="{1B6CB409-FDEE-48FF-83A6-E74B705E2797}" type="presParOf" srcId="{AA9B393A-78F1-4ABF-812D-7621B6747A7B}" destId="{D7A2773D-52BA-4AFA-9B29-43229290C2AB}" srcOrd="1" destOrd="0" presId="urn:microsoft.com/office/officeart/2008/layout/HorizontalMultiLevelHierarchy"/>
    <dgm:cxn modelId="{C36182A3-9CB2-43F3-B116-8F3360FA6C94}" type="presParOf" srcId="{D7A2773D-52BA-4AFA-9B29-43229290C2AB}" destId="{410AA857-C0B6-4666-AD67-1E407A56C2E2}" srcOrd="0" destOrd="0" presId="urn:microsoft.com/office/officeart/2008/layout/HorizontalMultiLevelHierarchy"/>
    <dgm:cxn modelId="{1CE2D20D-6C57-47BC-94D0-ECE7C9285F0B}" type="presParOf" srcId="{410AA857-C0B6-4666-AD67-1E407A56C2E2}" destId="{6C6EAEBF-C129-4736-ABCB-0D36A8FA035F}" srcOrd="0" destOrd="0" presId="urn:microsoft.com/office/officeart/2008/layout/HorizontalMultiLevelHierarchy"/>
    <dgm:cxn modelId="{771BEC20-D1D0-4FE8-92F5-7FA90C517E75}" type="presParOf" srcId="{D7A2773D-52BA-4AFA-9B29-43229290C2AB}" destId="{0C29856D-E39B-4A4F-A163-F7C21EAA1B24}" srcOrd="1" destOrd="0" presId="urn:microsoft.com/office/officeart/2008/layout/HorizontalMultiLevelHierarchy"/>
    <dgm:cxn modelId="{DBD4DA26-7104-473B-8790-C13786A9AFF8}" type="presParOf" srcId="{0C29856D-E39B-4A4F-A163-F7C21EAA1B24}" destId="{FD06ED58-D252-4312-873E-93FF3B8567E2}" srcOrd="0" destOrd="0" presId="urn:microsoft.com/office/officeart/2008/layout/HorizontalMultiLevelHierarchy"/>
    <dgm:cxn modelId="{85CC7533-D89E-489D-BC02-279FB07D4ED2}" type="presParOf" srcId="{0C29856D-E39B-4A4F-A163-F7C21EAA1B24}" destId="{9C5230C1-2C55-4DB0-8CCC-125007A99980}" srcOrd="1" destOrd="0" presId="urn:microsoft.com/office/officeart/2008/layout/HorizontalMultiLevelHierarchy"/>
    <dgm:cxn modelId="{DD5F5092-3C74-47E8-B843-5C3E6DEDD41F}" type="presParOf" srcId="{D7A2773D-52BA-4AFA-9B29-43229290C2AB}" destId="{6692F967-7047-453F-9FB7-5BD0641F164A}" srcOrd="2" destOrd="0" presId="urn:microsoft.com/office/officeart/2008/layout/HorizontalMultiLevelHierarchy"/>
    <dgm:cxn modelId="{E864C47A-F90D-404A-A1B0-3919D0170F43}" type="presParOf" srcId="{6692F967-7047-453F-9FB7-5BD0641F164A}" destId="{E424DD18-86B0-44B3-85FE-951E0872E1D2}" srcOrd="0" destOrd="0" presId="urn:microsoft.com/office/officeart/2008/layout/HorizontalMultiLevelHierarchy"/>
    <dgm:cxn modelId="{53CB856F-649B-4902-BFD2-E3F6E6141620}" type="presParOf" srcId="{D7A2773D-52BA-4AFA-9B29-43229290C2AB}" destId="{F1F050A8-76F6-4ABB-A6CD-DBFA239BC91B}" srcOrd="3" destOrd="0" presId="urn:microsoft.com/office/officeart/2008/layout/HorizontalMultiLevelHierarchy"/>
    <dgm:cxn modelId="{6CDEE7CD-DDB1-41C5-80A1-2665E6D24B10}" type="presParOf" srcId="{F1F050A8-76F6-4ABB-A6CD-DBFA239BC91B}" destId="{193F399E-D4B1-477E-9F82-6A78E1C8B386}" srcOrd="0" destOrd="0" presId="urn:microsoft.com/office/officeart/2008/layout/HorizontalMultiLevelHierarchy"/>
    <dgm:cxn modelId="{FD4E66D1-648F-4F76-B0AA-947012EAE12F}" type="presParOf" srcId="{F1F050A8-76F6-4ABB-A6CD-DBFA239BC91B}" destId="{F18D459E-CD43-4ED4-8321-3FFCEC1800A5}" srcOrd="1" destOrd="0" presId="urn:microsoft.com/office/officeart/2008/layout/HorizontalMultiLevelHierarchy"/>
    <dgm:cxn modelId="{D693D0AB-9843-4FD0-ABF8-6B0B2025557D}" type="presParOf" srcId="{D7A2773D-52BA-4AFA-9B29-43229290C2AB}" destId="{B6041E19-44BC-44D0-A478-5048EF244E61}" srcOrd="4" destOrd="0" presId="urn:microsoft.com/office/officeart/2008/layout/HorizontalMultiLevelHierarchy"/>
    <dgm:cxn modelId="{E70BCC6E-7DA6-41CB-864C-D0EC6E347CD1}" type="presParOf" srcId="{B6041E19-44BC-44D0-A478-5048EF244E61}" destId="{FFADE67D-9853-42BB-B046-351CE2F3B1EF}" srcOrd="0" destOrd="0" presId="urn:microsoft.com/office/officeart/2008/layout/HorizontalMultiLevelHierarchy"/>
    <dgm:cxn modelId="{ACFDFFCE-7D4A-4449-9DC5-73192A47112C}" type="presParOf" srcId="{D7A2773D-52BA-4AFA-9B29-43229290C2AB}" destId="{E9529222-CF6C-4BB1-9DF5-A6ED289FBAD5}" srcOrd="5" destOrd="0" presId="urn:microsoft.com/office/officeart/2008/layout/HorizontalMultiLevelHierarchy"/>
    <dgm:cxn modelId="{DDA2B99D-ED02-4482-A330-FDACEFEBEFF5}" type="presParOf" srcId="{E9529222-CF6C-4BB1-9DF5-A6ED289FBAD5}" destId="{157A5D32-1A95-4E97-8647-F32C2FC1240E}" srcOrd="0" destOrd="0" presId="urn:microsoft.com/office/officeart/2008/layout/HorizontalMultiLevelHierarchy"/>
    <dgm:cxn modelId="{325A8BA1-FD59-4B74-AC52-BB902DE6C966}" type="presParOf" srcId="{E9529222-CF6C-4BB1-9DF5-A6ED289FBAD5}" destId="{69A08B6A-A674-400A-8703-62D5EC603E95}" srcOrd="1" destOrd="0" presId="urn:microsoft.com/office/officeart/2008/layout/HorizontalMultiLevelHierarchy"/>
    <dgm:cxn modelId="{1880EBB5-7937-41F9-8066-9CE5EE3B8ED3}" type="presParOf" srcId="{D7A2773D-52BA-4AFA-9B29-43229290C2AB}" destId="{ABBB0174-0B58-48F9-A1AF-07EF065A9026}" srcOrd="6" destOrd="0" presId="urn:microsoft.com/office/officeart/2008/layout/HorizontalMultiLevelHierarchy"/>
    <dgm:cxn modelId="{9E95F7A4-B9CD-42DA-91A0-B34EEFE7601E}" type="presParOf" srcId="{ABBB0174-0B58-48F9-A1AF-07EF065A9026}" destId="{BFB309A6-F711-47A0-8183-D6D2E445C020}" srcOrd="0" destOrd="0" presId="urn:microsoft.com/office/officeart/2008/layout/HorizontalMultiLevelHierarchy"/>
    <dgm:cxn modelId="{7B5A5418-F65B-4F35-B369-660747BBF1EE}" type="presParOf" srcId="{D7A2773D-52BA-4AFA-9B29-43229290C2AB}" destId="{5A01EBD2-BC2C-4E0E-989C-83BC13B858C8}" srcOrd="7" destOrd="0" presId="urn:microsoft.com/office/officeart/2008/layout/HorizontalMultiLevelHierarchy"/>
    <dgm:cxn modelId="{B583FD92-661E-4DEF-A17F-DA05001F239C}" type="presParOf" srcId="{5A01EBD2-BC2C-4E0E-989C-83BC13B858C8}" destId="{0AF98EC6-9D79-46AC-9446-BD92FE9927F4}" srcOrd="0" destOrd="0" presId="urn:microsoft.com/office/officeart/2008/layout/HorizontalMultiLevelHierarchy"/>
    <dgm:cxn modelId="{D88641F4-8600-4F55-B800-2C62B5A96EB8}" type="presParOf" srcId="{5A01EBD2-BC2C-4E0E-989C-83BC13B858C8}" destId="{F17CDEF3-DFC5-4EED-A7DA-2F83235A1D94}" srcOrd="1" destOrd="0" presId="urn:microsoft.com/office/officeart/2008/layout/HorizontalMultiLevelHierarchy"/>
    <dgm:cxn modelId="{3363761D-7E59-4977-81E2-46236ED4532B}" type="presParOf" srcId="{C24C9360-80F7-4429-B88E-52DA6D337B91}" destId="{9CEBCCEE-73C8-4232-BFB1-B69D41A3ECA0}" srcOrd="4" destOrd="0" presId="urn:microsoft.com/office/officeart/2008/layout/HorizontalMultiLevelHierarchy"/>
    <dgm:cxn modelId="{13A5A594-13B6-4653-89EF-B1905ED971CD}" type="presParOf" srcId="{9CEBCCEE-73C8-4232-BFB1-B69D41A3ECA0}" destId="{24122BF0-2348-496F-BA89-AD8705FA5F65}" srcOrd="0" destOrd="0" presId="urn:microsoft.com/office/officeart/2008/layout/HorizontalMultiLevelHierarchy"/>
    <dgm:cxn modelId="{5D73CB57-A768-4698-AD84-6AE08E58280D}" type="presParOf" srcId="{C24C9360-80F7-4429-B88E-52DA6D337B91}" destId="{C49943F1-4C1F-4B97-AD84-4DBFBF574FBC}" srcOrd="5" destOrd="0" presId="urn:microsoft.com/office/officeart/2008/layout/HorizontalMultiLevelHierarchy"/>
    <dgm:cxn modelId="{44098EC3-1C60-4CC3-A80B-8BC3E59F90AF}" type="presParOf" srcId="{C49943F1-4C1F-4B97-AD84-4DBFBF574FBC}" destId="{189CC0DD-2611-4219-B3B9-A48F59259D9F}" srcOrd="0" destOrd="0" presId="urn:microsoft.com/office/officeart/2008/layout/HorizontalMultiLevelHierarchy"/>
    <dgm:cxn modelId="{8BAA8422-3FE5-4385-A4CD-EF03315B7805}" type="presParOf" srcId="{C49943F1-4C1F-4B97-AD84-4DBFBF574FBC}" destId="{DCF99998-BBDE-4D07-BC61-9D095CD8B488}" srcOrd="1" destOrd="0" presId="urn:microsoft.com/office/officeart/2008/layout/HorizontalMultiLevelHierarchy"/>
    <dgm:cxn modelId="{D69F4E72-5499-4997-BA7A-5946BB5D6F91}" type="presParOf" srcId="{C24C9360-80F7-4429-B88E-52DA6D337B91}" destId="{454CB2DC-1F37-407D-8367-F17FE97AA411}" srcOrd="6" destOrd="0" presId="urn:microsoft.com/office/officeart/2008/layout/HorizontalMultiLevelHierarchy"/>
    <dgm:cxn modelId="{2CF0FB7A-9A81-47ED-B904-7516C8984D32}" type="presParOf" srcId="{454CB2DC-1F37-407D-8367-F17FE97AA411}" destId="{7E74DBE0-2717-4D35-9D3F-DBA696EA03F9}" srcOrd="0" destOrd="0" presId="urn:microsoft.com/office/officeart/2008/layout/HorizontalMultiLevelHierarchy"/>
    <dgm:cxn modelId="{491C33F5-591F-4F4E-8F95-8478E7192EE0}" type="presParOf" srcId="{C24C9360-80F7-4429-B88E-52DA6D337B91}" destId="{1A25AA86-FA0F-4431-AB55-206EE8D11132}" srcOrd="7" destOrd="0" presId="urn:microsoft.com/office/officeart/2008/layout/HorizontalMultiLevelHierarchy"/>
    <dgm:cxn modelId="{5D657BAC-EE4B-492F-A922-FEC9CAE35C88}" type="presParOf" srcId="{1A25AA86-FA0F-4431-AB55-206EE8D11132}" destId="{81A468B8-978A-4EA8-9952-D187AC888706}" srcOrd="0" destOrd="0" presId="urn:microsoft.com/office/officeart/2008/layout/HorizontalMultiLevelHierarchy"/>
    <dgm:cxn modelId="{ABB4EDBD-4F6F-488A-9B00-25F70FC055CF}" type="presParOf" srcId="{1A25AA86-FA0F-4431-AB55-206EE8D11132}" destId="{471E6BBB-F447-40F2-8540-80BD1E158E4F}" srcOrd="1" destOrd="0" presId="urn:microsoft.com/office/officeart/2008/layout/HorizontalMultiLevelHierarchy"/>
    <dgm:cxn modelId="{86DBD504-9250-4787-962B-9C70384A576E}" type="presParOf" srcId="{C24C9360-80F7-4429-B88E-52DA6D337B91}" destId="{2B7A151B-ED1C-4791-8233-374197140003}" srcOrd="8" destOrd="0" presId="urn:microsoft.com/office/officeart/2008/layout/HorizontalMultiLevelHierarchy"/>
    <dgm:cxn modelId="{CC331439-5BF2-4222-ACB2-35ED2FD02CCA}" type="presParOf" srcId="{2B7A151B-ED1C-4791-8233-374197140003}" destId="{C5D3EBD0-B6B5-454C-BDA9-CE64345F96B1}" srcOrd="0" destOrd="0" presId="urn:microsoft.com/office/officeart/2008/layout/HorizontalMultiLevelHierarchy"/>
    <dgm:cxn modelId="{79013445-D3C2-4E4B-A47B-9F2D9AFA3E9B}" type="presParOf" srcId="{C24C9360-80F7-4429-B88E-52DA6D337B91}" destId="{2E834928-B3D3-4F53-BEED-8A28D8C5B2DB}" srcOrd="9" destOrd="0" presId="urn:microsoft.com/office/officeart/2008/layout/HorizontalMultiLevelHierarchy"/>
    <dgm:cxn modelId="{84EC1221-E43F-41A3-8F0E-172D1D0B333A}" type="presParOf" srcId="{2E834928-B3D3-4F53-BEED-8A28D8C5B2DB}" destId="{00840B8B-FA04-42A6-A901-D1E31726B9D3}" srcOrd="0" destOrd="0" presId="urn:microsoft.com/office/officeart/2008/layout/HorizontalMultiLevelHierarchy"/>
    <dgm:cxn modelId="{31F32A53-56AC-4AD2-A1AD-40FB24D3C2A8}" type="presParOf" srcId="{2E834928-B3D3-4F53-BEED-8A28D8C5B2DB}" destId="{090BCA4D-776A-4D04-82CC-51A08B73ECC4}" srcOrd="1" destOrd="0" presId="urn:microsoft.com/office/officeart/2008/layout/HorizontalMultiLevelHierarchy"/>
    <dgm:cxn modelId="{74402E1E-F747-4C4C-8077-594125DA9017}" type="presParOf" srcId="{EF61250D-9308-4CA3-ACDC-5707F8C9DCEC}" destId="{C1A3000D-9ACB-4FF4-A196-1491B080AC57}" srcOrd="6" destOrd="0" presId="urn:microsoft.com/office/officeart/2008/layout/HorizontalMultiLevelHierarchy"/>
    <dgm:cxn modelId="{73802B68-FA1C-4B94-9A33-1AFC3D2ADEA3}" type="presParOf" srcId="{C1A3000D-9ACB-4FF4-A196-1491B080AC57}" destId="{8751A30D-CB6E-4A1D-ABB9-1F206F272159}" srcOrd="0" destOrd="0" presId="urn:microsoft.com/office/officeart/2008/layout/HorizontalMultiLevelHierarchy"/>
    <dgm:cxn modelId="{8051C6A4-C892-4C20-A28F-22301C797A25}" type="presParOf" srcId="{EF61250D-9308-4CA3-ACDC-5707F8C9DCEC}" destId="{CA9EE1B3-857F-4BD5-A540-6864D3D00E1D}" srcOrd="7" destOrd="0" presId="urn:microsoft.com/office/officeart/2008/layout/HorizontalMultiLevelHierarchy"/>
    <dgm:cxn modelId="{E8B05F7D-4E6C-421B-9299-7B846FC91A83}" type="presParOf" srcId="{CA9EE1B3-857F-4BD5-A540-6864D3D00E1D}" destId="{8334C992-E347-4CB1-8431-89D86E7A3B72}" srcOrd="0" destOrd="0" presId="urn:microsoft.com/office/officeart/2008/layout/HorizontalMultiLevelHierarchy"/>
    <dgm:cxn modelId="{0CFA717B-5515-4EC9-819D-39257C7F047A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B5F19-3FA0-4A0A-A96B-DB1DE476F9BC}">
      <dsp:nvSpPr>
        <dsp:cNvPr id="0" name=""/>
        <dsp:cNvSpPr/>
      </dsp:nvSpPr>
      <dsp:spPr>
        <a:xfrm>
          <a:off x="1020730" y="-22083"/>
          <a:ext cx="4054539" cy="4054539"/>
        </a:xfrm>
        <a:prstGeom prst="circularArrow">
          <a:avLst>
            <a:gd name="adj1" fmla="val 5544"/>
            <a:gd name="adj2" fmla="val 330680"/>
            <a:gd name="adj3" fmla="val 13815233"/>
            <a:gd name="adj4" fmla="val 17362087"/>
            <a:gd name="adj5" fmla="val 5757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976F-16EA-4DAD-9679-9556C13E4B4B}">
      <dsp:nvSpPr>
        <dsp:cNvPr id="0" name=""/>
        <dsp:cNvSpPr/>
      </dsp:nvSpPr>
      <dsp:spPr>
        <a:xfrm>
          <a:off x="2114847" y="1515"/>
          <a:ext cx="1866304" cy="933152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Review Standards</a:t>
          </a:r>
          <a:endParaRPr lang="en-US" sz="1800" kern="1200" dirty="0"/>
        </a:p>
      </dsp:txBody>
      <dsp:txXfrm>
        <a:off x="2160400" y="47068"/>
        <a:ext cx="1775198" cy="842046"/>
      </dsp:txXfrm>
    </dsp:sp>
    <dsp:sp modelId="{92081C2B-D72B-47C2-A8C7-623D6B309EE0}">
      <dsp:nvSpPr>
        <dsp:cNvPr id="0" name=""/>
        <dsp:cNvSpPr/>
      </dsp:nvSpPr>
      <dsp:spPr>
        <a:xfrm>
          <a:off x="3759238" y="1196235"/>
          <a:ext cx="1866304" cy="933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</a:t>
          </a:r>
          <a:endParaRPr lang="en-US" sz="1800" kern="1200" dirty="0"/>
        </a:p>
      </dsp:txBody>
      <dsp:txXfrm>
        <a:off x="3804791" y="1241788"/>
        <a:ext cx="1775198" cy="842046"/>
      </dsp:txXfrm>
    </dsp:sp>
    <dsp:sp modelId="{373524A5-5C9B-4788-8F5A-C6B334A90AB9}">
      <dsp:nvSpPr>
        <dsp:cNvPr id="0" name=""/>
        <dsp:cNvSpPr/>
      </dsp:nvSpPr>
      <dsp:spPr>
        <a:xfrm>
          <a:off x="3131137" y="3129332"/>
          <a:ext cx="1866304" cy="933152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3176690" y="3174885"/>
        <a:ext cx="1775198" cy="842046"/>
      </dsp:txXfrm>
    </dsp:sp>
    <dsp:sp modelId="{E73293FA-D670-4206-BEAD-C8B6C5A2FBE9}">
      <dsp:nvSpPr>
        <dsp:cNvPr id="0" name=""/>
        <dsp:cNvSpPr/>
      </dsp:nvSpPr>
      <dsp:spPr>
        <a:xfrm>
          <a:off x="1098558" y="3129332"/>
          <a:ext cx="1866304" cy="933152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Adapt/Build Tools</a:t>
          </a:r>
          <a:endParaRPr lang="en-US" sz="1800" kern="1200" dirty="0"/>
        </a:p>
      </dsp:txBody>
      <dsp:txXfrm>
        <a:off x="1144111" y="3174885"/>
        <a:ext cx="1775198" cy="842046"/>
      </dsp:txXfrm>
    </dsp:sp>
    <dsp:sp modelId="{BC9732CB-7893-4E39-ABC7-058D537784B4}">
      <dsp:nvSpPr>
        <dsp:cNvPr id="0" name=""/>
        <dsp:cNvSpPr/>
      </dsp:nvSpPr>
      <dsp:spPr>
        <a:xfrm>
          <a:off x="470456" y="1196235"/>
          <a:ext cx="1866304" cy="933152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516009" y="1241788"/>
        <a:ext cx="1775198" cy="842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16C4-C1D5-4A0E-B5AD-985A44048AE3}">
      <dsp:nvSpPr>
        <dsp:cNvPr id="0" name=""/>
        <dsp:cNvSpPr/>
      </dsp:nvSpPr>
      <dsp:spPr>
        <a:xfrm>
          <a:off x="574686" y="0"/>
          <a:ext cx="6513110" cy="4876799"/>
        </a:xfrm>
        <a:prstGeom prst="rightArrow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590FA-4387-4778-889C-F1B474EB5CF3}">
      <dsp:nvSpPr>
        <dsp:cNvPr id="0" name=""/>
        <dsp:cNvSpPr/>
      </dsp:nvSpPr>
      <dsp:spPr>
        <a:xfrm>
          <a:off x="3367" y="1463039"/>
          <a:ext cx="1472259" cy="1950719"/>
        </a:xfrm>
        <a:prstGeom prst="roundRect">
          <a:avLst/>
        </a:prstGeom>
        <a:solidFill>
          <a:schemeClr val="accent1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Single </a:t>
          </a:r>
          <a:r>
            <a:rPr lang="en-US" sz="1800" kern="1200" dirty="0" smtClean="0"/>
            <a:t>Standard</a:t>
          </a:r>
          <a:endParaRPr lang="en-US" sz="1800" kern="1200" dirty="0"/>
        </a:p>
      </dsp:txBody>
      <dsp:txXfrm>
        <a:off x="75237" y="1534909"/>
        <a:ext cx="1328519" cy="1806979"/>
      </dsp:txXfrm>
    </dsp:sp>
    <dsp:sp modelId="{D1232956-F5B0-4F85-9D84-7B6E85FB6386}">
      <dsp:nvSpPr>
        <dsp:cNvPr id="0" name=""/>
        <dsp:cNvSpPr/>
      </dsp:nvSpPr>
      <dsp:spPr>
        <a:xfrm>
          <a:off x="1549239" y="1463039"/>
          <a:ext cx="1472259" cy="1950719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Learning Curve</a:t>
          </a:r>
        </a:p>
      </dsp:txBody>
      <dsp:txXfrm>
        <a:off x="1621109" y="1534909"/>
        <a:ext cx="1328519" cy="1806979"/>
      </dsp:txXfrm>
    </dsp:sp>
    <dsp:sp modelId="{51F8E1FE-B7CC-4C7A-96F7-58768C1CDAF1}">
      <dsp:nvSpPr>
        <dsp:cNvPr id="0" name=""/>
        <dsp:cNvSpPr/>
      </dsp:nvSpPr>
      <dsp:spPr>
        <a:xfrm>
          <a:off x="3095111" y="1463039"/>
          <a:ext cx="1472259" cy="1950719"/>
        </a:xfrm>
        <a:prstGeom prst="roundRect">
          <a:avLst/>
        </a:prstGeom>
        <a:solidFill>
          <a:schemeClr val="accent5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kern="1200" dirty="0" smtClean="0"/>
            <a:t>Adapt/</a:t>
          </a:r>
          <a:br>
            <a:rPr lang="en-US" sz="1800" kern="1200" dirty="0" smtClean="0"/>
          </a:br>
          <a:r>
            <a:rPr lang="en-US" sz="1800" kern="1200" dirty="0" smtClean="0"/>
            <a:t>Build Tools</a:t>
          </a:r>
          <a:endParaRPr lang="en-US" sz="1800" kern="1200" dirty="0" smtClean="0"/>
        </a:p>
      </dsp:txBody>
      <dsp:txXfrm>
        <a:off x="3166981" y="1534909"/>
        <a:ext cx="1328519" cy="1806979"/>
      </dsp:txXfrm>
    </dsp:sp>
    <dsp:sp modelId="{87FB993F-A3E6-463D-B272-9074F43DC7D7}">
      <dsp:nvSpPr>
        <dsp:cNvPr id="0" name=""/>
        <dsp:cNvSpPr/>
      </dsp:nvSpPr>
      <dsp:spPr>
        <a:xfrm>
          <a:off x="4640984" y="1463039"/>
          <a:ext cx="1472259" cy="1950719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800" b="1" u="sng" kern="1200" dirty="0" smtClean="0"/>
            <a:t>Translate </a:t>
          </a:r>
          <a:r>
            <a:rPr lang="en-US" sz="1800" b="0" u="none" kern="1200" dirty="0" smtClean="0"/>
            <a:t>to</a:t>
          </a:r>
          <a:r>
            <a:rPr lang="en-US" sz="1800" b="1" u="sng" kern="1200" dirty="0" smtClean="0"/>
            <a:t> </a:t>
          </a:r>
          <a:r>
            <a:rPr lang="en-US" sz="1800" b="0" u="none" kern="1200" dirty="0" smtClean="0"/>
            <a:t>Supported Standards</a:t>
          </a:r>
          <a:endParaRPr lang="en-US" sz="1800" b="0" u="none" kern="1200" dirty="0" smtClean="0"/>
        </a:p>
      </dsp:txBody>
      <dsp:txXfrm>
        <a:off x="4712854" y="1534909"/>
        <a:ext cx="1328519" cy="1806979"/>
      </dsp:txXfrm>
    </dsp:sp>
    <dsp:sp modelId="{517B6713-F11E-4F96-8BEC-9629BAF45307}">
      <dsp:nvSpPr>
        <dsp:cNvPr id="0" name=""/>
        <dsp:cNvSpPr/>
      </dsp:nvSpPr>
      <dsp:spPr>
        <a:xfrm>
          <a:off x="6186856" y="1463039"/>
          <a:ext cx="1472259" cy="1950719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Output Metadata</a:t>
          </a:r>
          <a:endParaRPr lang="en-US" sz="1800" kern="1200" dirty="0"/>
        </a:p>
      </dsp:txBody>
      <dsp:txXfrm>
        <a:off x="6258726" y="1534909"/>
        <a:ext cx="1328519" cy="18069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  <a:endParaRPr lang="en-US" sz="4000" b="1" kern="1200" dirty="0" smtClean="0">
            <a:latin typeface="Arial Rounded MT Bold" panose="020F070403050403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ISO/TC 211  - Geographic information/</a:t>
            </a:r>
            <a:r>
              <a:rPr lang="en-US" dirty="0" err="1" smtClean="0"/>
              <a:t>Geomatics</a:t>
            </a:r>
            <a:r>
              <a:rPr lang="en-US" dirty="0" smtClean="0"/>
              <a:t>: http://www.iso.org/iso/home/store/catalogue_tc/catalogue_tc_browse.htm?commid=54904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5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5/7/2015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4800" spc="-150" dirty="0" smtClean="0"/>
              <a:t>Metadata Developer’s Toolkit</a:t>
            </a:r>
            <a:r>
              <a:rPr lang="en-US" sz="6000" spc="-150" dirty="0" smtClean="0"/>
              <a:t/>
            </a:r>
            <a:br>
              <a:rPr lang="en-US" sz="6000" spc="-150" dirty="0" smtClean="0"/>
            </a:br>
            <a:r>
              <a:rPr lang="en-US" sz="6000" spc="-150" dirty="0" smtClean="0"/>
              <a:t>- Toolkit Development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“JSON” </a:t>
            </a:r>
            <a:r>
              <a:rPr lang="en-US" dirty="0"/>
              <a:t>:</a:t>
            </a:r>
            <a:r>
              <a:rPr lang="en-US" dirty="0" smtClean="0"/>
              <a:t> “KISS”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basic (</a:t>
            </a:r>
            <a:r>
              <a:rPr lang="en-US" dirty="0" err="1" smtClean="0"/>
              <a:t>nestable</a:t>
            </a:r>
            <a:r>
              <a:rPr lang="en-US" dirty="0" smtClean="0"/>
              <a:t>) structures:</a:t>
            </a:r>
            <a:endParaRPr lang="en-US" dirty="0"/>
          </a:p>
          <a:p>
            <a:pPr lvl="1"/>
            <a:r>
              <a:rPr lang="en-US" dirty="0"/>
              <a:t>A collection of name/value </a:t>
            </a:r>
            <a:r>
              <a:rPr lang="en-US" dirty="0" smtClean="0"/>
              <a:t>pairs, i.e. object</a:t>
            </a:r>
            <a:endParaRPr lang="en-US" dirty="0"/>
          </a:p>
          <a:p>
            <a:pPr lvl="1"/>
            <a:r>
              <a:rPr lang="en-US" dirty="0"/>
              <a:t>An ordered list of </a:t>
            </a:r>
            <a:r>
              <a:rPr lang="en-US" dirty="0" smtClean="0"/>
              <a:t>values, i.e. array</a:t>
            </a:r>
          </a:p>
          <a:p>
            <a:r>
              <a:rPr lang="en-US" dirty="0" smtClean="0"/>
              <a:t>Values are</a:t>
            </a:r>
            <a:r>
              <a:rPr lang="en-US" dirty="0"/>
              <a:t>: </a:t>
            </a:r>
            <a:r>
              <a:rPr lang="en-US" dirty="0" smtClean="0"/>
              <a:t>a “string”, </a:t>
            </a:r>
            <a:r>
              <a:rPr lang="en-US" dirty="0"/>
              <a:t>or a number, or true or false or </a:t>
            </a:r>
            <a:r>
              <a:rPr lang="en-US" dirty="0" smtClean="0"/>
              <a:t>null (or </a:t>
            </a:r>
            <a:r>
              <a:rPr lang="en-US" dirty="0"/>
              <a:t>an object or an </a:t>
            </a:r>
            <a:r>
              <a:rPr lang="en-US" dirty="0" smtClean="0"/>
              <a:t>array)</a:t>
            </a:r>
          </a:p>
          <a:p>
            <a:r>
              <a:rPr lang="en-US" dirty="0" smtClean="0"/>
              <a:t>Simple but powerful - can represent complex OO data structures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4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Drop-in support for spatial extents</a:t>
            </a:r>
          </a:p>
          <a:p>
            <a:r>
              <a:rPr lang="en-US" dirty="0" smtClean="0"/>
              <a:t>Widely supported in common frameworks and APIs: </a:t>
            </a:r>
            <a:r>
              <a:rPr lang="en-US" dirty="0" err="1" smtClean="0"/>
              <a:t>OpenLayers</a:t>
            </a:r>
            <a:r>
              <a:rPr lang="en-US" dirty="0" smtClean="0"/>
              <a:t>, Leaflet</a:t>
            </a:r>
            <a:r>
              <a:rPr lang="en-US" dirty="0"/>
              <a:t>, </a:t>
            </a:r>
            <a:r>
              <a:rPr lang="en-US" dirty="0" err="1"/>
              <a:t>MapServer</a:t>
            </a:r>
            <a:r>
              <a:rPr lang="en-US" dirty="0" smtClean="0"/>
              <a:t>, GDAL, Google, ESRI, etc…</a:t>
            </a:r>
          </a:p>
          <a:p>
            <a:r>
              <a:rPr lang="en-US" dirty="0" smtClean="0"/>
              <a:t>Easy to extract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1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Inherits from ISO 19115/19110</a:t>
            </a:r>
          </a:p>
          <a:p>
            <a:r>
              <a:rPr lang="en-US" dirty="0" smtClean="0"/>
              <a:t>Mapped to FGDC CSDGM</a:t>
            </a:r>
          </a:p>
          <a:p>
            <a:r>
              <a:rPr lang="en-US" dirty="0" smtClean="0"/>
              <a:t>Define and validate via JSON Schemas</a:t>
            </a:r>
          </a:p>
          <a:p>
            <a:r>
              <a:rPr lang="en-US" dirty="0" smtClean="0"/>
              <a:t>Support both project and data metadata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6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711936973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Needed to develop schemas</a:t>
            </a:r>
          </a:p>
          <a:p>
            <a:r>
              <a:rPr lang="en-US" dirty="0" smtClean="0"/>
              <a:t>Major focus on documentation</a:t>
            </a:r>
          </a:p>
          <a:p>
            <a:pPr lvl="1"/>
            <a:r>
              <a:rPr lang="en-US" dirty="0" smtClean="0"/>
              <a:t>Traditional reference docs</a:t>
            </a:r>
          </a:p>
          <a:p>
            <a:pPr lvl="1"/>
            <a:r>
              <a:rPr lang="en-US" dirty="0" smtClean="0"/>
              <a:t>Interactive, Graphical</a:t>
            </a:r>
          </a:p>
          <a:p>
            <a:r>
              <a:rPr lang="en-US" dirty="0" smtClean="0"/>
              <a:t>At a minimum, support ISO 19115-2</a:t>
            </a:r>
          </a:p>
          <a:p>
            <a:r>
              <a:rPr lang="en-US" dirty="0" smtClean="0"/>
              <a:t>Make everything easily available</a:t>
            </a:r>
          </a:p>
          <a:p>
            <a:r>
              <a:rPr lang="en-US" dirty="0" smtClean="0"/>
              <a:t>Lay groundwork for developing an editor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github.com/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adiwg</a:t>
            </a: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/</a:t>
            </a:r>
            <a:r>
              <a:rPr lang="en-US" b="1" dirty="0" err="1" smtClean="0">
                <a:solidFill>
                  <a:srgbClr val="009AD0"/>
                </a:solidFill>
                <a:latin typeface="Tahoma" panose="020B0604030504040204" pitchFamily="34" charset="0"/>
              </a:rPr>
              <a:t>mdWorkshop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www.adiwg.org/mdTools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mdtranslator.adiwg.org</a:t>
            </a:r>
            <a:endParaRPr lang="en-US" b="1" dirty="0">
              <a:solidFill>
                <a:srgbClr val="009AD0"/>
              </a:solidFill>
              <a:latin typeface="Tahoma" panose="020B060403050404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009AD0"/>
                </a:solidFill>
                <a:latin typeface="Tahoma" panose="020B0604030504040204" pitchFamily="34" charset="0"/>
              </a:rPr>
              <a:t>mdbook.adiwg.org</a:t>
            </a:r>
            <a:endParaRPr lang="en-US" b="1" dirty="0" smtClean="0">
              <a:solidFill>
                <a:srgbClr val="009AD0"/>
              </a:solidFill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6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Eliminate necessity to learn ISO 19115 family of standards</a:t>
            </a:r>
          </a:p>
          <a:p>
            <a:r>
              <a:rPr lang="en-US" sz="2000" b="1" dirty="0" smtClean="0"/>
              <a:t>Make it easier for organizations to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chieve </a:t>
            </a:r>
            <a:r>
              <a:rPr lang="en-US" sz="2000" dirty="0"/>
              <a:t>ISO </a:t>
            </a:r>
            <a:r>
              <a:rPr lang="en-US" sz="2000" dirty="0" smtClean="0"/>
              <a:t>compliance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ISO </a:t>
            </a:r>
            <a:r>
              <a:rPr lang="en-US" sz="2000" dirty="0" smtClean="0"/>
              <a:t>support </a:t>
            </a:r>
            <a:r>
              <a:rPr lang="en-US" sz="2000" dirty="0"/>
              <a:t>into local </a:t>
            </a:r>
            <a:r>
              <a:rPr lang="en-US" sz="2000" dirty="0" smtClean="0"/>
              <a:t>applications and services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mplement custom web services with ISO metadata capability</a:t>
            </a:r>
          </a:p>
          <a:p>
            <a:r>
              <a:rPr lang="en-US" sz="2000" b="1" dirty="0" smtClean="0"/>
              <a:t>Host a public web service for generation of ISO metadata records</a:t>
            </a:r>
          </a:p>
          <a:p>
            <a:r>
              <a:rPr lang="en-US" sz="2000" b="1" dirty="0" smtClean="0"/>
              <a:t>Support both project and data metadata in ISO</a:t>
            </a:r>
          </a:p>
          <a:p>
            <a:r>
              <a:rPr lang="en-US" sz="2000" b="1" dirty="0" smtClean="0"/>
              <a:t>Host a public web app for PIs to enter and edit  metadata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53024-5999-46BD-ABC1-0F72574867F9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</p:spTree>
    <p:extLst>
      <p:ext uri="{BB962C8B-B14F-4D97-AF65-F5344CB8AC3E}">
        <p14:creationId xmlns:p14="http://schemas.microsoft.com/office/powerpoint/2010/main" val="37857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16573793"/>
              </p:ext>
            </p:extLst>
          </p:nvPr>
        </p:nvGraphicFramePr>
        <p:xfrm>
          <a:off x="-762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Multiply 8"/>
          <p:cNvSpPr/>
          <p:nvPr/>
        </p:nvSpPr>
        <p:spPr>
          <a:xfrm>
            <a:off x="5562600" y="2523085"/>
            <a:ext cx="1600200" cy="1600200"/>
          </a:xfrm>
          <a:prstGeom prst="mathMultiply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6715" y="2590800"/>
            <a:ext cx="175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Number of Supported Standards</a:t>
            </a:r>
          </a:p>
        </p:txBody>
      </p:sp>
    </p:spTree>
    <p:extLst>
      <p:ext uri="{BB962C8B-B14F-4D97-AF65-F5344CB8AC3E}">
        <p14:creationId xmlns:p14="http://schemas.microsoft.com/office/powerpoint/2010/main" val="27056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Standard?</a:t>
            </a:r>
          </a:p>
          <a:p>
            <a:pPr lvl="1"/>
            <a:r>
              <a:rPr lang="en-US" dirty="0"/>
              <a:t>FGDC CSDGM, Dublin Core, EML, ISO/TC </a:t>
            </a:r>
            <a:r>
              <a:rPr lang="en-US" dirty="0" smtClean="0"/>
              <a:t>211, ...</a:t>
            </a:r>
          </a:p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19115, 19115-2, 19115-1, …</a:t>
            </a:r>
          </a:p>
          <a:p>
            <a:r>
              <a:rPr lang="en-US" dirty="0" smtClean="0"/>
              <a:t>Which Profile?</a:t>
            </a:r>
          </a:p>
          <a:p>
            <a:pPr lvl="1"/>
            <a:r>
              <a:rPr lang="en-US" dirty="0" smtClean="0"/>
              <a:t>Based on ISO 19115: North </a:t>
            </a:r>
            <a:r>
              <a:rPr lang="en-US" dirty="0"/>
              <a:t>American Profile, WMO Core, INSPIRE, Polar Metadata </a:t>
            </a:r>
            <a:r>
              <a:rPr lang="en-US" dirty="0" smtClean="0"/>
              <a:t>Profile, 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</a:t>
            </a:r>
            <a:r>
              <a:rPr lang="en-US" dirty="0" smtClean="0"/>
              <a:t>(19115) </a:t>
            </a:r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Comprehensive, a great starting point</a:t>
            </a:r>
          </a:p>
          <a:p>
            <a:r>
              <a:rPr lang="en-US" dirty="0" smtClean="0"/>
              <a:t>Learning curve is steep!</a:t>
            </a:r>
          </a:p>
          <a:p>
            <a:r>
              <a:rPr lang="en-US" dirty="0" smtClean="0"/>
              <a:t>Too heavy &amp; complex for common data-interchange</a:t>
            </a:r>
          </a:p>
          <a:p>
            <a:r>
              <a:rPr lang="en-US" dirty="0" smtClean="0"/>
              <a:t>Rigid, not easily extended (and still validate)</a:t>
            </a:r>
          </a:p>
          <a:p>
            <a:r>
              <a:rPr lang="en-US" dirty="0" smtClean="0"/>
              <a:t>Another profile???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ADIwg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1219200"/>
            <a:ext cx="4419600" cy="6096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92593084"/>
              </p:ext>
            </p:extLst>
          </p:nvPr>
        </p:nvGraphicFramePr>
        <p:xfrm>
          <a:off x="685800" y="990600"/>
          <a:ext cx="7662483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77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new, independent standard that is flexible, adaptable, lightweight, and capable of being translated into other standards and formats, including ISO 19115.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7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1592" y="1066800"/>
            <a:ext cx="36808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firstName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"John",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lastName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"Smith",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"age": </a:t>
            </a:r>
            <a:r>
              <a:rPr lang="en-US" sz="1600" dirty="0">
                <a:solidFill>
                  <a:schemeClr val="accent2"/>
                </a:solidFill>
                <a:latin typeface="Lucida Sans" panose="020B0602030504020204" pitchFamily="34" charset="0"/>
              </a:rPr>
              <a:t>25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"address":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streetAddress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"21 2nd Street",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"city": "New York",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"state": "NY",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postalCode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"10021"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}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</a:t>
            </a:r>
            <a:r>
              <a:rPr lang="en-US" sz="1600" dirty="0" err="1">
                <a:solidFill>
                  <a:schemeClr val="tx2"/>
                </a:solidFill>
                <a:latin typeface="Lucida Sans" panose="020B0602030504020204" pitchFamily="34" charset="0"/>
              </a:rPr>
              <a:t>phoneNumber</a:t>
            </a:r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":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[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"type": "home",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"number": "212 555-1234"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},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   </a:t>
            </a:r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"type": "fax",</a:t>
            </a:r>
          </a:p>
          <a:p>
            <a:r>
              <a:rPr lang="en-US" sz="1600" dirty="0">
                <a:solidFill>
                  <a:schemeClr val="tx2"/>
                </a:solidFill>
                <a:latin typeface="Lucida Sans" panose="020B0602030504020204" pitchFamily="34" charset="0"/>
              </a:rPr>
              <a:t>      "number": "646 555-4567"</a:t>
            </a:r>
          </a:p>
          <a:p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    }</a:t>
            </a:r>
          </a:p>
          <a:p>
            <a:r>
              <a:rPr lang="en-US" sz="1600" dirty="0">
                <a:solidFill>
                  <a:schemeClr val="accent5"/>
                </a:solidFill>
                <a:latin typeface="Lucida Sans" panose="020B0602030504020204" pitchFamily="34" charset="0"/>
              </a:rPr>
              <a:t>  </a:t>
            </a:r>
            <a:r>
              <a:rPr lang="en-US" sz="1600" dirty="0" smtClean="0">
                <a:solidFill>
                  <a:schemeClr val="accent5"/>
                </a:solidFill>
                <a:latin typeface="Lucida Sans" panose="020B0602030504020204" pitchFamily="34" charset="0"/>
              </a:rPr>
              <a:t>]</a:t>
            </a:r>
          </a:p>
          <a:p>
            <a:r>
              <a:rPr lang="en-US" sz="1600" dirty="0" smtClean="0">
                <a:solidFill>
                  <a:schemeClr val="accent5"/>
                </a:solidFill>
                <a:latin typeface="Lucida Sans" panose="020B0602030504020204" pitchFamily="34" charset="0"/>
              </a:rPr>
              <a:t>}</a:t>
            </a:r>
            <a:endParaRPr lang="en-US" sz="1600" dirty="0" smtClean="0">
              <a:solidFill>
                <a:schemeClr val="accent5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</a:t>
            </a:r>
            <a:r>
              <a:rPr lang="en-US" dirty="0" err="1" smtClean="0"/>
              <a:t>Input/Output</a:t>
            </a:r>
            <a:r>
              <a:rPr lang="en-US" dirty="0"/>
              <a:t> for </a:t>
            </a:r>
            <a:r>
              <a:rPr lang="en-US" u="sng" dirty="0"/>
              <a:t>both</a:t>
            </a:r>
            <a:r>
              <a:rPr lang="en-US" dirty="0"/>
              <a:t> humans and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Focus is on the data, not markup</a:t>
            </a:r>
            <a:endParaRPr lang="en-US" dirty="0"/>
          </a:p>
          <a:p>
            <a:r>
              <a:rPr lang="en-US" dirty="0" smtClean="0"/>
              <a:t>Wide support by programming languages</a:t>
            </a:r>
          </a:p>
          <a:p>
            <a:r>
              <a:rPr lang="en-US" dirty="0"/>
              <a:t>Excellent </a:t>
            </a:r>
            <a:r>
              <a:rPr lang="en-US" dirty="0" smtClean="0"/>
              <a:t>for </a:t>
            </a:r>
            <a:r>
              <a:rPr lang="en-US" u="sng" dirty="0" smtClean="0"/>
              <a:t>data-interchange</a:t>
            </a:r>
          </a:p>
          <a:p>
            <a:r>
              <a:rPr lang="en-US" dirty="0" smtClean="0"/>
              <a:t>JSON Schema for validation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5/7/2015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24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8848</TotalTime>
  <Words>598</Words>
  <Application>Microsoft Office PowerPoint</Application>
  <PresentationFormat>On-screen Show (4:3)</PresentationFormat>
  <Paragraphs>159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ADIwgTheme</vt:lpstr>
      <vt:lpstr>Flow</vt:lpstr>
      <vt:lpstr>Metadata Developer’s Toolkit - Toolkit Development  2015 CDI Workshop</vt:lpstr>
      <vt:lpstr>Project Objectives</vt:lpstr>
      <vt:lpstr>Traditional Process</vt:lpstr>
      <vt:lpstr>Choices</vt:lpstr>
      <vt:lpstr>ISO (19115) Metadata</vt:lpstr>
      <vt:lpstr>ADIwg Concept</vt:lpstr>
      <vt:lpstr>Solution</vt:lpstr>
      <vt:lpstr>JavaScript Object Notation</vt:lpstr>
      <vt:lpstr>Why JSON?</vt:lpstr>
      <vt:lpstr>{ “JSON” : “KISS” }</vt:lpstr>
      <vt:lpstr>GeoJSON</vt:lpstr>
      <vt:lpstr>mdJSON Design</vt:lpstr>
      <vt:lpstr>PowerPoint Presentation</vt:lpstr>
      <vt:lpstr>Tools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475</cp:revision>
  <cp:lastPrinted>2015-04-06T19:15:32Z</cp:lastPrinted>
  <dcterms:created xsi:type="dcterms:W3CDTF">2012-08-27T16:53:10Z</dcterms:created>
  <dcterms:modified xsi:type="dcterms:W3CDTF">2015-05-09T03:52:29Z</dcterms:modified>
</cp:coreProperties>
</file>