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8"/>
  </p:notesMasterIdLst>
  <p:sldIdLst>
    <p:sldId id="335" r:id="rId3"/>
    <p:sldId id="336" r:id="rId4"/>
    <p:sldId id="338" r:id="rId5"/>
    <p:sldId id="339" r:id="rId6"/>
    <p:sldId id="337" r:id="rId7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573D"/>
    <a:srgbClr val="6C7DB0"/>
    <a:srgbClr val="566A88"/>
    <a:srgbClr val="566AA3"/>
    <a:srgbClr val="009AD0"/>
    <a:srgbClr val="5DD5FF"/>
    <a:srgbClr val="C03C26"/>
    <a:srgbClr val="BE2E2A"/>
    <a:srgbClr val="D5F4FF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7202" autoAdjust="0"/>
  </p:normalViewPr>
  <p:slideViewPr>
    <p:cSldViewPr>
      <p:cViewPr varScale="1">
        <p:scale>
          <a:sx n="80" d="100"/>
          <a:sy n="80" d="100"/>
        </p:scale>
        <p:origin x="-10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0"/>
              </a:spcBef>
              <a:buFont typeface="Wingdings"/>
              <a:buChar char="Ø"/>
            </a:pP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5/9/2015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CLI Integration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Josh Bradley,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mdTranslator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Command-line interface is provided with gem</a:t>
            </a:r>
          </a:p>
          <a:p>
            <a:r>
              <a:rPr lang="en-US" dirty="0" smtClean="0"/>
              <a:t>Supports all options available via API</a:t>
            </a:r>
          </a:p>
          <a:p>
            <a:r>
              <a:rPr lang="en-US" dirty="0" smtClean="0"/>
              <a:t>Allows simple integration with non-Ruby applications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01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mdTranslator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8862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Usage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mdtranslator</a:t>
            </a:r>
            <a:r>
              <a:rPr lang="en-US" sz="1200" dirty="0">
                <a:solidFill>
                  <a:schemeClr val="bg1"/>
                </a:solidFill>
              </a:rPr>
              <a:t> translate [FILE]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Options: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-r, [--reader=READER]          </a:t>
            </a:r>
            <a:r>
              <a:rPr lang="en-US" sz="1200" dirty="0" smtClean="0">
                <a:solidFill>
                  <a:schemeClr val="bg1"/>
                </a:solidFill>
              </a:rPr>
              <a:t> # </a:t>
            </a:r>
            <a:r>
              <a:rPr lang="en-US" sz="1200" dirty="0">
                <a:solidFill>
                  <a:schemeClr val="bg1"/>
                </a:solidFill>
              </a:rPr>
              <a:t>Name of reader to read your input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                                         # Default: </a:t>
            </a:r>
            <a:r>
              <a:rPr lang="en-US" sz="1200" dirty="0" err="1">
                <a:solidFill>
                  <a:schemeClr val="bg1"/>
                </a:solidFill>
              </a:rPr>
              <a:t>mdJson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-w, [--writer=WRITER]           </a:t>
            </a:r>
            <a:r>
              <a:rPr lang="en-US" sz="1200" dirty="0" smtClean="0">
                <a:solidFill>
                  <a:schemeClr val="bg1"/>
                </a:solidFill>
              </a:rPr>
              <a:t># </a:t>
            </a:r>
            <a:r>
              <a:rPr lang="en-US" sz="1200" dirty="0">
                <a:solidFill>
                  <a:schemeClr val="bg1"/>
                </a:solidFill>
              </a:rPr>
              <a:t>Name of writer to create your metadata, or leave blank to validate input only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-v, [--validate=VALIDATE]     </a:t>
            </a:r>
            <a:r>
              <a:rPr lang="en-US" sz="1200" dirty="0" smtClean="0">
                <a:solidFill>
                  <a:schemeClr val="bg1"/>
                </a:solidFill>
              </a:rPr>
              <a:t># </a:t>
            </a:r>
            <a:r>
              <a:rPr lang="en-US" sz="1200" dirty="0">
                <a:solidFill>
                  <a:schemeClr val="bg1"/>
                </a:solidFill>
              </a:rPr>
              <a:t>Specify level of validation to be performed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                                         # Default: normal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                                         # Possible values: none, normal, strict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-s, [--</a:t>
            </a:r>
            <a:r>
              <a:rPr lang="en-US" sz="1200" dirty="0" err="1">
                <a:solidFill>
                  <a:schemeClr val="bg1"/>
                </a:solidFill>
              </a:rPr>
              <a:t>showAllTags</a:t>
            </a:r>
            <a:r>
              <a:rPr lang="en-US" sz="1200" dirty="0">
                <a:solidFill>
                  <a:schemeClr val="bg1"/>
                </a:solidFill>
              </a:rPr>
              <a:t>], [--no-</a:t>
            </a:r>
            <a:r>
              <a:rPr lang="en-US" sz="1200" dirty="0" err="1">
                <a:solidFill>
                  <a:schemeClr val="bg1"/>
                </a:solidFill>
              </a:rPr>
              <a:t>showAllTags</a:t>
            </a:r>
            <a:r>
              <a:rPr lang="en-US" sz="1200" dirty="0">
                <a:solidFill>
                  <a:schemeClr val="bg1"/>
                </a:solidFill>
              </a:rPr>
              <a:t>]    # Include tags for unused attributes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-m, [--messages=MESSAGES]           </a:t>
            </a:r>
            <a:r>
              <a:rPr lang="en-US" sz="1200" dirty="0" smtClean="0">
                <a:solidFill>
                  <a:schemeClr val="bg1"/>
                </a:solidFill>
              </a:rPr>
              <a:t>	# </a:t>
            </a:r>
            <a:r>
              <a:rPr lang="en-US" sz="1200" dirty="0">
                <a:solidFill>
                  <a:schemeClr val="bg1"/>
                </a:solidFill>
              </a:rPr>
              <a:t>On error return messages as formatted text or </a:t>
            </a:r>
            <a:r>
              <a:rPr lang="en-US" sz="1200" dirty="0" err="1">
                <a:solidFill>
                  <a:schemeClr val="bg1"/>
                </a:solidFill>
              </a:rPr>
              <a:t>json</a:t>
            </a:r>
            <a:r>
              <a:rPr lang="en-US" sz="1200" dirty="0">
                <a:solidFill>
                  <a:schemeClr val="bg1"/>
                </a:solidFill>
              </a:rPr>
              <a:t> object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                                         	</a:t>
            </a:r>
            <a:r>
              <a:rPr lang="en-US" sz="1200" dirty="0" smtClean="0">
                <a:solidFill>
                  <a:schemeClr val="bg1"/>
                </a:solidFill>
              </a:rPr>
              <a:t># </a:t>
            </a:r>
            <a:r>
              <a:rPr lang="en-US" sz="1200" dirty="0">
                <a:solidFill>
                  <a:schemeClr val="bg1"/>
                </a:solidFill>
              </a:rPr>
              <a:t>Default: text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                                         </a:t>
            </a:r>
            <a:r>
              <a:rPr lang="en-US" sz="1200" dirty="0" smtClean="0">
                <a:solidFill>
                  <a:schemeClr val="bg1"/>
                </a:solidFill>
              </a:rPr>
              <a:t>	# </a:t>
            </a:r>
            <a:r>
              <a:rPr lang="en-US" sz="1200" dirty="0">
                <a:solidFill>
                  <a:schemeClr val="bg1"/>
                </a:solidFill>
              </a:rPr>
              <a:t>Possible values: </a:t>
            </a:r>
            <a:r>
              <a:rPr lang="en-US" sz="1200" dirty="0" err="1">
                <a:solidFill>
                  <a:schemeClr val="bg1"/>
                </a:solidFill>
              </a:rPr>
              <a:t>json</a:t>
            </a:r>
            <a:r>
              <a:rPr lang="en-US" sz="1200" dirty="0">
                <a:solidFill>
                  <a:schemeClr val="bg1"/>
                </a:solidFill>
              </a:rPr>
              <a:t>, text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-o, [--</a:t>
            </a:r>
            <a:r>
              <a:rPr lang="en-US" sz="1200" dirty="0" err="1">
                <a:solidFill>
                  <a:schemeClr val="bg1"/>
                </a:solidFill>
              </a:rPr>
              <a:t>returnObject</a:t>
            </a:r>
            <a:r>
              <a:rPr lang="en-US" sz="1200" dirty="0">
                <a:solidFill>
                  <a:schemeClr val="bg1"/>
                </a:solidFill>
              </a:rPr>
              <a:t>], [--no-</a:t>
            </a:r>
            <a:r>
              <a:rPr lang="en-US" sz="1200" dirty="0" err="1">
                <a:solidFill>
                  <a:schemeClr val="bg1"/>
                </a:solidFill>
              </a:rPr>
              <a:t>returnObject</a:t>
            </a:r>
            <a:r>
              <a:rPr lang="en-US" sz="1200" dirty="0">
                <a:solidFill>
                  <a:schemeClr val="bg1"/>
                </a:solidFill>
              </a:rPr>
              <a:t>]  # Return full JSON object generated by translator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4478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</a:rPr>
              <a:t>mdtranslator</a:t>
            </a:r>
            <a:r>
              <a:rPr lang="en-US" sz="2400" dirty="0">
                <a:solidFill>
                  <a:schemeClr val="tx2"/>
                </a:solidFill>
              </a:rPr>
              <a:t> help translate</a:t>
            </a:r>
            <a:endParaRPr lang="en-US" sz="2400" dirty="0" smtClean="0">
              <a:solidFill>
                <a:schemeClr val="tx2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9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</a:t>
            </a:r>
            <a:r>
              <a:rPr lang="en-US" dirty="0"/>
              <a:t>: -o, [--</a:t>
            </a:r>
            <a:r>
              <a:rPr lang="en-US" dirty="0" err="1"/>
              <a:t>returnObject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88620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readerFormat</a:t>
            </a:r>
            <a:r>
              <a:rPr lang="en-US" sz="1200" dirty="0">
                <a:solidFill>
                  <a:schemeClr val="bg1"/>
                </a:solidFill>
              </a:rPr>
              <a:t>" : "</a:t>
            </a:r>
            <a:r>
              <a:rPr lang="en-US" sz="1200" dirty="0" err="1">
                <a:solidFill>
                  <a:schemeClr val="bg1"/>
                </a:solidFill>
              </a:rPr>
              <a:t>json</a:t>
            </a:r>
            <a:r>
              <a:rPr lang="en-US" sz="1200" dirty="0">
                <a:solidFill>
                  <a:schemeClr val="bg1"/>
                </a:solidFill>
              </a:rPr>
              <a:t>",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readerStructurePass</a:t>
            </a:r>
            <a:r>
              <a:rPr lang="en-US" sz="1200" dirty="0">
                <a:solidFill>
                  <a:schemeClr val="bg1"/>
                </a:solidFill>
              </a:rPr>
              <a:t>" : true,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readerStructureMessages</a:t>
            </a:r>
            <a:r>
              <a:rPr lang="en-US" sz="1200" dirty="0">
                <a:solidFill>
                  <a:schemeClr val="bg1"/>
                </a:solidFill>
              </a:rPr>
              <a:t>" : [],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readerRequested</a:t>
            </a:r>
            <a:r>
              <a:rPr lang="en-US" sz="1200" dirty="0">
                <a:solidFill>
                  <a:schemeClr val="bg1"/>
                </a:solidFill>
              </a:rPr>
              <a:t>" : "</a:t>
            </a:r>
            <a:r>
              <a:rPr lang="en-US" sz="1200" dirty="0" err="1">
                <a:solidFill>
                  <a:schemeClr val="bg1"/>
                </a:solidFill>
              </a:rPr>
              <a:t>mdJson</a:t>
            </a:r>
            <a:r>
              <a:rPr lang="en-US" sz="1200" dirty="0">
                <a:solidFill>
                  <a:schemeClr val="bg1"/>
                </a:solidFill>
              </a:rPr>
              <a:t>",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readerFound</a:t>
            </a:r>
            <a:r>
              <a:rPr lang="en-US" sz="1200" dirty="0">
                <a:solidFill>
                  <a:schemeClr val="bg1"/>
                </a:solidFill>
              </a:rPr>
              <a:t>" : "</a:t>
            </a:r>
            <a:r>
              <a:rPr lang="en-US" sz="1200" dirty="0" err="1">
                <a:solidFill>
                  <a:schemeClr val="bg1"/>
                </a:solidFill>
              </a:rPr>
              <a:t>mdJson</a:t>
            </a:r>
            <a:r>
              <a:rPr lang="en-US" sz="1200" dirty="0">
                <a:solidFill>
                  <a:schemeClr val="bg1"/>
                </a:solidFill>
              </a:rPr>
              <a:t>",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readerVersionFound</a:t>
            </a:r>
            <a:r>
              <a:rPr lang="en-US" sz="1200" dirty="0">
                <a:solidFill>
                  <a:schemeClr val="bg1"/>
                </a:solidFill>
              </a:rPr>
              <a:t>" : "1.0.0",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readerVersionUsed</a:t>
            </a:r>
            <a:r>
              <a:rPr lang="en-US" sz="1200" dirty="0">
                <a:solidFill>
                  <a:schemeClr val="bg1"/>
                </a:solidFill>
              </a:rPr>
              <a:t>" : "1.0",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readerValidationLevel</a:t>
            </a:r>
            <a:r>
              <a:rPr lang="en-US" sz="1200" dirty="0">
                <a:solidFill>
                  <a:schemeClr val="bg1"/>
                </a:solidFill>
              </a:rPr>
              <a:t>" : "normal",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readerValidationPass</a:t>
            </a:r>
            <a:r>
              <a:rPr lang="en-US" sz="1200" dirty="0">
                <a:solidFill>
                  <a:schemeClr val="bg1"/>
                </a:solidFill>
              </a:rPr>
              <a:t>" : true,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readerValidationMessages</a:t>
            </a:r>
            <a:r>
              <a:rPr lang="en-US" sz="1200" dirty="0">
                <a:solidFill>
                  <a:schemeClr val="bg1"/>
                </a:solidFill>
              </a:rPr>
              <a:t>" : [],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readerExecutionPass</a:t>
            </a:r>
            <a:r>
              <a:rPr lang="en-US" sz="1200" dirty="0">
                <a:solidFill>
                  <a:schemeClr val="bg1"/>
                </a:solidFill>
              </a:rPr>
              <a:t>" : true,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readerExecutionMessages</a:t>
            </a:r>
            <a:r>
              <a:rPr lang="en-US" sz="1200" dirty="0">
                <a:solidFill>
                  <a:schemeClr val="bg1"/>
                </a:solidFill>
              </a:rPr>
              <a:t>" : [],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writerName</a:t>
            </a:r>
            <a:r>
              <a:rPr lang="en-US" sz="1200" dirty="0">
                <a:solidFill>
                  <a:schemeClr val="bg1"/>
                </a:solidFill>
              </a:rPr>
              <a:t>" : "html",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writerVersion</a:t>
            </a:r>
            <a:r>
              <a:rPr lang="en-US" sz="1200" dirty="0">
                <a:solidFill>
                  <a:schemeClr val="bg1"/>
                </a:solidFill>
              </a:rPr>
              <a:t>" : "1.1.1",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writerFormat</a:t>
            </a:r>
            <a:r>
              <a:rPr lang="en-US" sz="1200" dirty="0">
                <a:solidFill>
                  <a:schemeClr val="bg1"/>
                </a:solidFill>
              </a:rPr>
              <a:t>" : "html",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writerPass</a:t>
            </a:r>
            <a:r>
              <a:rPr lang="en-US" sz="1200" dirty="0">
                <a:solidFill>
                  <a:schemeClr val="bg1"/>
                </a:solidFill>
              </a:rPr>
              <a:t>" : true,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writerMessages</a:t>
            </a:r>
            <a:r>
              <a:rPr lang="en-US" sz="1200" dirty="0">
                <a:solidFill>
                  <a:schemeClr val="bg1"/>
                </a:solidFill>
              </a:rPr>
              <a:t>" : [],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writerOutput</a:t>
            </a:r>
            <a:r>
              <a:rPr lang="en-US" sz="1200" dirty="0">
                <a:solidFill>
                  <a:schemeClr val="bg1"/>
                </a:solidFill>
              </a:rPr>
              <a:t>" : "&lt;!DOCTYPE html&gt;\n&lt;html </a:t>
            </a:r>
            <a:r>
              <a:rPr lang="en-US" sz="1200" dirty="0" err="1">
                <a:solidFill>
                  <a:schemeClr val="bg1"/>
                </a:solidFill>
              </a:rPr>
              <a:t>lang</a:t>
            </a:r>
            <a:r>
              <a:rPr lang="en-US" sz="1200" dirty="0">
                <a:solidFill>
                  <a:schemeClr val="bg1"/>
                </a:solidFill>
              </a:rPr>
              <a:t>=\"</a:t>
            </a:r>
            <a:r>
              <a:rPr lang="en-US" sz="1200" dirty="0" err="1">
                <a:solidFill>
                  <a:schemeClr val="bg1"/>
                </a:solidFill>
              </a:rPr>
              <a:t>en</a:t>
            </a:r>
            <a:r>
              <a:rPr lang="en-US" sz="1200" dirty="0">
                <a:solidFill>
                  <a:schemeClr val="bg1"/>
                </a:solidFill>
              </a:rPr>
              <a:t>\"&gt;\n..."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}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4478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</a:rPr>
              <a:t>mdtranslator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translate –o –w html </a:t>
            </a:r>
            <a:r>
              <a:rPr lang="en-US" sz="2400" dirty="0" err="1" smtClean="0">
                <a:solidFill>
                  <a:schemeClr val="tx2"/>
                </a:solidFill>
              </a:rPr>
              <a:t>file.json</a:t>
            </a:r>
            <a:endParaRPr lang="en-US" sz="2400" dirty="0" smtClean="0">
              <a:solidFill>
                <a:schemeClr val="tx2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47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495799"/>
          </a:xfrm>
          <a:solidFill>
            <a:schemeClr val="tx1"/>
          </a:solidFill>
          <a:ln>
            <a:noFill/>
          </a:ln>
        </p:spPr>
        <p:txBody>
          <a:bodyPr>
            <a:noAutofit/>
          </a:bodyPr>
          <a:lstStyle/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&lt;?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php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function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 translate($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json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, $format='iso19115_2') {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//write to temp file to support cross-platform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$temp = 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tmpfile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();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fwrite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($temp, $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json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fseek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($temp, 0);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$meta = 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stream_get_meta_data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($temp);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exec("</a:t>
            </a:r>
            <a:r>
              <a:rPr lang="en-US" sz="1200" b="1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mdtranslator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 translate -o -w $format " . $meta['</a:t>
            </a:r>
            <a:r>
              <a:rPr lang="en-US" sz="1200" b="1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uri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'], $out, $code);</a:t>
            </a:r>
            <a:endParaRPr lang="en-US" sz="1050" b="1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fclose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($temp);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$xml = 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empty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($out) ? FALSE : 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json_decode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($out[0</a:t>
            </a:r>
            <a:r>
              <a:rPr lang="en-US" sz="1200" dirty="0" smtClean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]);</a:t>
            </a:r>
            <a:endParaRPr lang="en-US" sz="1050" dirty="0" smtClean="0">
              <a:solidFill>
                <a:schemeClr val="bg1"/>
              </a:solidFill>
              <a:latin typeface="Calibri"/>
              <a:ea typeface="Times New Roman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 ($code &gt; 0) {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    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throw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new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 \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Exception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("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mdTranslator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 error.");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} </a:t>
            </a:r>
            <a:r>
              <a:rPr lang="en-US" sz="1200" b="1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elseif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 (!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is_object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($xml) || !$xml-&gt;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writerPass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) {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    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throw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new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 \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Exception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("JSON did not validate.");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}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return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 $xml-&gt;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writerOutput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}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?&gt;</a:t>
            </a:r>
            <a:endParaRPr lang="en-US" sz="1050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3124200"/>
            <a:ext cx="7010400" cy="152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62000" y="3094512"/>
            <a:ext cx="914400" cy="327561"/>
          </a:xfrm>
          <a:prstGeom prst="rightArrow">
            <a:avLst/>
          </a:prstGeom>
          <a:solidFill>
            <a:schemeClr val="accent5"/>
          </a:solidFill>
        </p:spPr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44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7203</TotalTime>
  <Words>329</Words>
  <Application>Microsoft Office PowerPoint</Application>
  <PresentationFormat>On-screen Show (4:3)</PresentationFormat>
  <Paragraphs>82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ADIwgTheme</vt:lpstr>
      <vt:lpstr>Flow</vt:lpstr>
      <vt:lpstr>ISO Developer’s Toolkit - CLI Integration  2015 CDI Workshop</vt:lpstr>
      <vt:lpstr>mdTranslator CLI</vt:lpstr>
      <vt:lpstr>mdTranslator CLI</vt:lpstr>
      <vt:lpstr>CLI: -o, [--returnObject]</vt:lpstr>
      <vt:lpstr>PHP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Bradley, Joshua</cp:lastModifiedBy>
  <cp:revision>434</cp:revision>
  <cp:lastPrinted>2015-04-06T19:15:32Z</cp:lastPrinted>
  <dcterms:created xsi:type="dcterms:W3CDTF">2012-08-27T16:53:10Z</dcterms:created>
  <dcterms:modified xsi:type="dcterms:W3CDTF">2015-05-10T04:11:59Z</dcterms:modified>
</cp:coreProperties>
</file>