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Lst>
  <p:notesMasterIdLst>
    <p:notesMasterId r:id="rId12"/>
  </p:notesMasterIdLst>
  <p:sldIdLst>
    <p:sldId id="262" r:id="rId3"/>
    <p:sldId id="263" r:id="rId4"/>
    <p:sldId id="264" r:id="rId5"/>
    <p:sldId id="265" r:id="rId6"/>
    <p:sldId id="266" r:id="rId7"/>
    <p:sldId id="267" r:id="rId8"/>
    <p:sldId id="268" r:id="rId9"/>
    <p:sldId id="269" r:id="rId10"/>
    <p:sldId id="270" r:id="rId11"/>
  </p:sldIdLst>
  <p:sldSz cx="9144000" cy="5143500" type="screen16x9"/>
  <p:notesSz cx="6858000" cy="9144000"/>
  <p:embeddedFontLst>
    <p:embeddedFont>
      <p:font typeface="Playfair Display" panose="020B0604020202020204" charset="0"/>
      <p:regular r:id="rId13"/>
      <p:bold r:id="rId14"/>
      <p:italic r:id="rId15"/>
      <p:boldItalic r:id="rId16"/>
    </p:embeddedFont>
    <p:embeddedFont>
      <p:font typeface="Century Schoolbook" panose="020406040505050203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7368" autoAdjust="0"/>
  </p:normalViewPr>
  <p:slideViewPr>
    <p:cSldViewPr snapToGrid="0">
      <p:cViewPr varScale="1">
        <p:scale>
          <a:sx n="46" d="100"/>
          <a:sy n="46" d="100"/>
        </p:scale>
        <p:origin x="2076"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eee67875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eee678756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smtClean="0"/>
              <a:t>היום</a:t>
            </a:r>
            <a:r>
              <a:rPr lang="he-IL" baseline="0" dirty="0" smtClean="0"/>
              <a:t> אפשר לבדוק איסוף טלמטריה ותחזוקה כי </a:t>
            </a:r>
            <a:r>
              <a:rPr lang="he-IL" baseline="0" dirty="0" err="1" smtClean="0"/>
              <a:t>הלויון</a:t>
            </a:r>
            <a:r>
              <a:rPr lang="he-IL" baseline="0" dirty="0" smtClean="0"/>
              <a:t> לא פרוס עדיין מלא במעבדה </a:t>
            </a:r>
            <a:r>
              <a:rPr lang="he-IL" baseline="0" dirty="0" smtClean="0"/>
              <a:t>למעלה</a:t>
            </a:r>
            <a:endParaRPr lang="en-US" baseline="0" dirty="0" smtClean="0"/>
          </a:p>
          <a:p>
            <a:pPr marL="0" lvl="0" indent="0" algn="l" rtl="0">
              <a:spcBef>
                <a:spcPts val="0"/>
              </a:spcBef>
              <a:spcAft>
                <a:spcPts val="0"/>
              </a:spcAft>
              <a:buNone/>
            </a:pPr>
            <a:r>
              <a:rPr lang="he-IL" baseline="0" dirty="0" smtClean="0"/>
              <a:t>בעזרת ה </a:t>
            </a:r>
            <a:r>
              <a:rPr lang="en-US" baseline="0" dirty="0" smtClean="0"/>
              <a:t>samba </a:t>
            </a:r>
            <a:r>
              <a:rPr lang="he-IL" baseline="0" dirty="0" smtClean="0"/>
              <a:t> צורבים ל </a:t>
            </a:r>
            <a:r>
              <a:rPr lang="en-US" baseline="0" dirty="0" smtClean="0"/>
              <a:t>nor flash</a:t>
            </a:r>
          </a:p>
          <a:p>
            <a:pPr marL="0" lvl="0" indent="0" algn="l" rtl="0">
              <a:spcBef>
                <a:spcPts val="0"/>
              </a:spcBef>
              <a:spcAft>
                <a:spcPts val="0"/>
              </a:spcAft>
              <a:buNone/>
            </a:pPr>
            <a:r>
              <a:rPr lang="he-IL" baseline="0" dirty="0" smtClean="0"/>
              <a:t>דרך ה </a:t>
            </a:r>
            <a:r>
              <a:rPr lang="en-US" baseline="0" dirty="0" smtClean="0"/>
              <a:t>putty </a:t>
            </a:r>
            <a:r>
              <a:rPr lang="he-IL" baseline="0" dirty="0" smtClean="0"/>
              <a:t> מנהלים את החיבור הסריאלי</a:t>
            </a:r>
            <a:endParaRPr lang="en-US" baseline="0" dirty="0" smtClean="0"/>
          </a:p>
          <a:p>
            <a:pPr marL="0" lvl="0" indent="0" algn="l" rtl="0">
              <a:spcBef>
                <a:spcPts val="0"/>
              </a:spcBef>
              <a:spcAft>
                <a:spcPts val="0"/>
              </a:spcAft>
              <a:buNone/>
            </a:pPr>
            <a:r>
              <a:rPr lang="he-IL" baseline="0" dirty="0" smtClean="0"/>
              <a:t>כדי להריץ פרויקט:</a:t>
            </a:r>
          </a:p>
          <a:p>
            <a:pPr marL="0" lvl="0" indent="0" algn="l" rtl="0">
              <a:spcBef>
                <a:spcPts val="0"/>
              </a:spcBef>
              <a:spcAft>
                <a:spcPts val="0"/>
              </a:spcAft>
              <a:buNone/>
            </a:pPr>
            <a:r>
              <a:rPr lang="en-US" baseline="0" dirty="0" err="1" smtClean="0"/>
              <a:t>Jlink.lunch</a:t>
            </a:r>
            <a:r>
              <a:rPr lang="en-US" baseline="0" smtClean="0"/>
              <a:t> run as…</a:t>
            </a:r>
            <a:endParaRPr lang="en-US" baseline="0" dirty="0" smtClean="0"/>
          </a:p>
          <a:p>
            <a:pPr marL="0" lvl="0" indent="0" algn="l" rtl="0">
              <a:spcBef>
                <a:spcPts val="0"/>
              </a:spcBef>
              <a:spcAft>
                <a:spcPts val="0"/>
              </a:spcAft>
              <a:buNone/>
            </a:pPr>
            <a:r>
              <a:rPr lang="en-US" baseline="0" dirty="0" err="1" smtClean="0"/>
              <a:t>Satelite</a:t>
            </a:r>
            <a:r>
              <a:rPr lang="en-US" baseline="0" dirty="0" smtClean="0"/>
              <a:t>…lunch as debug</a:t>
            </a:r>
            <a:endParaRPr lang="he-IL" baseline="0" dirty="0" smtClean="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06e68c4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406e68c4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lnSpc>
                <a:spcPct val="115000"/>
              </a:lnSpc>
              <a:spcBef>
                <a:spcPts val="0"/>
              </a:spcBef>
              <a:spcAft>
                <a:spcPts val="0"/>
              </a:spcAft>
              <a:buClr>
                <a:schemeClr val="dk1"/>
              </a:buClr>
              <a:buSzPts val="1100"/>
              <a:buFont typeface="Arial"/>
              <a:buNone/>
            </a:pPr>
            <a:r>
              <a:rPr lang="en-GB">
                <a:solidFill>
                  <a:schemeClr val="dk1"/>
                </a:solidFill>
              </a:rPr>
              <a:t>חוט בלווין הוא יחידה ביצועית שרצה בלולאה אין סופית, המחשב מתזמן ומחליף בין החוטים בעזרת אינטרפטים, כל החוטים משתפים את הזיכרון.</a:t>
            </a:r>
            <a:endParaRPr>
              <a:solidFill>
                <a:schemeClr val="dk1"/>
              </a:solidFill>
            </a:endParaRPr>
          </a:p>
          <a:p>
            <a:pPr marL="0" lvl="0" indent="0" algn="r" rtl="1">
              <a:spcBef>
                <a:spcPts val="0"/>
              </a:spcBef>
              <a:spcAft>
                <a:spcPts val="0"/>
              </a:spcAft>
              <a:buClr>
                <a:schemeClr val="dk1"/>
              </a:buClr>
              <a:buSzPts val="1100"/>
              <a:buFont typeface="Arial"/>
              <a:buNone/>
            </a:pPr>
            <a:r>
              <a:rPr lang="en-GB">
                <a:solidFill>
                  <a:schemeClr val="dk1"/>
                </a:solidFill>
              </a:rPr>
              <a:t>בציור אנחנו רואים 2 תהליכונים, טסק1 וטסק2, לכל תהליכון יש קבוע שאומר כמה זמן הוא רץ ברציפות עד שהוא מוחלף בתהליכון אחר. המעבד מבצע אחת לתקופת זמן קבועה פסיקת שעון ומעביר את המשאב החישובי למערכת ההפעלה, מערכת ההפעלה בודקת האם הזמן של התהליכון עבר ואם כן מחליפה את התהליכון שרץ בתהליכון אחר, במקרה הזה טסק1 רץ, וכל פסיקת שעון מערכת ההפעלה(הקרנל) מחליפה בין התהליכונים. מערכת ההפעלה בוחרת את התהליכונים על פי עדיפות שהמתכנת קובע ביצירת התהליכון.</a:t>
            </a:r>
            <a:endParaRPr>
              <a:solidFill>
                <a:schemeClr val="dk1"/>
              </a:solidFill>
            </a:endParaRPr>
          </a:p>
          <a:p>
            <a:pPr marL="0" lvl="0" indent="0" algn="r" rtl="1">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eee67875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3eee67875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eee6787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eee6787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GB"/>
              <a:t>דוגמה לניהול לא נכון של חוטים. כאשר מגדירים מספר תהליכים ולאחד מהם עדיפות גבוה משל האחרים, ה kernel יחזיר כל פעם את השליטה לתהליכון עם העדיפות הגבוהה ביותר. הפרון לכך הוא לגרום לתהליך לוותר על המעבד-השליטה, מרצון.</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eee67875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eee67875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eee67875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eee67875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391863"/>
            <a:ext cx="4126800" cy="1159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FFFFFF"/>
              </a:buClr>
              <a:buSzPts val="4800"/>
              <a:buFont typeface="Playfair Display"/>
              <a:buNone/>
              <a:defRPr sz="4800" b="1" i="0" u="none" strike="noStrike" cap="none">
                <a:solidFill>
                  <a:srgbClr val="FFFFFF"/>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9pPr>
          </a:lstStyle>
          <a:p>
            <a:endParaRPr/>
          </a:p>
        </p:txBody>
      </p:sp>
      <p:sp>
        <p:nvSpPr>
          <p:cNvPr id="11" name="Google Shape;11;p2"/>
          <p:cNvSpPr/>
          <p:nvPr/>
        </p:nvSpPr>
        <p:spPr>
          <a:xfrm>
            <a:off x="25" y="3912619"/>
            <a:ext cx="9144000" cy="1230900"/>
          </a:xfrm>
          <a:prstGeom prst="rect">
            <a:avLst/>
          </a:prstGeom>
          <a:solidFill>
            <a:srgbClr val="FFD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FFD900"/>
        </a:solidFill>
        <a:effectLst/>
      </p:bgPr>
    </p:bg>
    <p:spTree>
      <p:nvGrpSpPr>
        <p:cNvPr id="1" name="Shape 55"/>
        <p:cNvGrpSpPr/>
        <p:nvPr/>
      </p:nvGrpSpPr>
      <p:grpSpPr>
        <a:xfrm>
          <a:off x="0" y="0"/>
          <a:ext cx="0" cy="0"/>
          <a:chOff x="0" y="0"/>
          <a:chExt cx="0" cy="0"/>
        </a:xfrm>
      </p:grpSpPr>
      <p:cxnSp>
        <p:nvCxnSpPr>
          <p:cNvPr id="56" name="Google Shape;56;p11"/>
          <p:cNvCxnSpPr/>
          <p:nvPr/>
        </p:nvCxnSpPr>
        <p:spPr>
          <a:xfrm>
            <a:off x="734700" y="4732556"/>
            <a:ext cx="7674600" cy="0"/>
          </a:xfrm>
          <a:prstGeom prst="straightConnector1">
            <a:avLst/>
          </a:prstGeom>
          <a:noFill/>
          <a:ln w="19050" cap="flat" cmpd="sng">
            <a:solidFill>
              <a:srgbClr val="434343"/>
            </a:solidFill>
            <a:prstDash val="solid"/>
            <a:round/>
            <a:headEnd type="none" w="sm" len="sm"/>
            <a:tailEnd type="none" w="sm" len="sm"/>
          </a:ln>
        </p:spPr>
      </p:cxnSp>
      <p:cxnSp>
        <p:nvCxnSpPr>
          <p:cNvPr id="57" name="Google Shape;57;p11"/>
          <p:cNvCxnSpPr/>
          <p:nvPr/>
        </p:nvCxnSpPr>
        <p:spPr>
          <a:xfrm>
            <a:off x="734700" y="410944"/>
            <a:ext cx="7674600" cy="0"/>
          </a:xfrm>
          <a:prstGeom prst="straightConnector1">
            <a:avLst/>
          </a:prstGeom>
          <a:noFill/>
          <a:ln w="19050" cap="flat" cmpd="sng">
            <a:solidFill>
              <a:srgbClr val="434343"/>
            </a:solidFill>
            <a:prstDash val="solid"/>
            <a:round/>
            <a:headEnd type="none" w="sm" len="sm"/>
            <a:tailEnd type="none" w="sm" len="sm"/>
          </a:ln>
        </p:spPr>
      </p:cxnSp>
      <p:sp>
        <p:nvSpPr>
          <p:cNvPr id="58" name="Google Shape;58;p11"/>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2"/>
          <p:cNvSpPr txBox="1">
            <a:spLocks noGrp="1"/>
          </p:cNvSpPr>
          <p:nvPr>
            <p:ph type="body" idx="1"/>
          </p:nvPr>
        </p:nvSpPr>
        <p:spPr>
          <a:xfrm>
            <a:off x="457200" y="4406305"/>
            <a:ext cx="8229600" cy="737100"/>
          </a:xfrm>
          <a:prstGeom prst="rect">
            <a:avLst/>
          </a:prstGeom>
          <a:noFill/>
          <a:ln>
            <a:noFill/>
          </a:ln>
        </p:spPr>
        <p:txBody>
          <a:bodyPr spcFirstLastPara="1" wrap="square" lIns="91425" tIns="91425" rIns="91425" bIns="91425" anchor="ctr" anchorCtr="0">
            <a:noAutofit/>
          </a:bodyPr>
          <a:lstStyle>
            <a:lvl1pPr marL="457200" marR="0" lvl="0" indent="-228600" algn="ctr" rtl="0">
              <a:lnSpc>
                <a:spcPct val="100000"/>
              </a:lnSpc>
              <a:spcBef>
                <a:spcPts val="360"/>
              </a:spcBef>
              <a:spcAft>
                <a:spcPts val="0"/>
              </a:spcAft>
              <a:buClr>
                <a:srgbClr val="F3F3F3"/>
              </a:buClr>
              <a:buSzPts val="1600"/>
              <a:buFont typeface="Playfair Display"/>
              <a:buNone/>
              <a:defRPr sz="1600" b="0" i="1" u="none" strike="noStrike" cap="none">
                <a:solidFill>
                  <a:srgbClr val="F3F3F3"/>
                </a:solidFill>
                <a:latin typeface="Playfair Display"/>
                <a:ea typeface="Playfair Display"/>
                <a:cs typeface="Playfair Display"/>
                <a:sym typeface="Playfair Display"/>
              </a:defRPr>
            </a:lvl1pPr>
          </a:lstStyle>
          <a:p>
            <a:endParaRPr/>
          </a:p>
        </p:txBody>
      </p:sp>
      <p:cxnSp>
        <p:nvCxnSpPr>
          <p:cNvPr id="61" name="Google Shape;61;p12"/>
          <p:cNvCxnSpPr/>
          <p:nvPr/>
        </p:nvCxnSpPr>
        <p:spPr>
          <a:xfrm>
            <a:off x="3028650" y="4406312"/>
            <a:ext cx="3086700" cy="0"/>
          </a:xfrm>
          <a:prstGeom prst="straightConnector1">
            <a:avLst/>
          </a:prstGeom>
          <a:noFill/>
          <a:ln w="19050" cap="flat" cmpd="sng">
            <a:solidFill>
              <a:srgbClr val="FFD900"/>
            </a:solidFill>
            <a:prstDash val="solid"/>
            <a:round/>
            <a:headEnd type="none" w="sm" len="sm"/>
            <a:tailEnd type="none" w="sm" len="sm"/>
          </a:ln>
        </p:spPr>
      </p:cxnSp>
      <p:sp>
        <p:nvSpPr>
          <p:cNvPr id="62" name="Google Shape;62;p12"/>
          <p:cNvSpPr txBox="1">
            <a:spLocks noGrp="1"/>
          </p:cNvSpPr>
          <p:nvPr>
            <p:ph type="sldNum" idx="12"/>
          </p:nvPr>
        </p:nvSpPr>
        <p:spPr>
          <a:xfrm>
            <a:off x="4297650" y="4866152"/>
            <a:ext cx="548700" cy="2775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5" name="Google Shape;6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78"/>
            <a:ext cx="8229600" cy="8574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Clr>
                <a:srgbClr val="FFD900"/>
              </a:buClr>
              <a:buSzPts val="1100"/>
              <a:buNone/>
              <a:defRPr sz="3300" b="0" i="0" u="none" strike="noStrike" cap="none">
                <a:solidFill>
                  <a:srgbClr val="FFD900"/>
                </a:solidFill>
                <a:latin typeface="Century Schoolbook"/>
                <a:ea typeface="Century Schoolbook"/>
                <a:cs typeface="Century Schoolbook"/>
                <a:sym typeface="Century Schoolbook"/>
              </a:defRPr>
            </a:lvl1pPr>
            <a:lvl2pPr marR="0" lvl="1"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2pPr>
            <a:lvl3pPr marR="0" lvl="2"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3pPr>
            <a:lvl4pPr marR="0" lvl="3"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4pPr>
            <a:lvl5pPr marR="0" lvl="4"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5pPr>
            <a:lvl6pPr marR="0" lvl="5"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6pPr>
            <a:lvl7pPr marR="0" lvl="6"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7pPr>
            <a:lvl8pPr marR="0" lvl="7"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8pPr>
            <a:lvl9pPr marR="0" lvl="8"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9pPr>
          </a:lstStyle>
          <a:p>
            <a:endParaRPr/>
          </a:p>
        </p:txBody>
      </p:sp>
      <p:sp>
        <p:nvSpPr>
          <p:cNvPr id="75" name="Google Shape;75;p15"/>
          <p:cNvSpPr txBox="1">
            <a:spLocks noGrp="1"/>
          </p:cNvSpPr>
          <p:nvPr>
            <p:ph type="body" idx="1"/>
          </p:nvPr>
        </p:nvSpPr>
        <p:spPr>
          <a:xfrm>
            <a:off x="457200" y="1200151"/>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6" name="Google Shape;76;p15"/>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b="0" i="0" u="none" strike="noStrike" cap="none">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7" name="Google Shape;77;p15"/>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b="0" i="0" u="none" strike="noStrike" cap="none">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8" name="Google Shape;78;p15"/>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ctr" rtl="0">
              <a:spcBef>
                <a:spcPts val="0"/>
              </a:spcBef>
              <a:spcAft>
                <a:spcPts val="0"/>
              </a:spcAft>
              <a:buSzPts val="1100"/>
              <a:buNone/>
              <a:defRPr sz="4500" b="0" i="0" u="none" strike="noStrike" cap="none">
                <a:solidFill>
                  <a:schemeClr val="dk2"/>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87" name="Google Shape;87;p17"/>
          <p:cNvSpPr txBox="1">
            <a:spLocks noGrp="1"/>
          </p:cNvSpPr>
          <p:nvPr>
            <p:ph type="body" idx="1"/>
          </p:nvPr>
        </p:nvSpPr>
        <p:spPr>
          <a:xfrm>
            <a:off x="623888" y="3442098"/>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40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300"/>
              </a:spcBef>
              <a:spcAft>
                <a:spcPts val="0"/>
              </a:spcAft>
              <a:buClr>
                <a:schemeClr val="dk1"/>
              </a:buClr>
              <a:buSzPts val="1500"/>
              <a:buFont typeface="Century Schoolbook"/>
              <a:buNone/>
              <a:defRPr sz="1500" b="0" i="0" u="none" strike="noStrike" cap="none">
                <a:solidFill>
                  <a:schemeClr val="dk1"/>
                </a:solidFill>
                <a:latin typeface="Century Schoolbook"/>
                <a:ea typeface="Century Schoolbook"/>
                <a:cs typeface="Century Schoolbook"/>
                <a:sym typeface="Century Schoolbook"/>
              </a:defRPr>
            </a:lvl2pPr>
            <a:lvl3pPr marL="1371600" marR="0" lvl="2" indent="-228600" algn="l" rtl="0">
              <a:spcBef>
                <a:spcPts val="300"/>
              </a:spcBef>
              <a:spcAft>
                <a:spcPts val="0"/>
              </a:spcAft>
              <a:buClr>
                <a:schemeClr val="dk1"/>
              </a:buClr>
              <a:buSzPts val="1400"/>
              <a:buFont typeface="Century Schoolbook"/>
              <a:buNone/>
              <a:defRPr sz="1400" b="0" i="0" u="none" strike="noStrike" cap="none">
                <a:solidFill>
                  <a:schemeClr val="dk1"/>
                </a:solidFill>
                <a:latin typeface="Century Schoolbook"/>
                <a:ea typeface="Century Schoolbook"/>
                <a:cs typeface="Century Schoolbook"/>
                <a:sym typeface="Century Schoolbook"/>
              </a:defRPr>
            </a:lvl3pPr>
            <a:lvl4pPr marL="1828800" marR="0" lvl="3" indent="-228600" algn="l" rtl="0">
              <a:spcBef>
                <a:spcPts val="200"/>
              </a:spcBef>
              <a:spcAft>
                <a:spcPts val="0"/>
              </a:spcAft>
              <a:buClr>
                <a:schemeClr val="dk1"/>
              </a:buClr>
              <a:buSzPts val="1200"/>
              <a:buFont typeface="Century Schoolbook"/>
              <a:buNone/>
              <a:defRPr sz="1200" b="0" i="0" u="none" strike="noStrike" cap="none">
                <a:solidFill>
                  <a:schemeClr val="dk1"/>
                </a:solidFill>
                <a:latin typeface="Century Schoolbook"/>
                <a:ea typeface="Century Schoolbook"/>
                <a:cs typeface="Century Schoolbook"/>
                <a:sym typeface="Century Schoolbook"/>
              </a:defRPr>
            </a:lvl4pPr>
            <a:lvl5pPr marL="2286000" marR="0" lvl="4" indent="-228600" algn="l" rtl="0">
              <a:spcBef>
                <a:spcPts val="200"/>
              </a:spcBef>
              <a:spcAft>
                <a:spcPts val="0"/>
              </a:spcAft>
              <a:buClr>
                <a:schemeClr val="dk1"/>
              </a:buClr>
              <a:buSzPts val="1200"/>
              <a:buFont typeface="Century Schoolbook"/>
              <a:buNone/>
              <a:defRPr sz="1200" b="0" i="0" u="none" strike="noStrike" cap="none">
                <a:solidFill>
                  <a:schemeClr val="dk1"/>
                </a:solidFill>
                <a:latin typeface="Century Schoolbook"/>
                <a:ea typeface="Century Schoolbook"/>
                <a:cs typeface="Century Schoolbook"/>
                <a:sym typeface="Century Schoolbook"/>
              </a:defRPr>
            </a:lvl5pPr>
            <a:lvl6pPr marL="2743200" marR="0" lvl="5" indent="-228600" algn="l"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entury Schoolbook"/>
                <a:ea typeface="Century Schoolbook"/>
                <a:cs typeface="Century Schoolbook"/>
                <a:sym typeface="Century Schoolbook"/>
              </a:defRPr>
            </a:lvl6pPr>
            <a:lvl7pPr marL="3200400" marR="0" lvl="6" indent="-228600" algn="l"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entury Schoolbook"/>
                <a:ea typeface="Century Schoolbook"/>
                <a:cs typeface="Century Schoolbook"/>
                <a:sym typeface="Century Schoolbook"/>
              </a:defRPr>
            </a:lvl7pPr>
            <a:lvl8pPr marL="3657600" marR="0" lvl="7" indent="-228600" algn="l"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entury Schoolbook"/>
                <a:ea typeface="Century Schoolbook"/>
                <a:cs typeface="Century Schoolbook"/>
                <a:sym typeface="Century Schoolbook"/>
              </a:defRPr>
            </a:lvl8pPr>
            <a:lvl9pPr marL="4114800" marR="0" lvl="8" indent="-228600" algn="l"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8" name="Google Shape;88;p17"/>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9" name="Google Shape;89;p17"/>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0" name="Google Shape;90;p17"/>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457200" y="53578"/>
            <a:ext cx="8229600" cy="8574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Clr>
                <a:srgbClr val="FFD900"/>
              </a:buClr>
              <a:buSzPts val="1100"/>
              <a:buNone/>
              <a:defRPr sz="3300" b="0" i="0" u="none" strike="noStrike" cap="none">
                <a:solidFill>
                  <a:srgbClr val="FFD900"/>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93" name="Google Shape;93;p18"/>
          <p:cNvSpPr txBox="1">
            <a:spLocks noGrp="1"/>
          </p:cNvSpPr>
          <p:nvPr>
            <p:ph type="body" idx="1"/>
          </p:nvPr>
        </p:nvSpPr>
        <p:spPr>
          <a:xfrm>
            <a:off x="457200" y="1200151"/>
            <a:ext cx="4038600" cy="33945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4" name="Google Shape;94;p18"/>
          <p:cNvSpPr txBox="1">
            <a:spLocks noGrp="1"/>
          </p:cNvSpPr>
          <p:nvPr>
            <p:ph type="body" idx="2"/>
          </p:nvPr>
        </p:nvSpPr>
        <p:spPr>
          <a:xfrm>
            <a:off x="4648200" y="1200151"/>
            <a:ext cx="4038600" cy="33945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5" name="Google Shape;95;p18"/>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6" name="Google Shape;96;p18"/>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7" name="Google Shape;97;p18"/>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630238" y="273844"/>
            <a:ext cx="7886700" cy="9942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3300" b="0" i="0" u="none" strike="noStrike" cap="none">
                <a:solidFill>
                  <a:schemeClr val="dk2"/>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100" name="Google Shape;100;p19"/>
          <p:cNvSpPr txBox="1">
            <a:spLocks noGrp="1"/>
          </p:cNvSpPr>
          <p:nvPr>
            <p:ph type="body" idx="1"/>
          </p:nvPr>
        </p:nvSpPr>
        <p:spPr>
          <a:xfrm>
            <a:off x="630238"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spcBef>
                <a:spcPts val="400"/>
              </a:spcBef>
              <a:spcAft>
                <a:spcPts val="0"/>
              </a:spcAft>
              <a:buClr>
                <a:schemeClr val="dk1"/>
              </a:buClr>
              <a:buSzPts val="1800"/>
              <a:buFont typeface="Century Schoolbook"/>
              <a:buNone/>
              <a:defRPr sz="1800" b="1"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300"/>
              </a:spcBef>
              <a:spcAft>
                <a:spcPts val="0"/>
              </a:spcAft>
              <a:buClr>
                <a:schemeClr val="dk1"/>
              </a:buClr>
              <a:buSzPts val="1500"/>
              <a:buFont typeface="Century Schoolbook"/>
              <a:buNone/>
              <a:defRPr sz="1500" b="1" i="0" u="none" strike="noStrike" cap="none">
                <a:solidFill>
                  <a:schemeClr val="dk1"/>
                </a:solidFill>
                <a:latin typeface="Century Schoolbook"/>
                <a:ea typeface="Century Schoolbook"/>
                <a:cs typeface="Century Schoolbook"/>
                <a:sym typeface="Century Schoolbook"/>
              </a:defRPr>
            </a:lvl2pPr>
            <a:lvl3pPr marL="1371600" marR="0" lvl="2" indent="-228600" algn="l" rtl="0">
              <a:spcBef>
                <a:spcPts val="300"/>
              </a:spcBef>
              <a:spcAft>
                <a:spcPts val="0"/>
              </a:spcAft>
              <a:buClr>
                <a:schemeClr val="dk1"/>
              </a:buClr>
              <a:buSzPts val="1400"/>
              <a:buFont typeface="Century Schoolbook"/>
              <a:buNone/>
              <a:defRPr sz="1400" b="1" i="0" u="none" strike="noStrike" cap="none">
                <a:solidFill>
                  <a:schemeClr val="dk1"/>
                </a:solidFill>
                <a:latin typeface="Century Schoolbook"/>
                <a:ea typeface="Century Schoolbook"/>
                <a:cs typeface="Century Schoolbook"/>
                <a:sym typeface="Century Schoolbook"/>
              </a:defRPr>
            </a:lvl3pPr>
            <a:lvl4pPr marL="1828800" marR="0" lvl="3" indent="-228600" algn="l" rtl="0">
              <a:spcBef>
                <a:spcPts val="200"/>
              </a:spcBef>
              <a:spcAft>
                <a:spcPts val="0"/>
              </a:spcAft>
              <a:buClr>
                <a:schemeClr val="dk1"/>
              </a:buClr>
              <a:buSzPts val="1200"/>
              <a:buFont typeface="Century Schoolbook"/>
              <a:buNone/>
              <a:defRPr sz="1200" b="1" i="0" u="none" strike="noStrike" cap="none">
                <a:solidFill>
                  <a:schemeClr val="dk1"/>
                </a:solidFill>
                <a:latin typeface="Century Schoolbook"/>
                <a:ea typeface="Century Schoolbook"/>
                <a:cs typeface="Century Schoolbook"/>
                <a:sym typeface="Century Schoolbook"/>
              </a:defRPr>
            </a:lvl4pPr>
            <a:lvl5pPr marL="2286000" marR="0" lvl="4" indent="-228600" algn="l" rtl="0">
              <a:spcBef>
                <a:spcPts val="200"/>
              </a:spcBef>
              <a:spcAft>
                <a:spcPts val="0"/>
              </a:spcAft>
              <a:buClr>
                <a:schemeClr val="dk1"/>
              </a:buClr>
              <a:buSzPts val="1200"/>
              <a:buFont typeface="Century Schoolbook"/>
              <a:buNone/>
              <a:defRPr sz="1200" b="1" i="0" u="none" strike="noStrike" cap="none">
                <a:solidFill>
                  <a:schemeClr val="dk1"/>
                </a:solidFill>
                <a:latin typeface="Century Schoolbook"/>
                <a:ea typeface="Century Schoolbook"/>
                <a:cs typeface="Century Schoolbook"/>
                <a:sym typeface="Century Schoolbook"/>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1" name="Google Shape;101;p19"/>
          <p:cNvSpPr txBox="1">
            <a:spLocks noGrp="1"/>
          </p:cNvSpPr>
          <p:nvPr>
            <p:ph type="body" idx="2"/>
          </p:nvPr>
        </p:nvSpPr>
        <p:spPr>
          <a:xfrm>
            <a:off x="630238" y="1878806"/>
            <a:ext cx="3868500" cy="27633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2" name="Google Shape;102;p19"/>
          <p:cNvSpPr txBox="1">
            <a:spLocks noGrp="1"/>
          </p:cNvSpPr>
          <p:nvPr>
            <p:ph type="body" idx="3"/>
          </p:nvPr>
        </p:nvSpPr>
        <p:spPr>
          <a:xfrm>
            <a:off x="4629150" y="1260872"/>
            <a:ext cx="3887700" cy="618000"/>
          </a:xfrm>
          <a:prstGeom prst="rect">
            <a:avLst/>
          </a:prstGeom>
          <a:noFill/>
          <a:ln>
            <a:noFill/>
          </a:ln>
        </p:spPr>
        <p:txBody>
          <a:bodyPr spcFirstLastPara="1" wrap="square" lIns="68575" tIns="34275" rIns="68575" bIns="34275" anchor="b" anchorCtr="0">
            <a:noAutofit/>
          </a:bodyPr>
          <a:lstStyle>
            <a:lvl1pPr marL="457200" marR="0" lvl="0" indent="-228600" algn="l" rtl="0">
              <a:spcBef>
                <a:spcPts val="400"/>
              </a:spcBef>
              <a:spcAft>
                <a:spcPts val="0"/>
              </a:spcAft>
              <a:buClr>
                <a:schemeClr val="dk1"/>
              </a:buClr>
              <a:buSzPts val="1800"/>
              <a:buFont typeface="Century Schoolbook"/>
              <a:buNone/>
              <a:defRPr sz="1800" b="1"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300"/>
              </a:spcBef>
              <a:spcAft>
                <a:spcPts val="0"/>
              </a:spcAft>
              <a:buClr>
                <a:schemeClr val="dk1"/>
              </a:buClr>
              <a:buSzPts val="1500"/>
              <a:buFont typeface="Century Schoolbook"/>
              <a:buNone/>
              <a:defRPr sz="1500" b="1" i="0" u="none" strike="noStrike" cap="none">
                <a:solidFill>
                  <a:schemeClr val="dk1"/>
                </a:solidFill>
                <a:latin typeface="Century Schoolbook"/>
                <a:ea typeface="Century Schoolbook"/>
                <a:cs typeface="Century Schoolbook"/>
                <a:sym typeface="Century Schoolbook"/>
              </a:defRPr>
            </a:lvl2pPr>
            <a:lvl3pPr marL="1371600" marR="0" lvl="2" indent="-228600" algn="l" rtl="0">
              <a:spcBef>
                <a:spcPts val="300"/>
              </a:spcBef>
              <a:spcAft>
                <a:spcPts val="0"/>
              </a:spcAft>
              <a:buClr>
                <a:schemeClr val="dk1"/>
              </a:buClr>
              <a:buSzPts val="1400"/>
              <a:buFont typeface="Century Schoolbook"/>
              <a:buNone/>
              <a:defRPr sz="1400" b="1" i="0" u="none" strike="noStrike" cap="none">
                <a:solidFill>
                  <a:schemeClr val="dk1"/>
                </a:solidFill>
                <a:latin typeface="Century Schoolbook"/>
                <a:ea typeface="Century Schoolbook"/>
                <a:cs typeface="Century Schoolbook"/>
                <a:sym typeface="Century Schoolbook"/>
              </a:defRPr>
            </a:lvl3pPr>
            <a:lvl4pPr marL="1828800" marR="0" lvl="3" indent="-228600" algn="l" rtl="0">
              <a:spcBef>
                <a:spcPts val="200"/>
              </a:spcBef>
              <a:spcAft>
                <a:spcPts val="0"/>
              </a:spcAft>
              <a:buClr>
                <a:schemeClr val="dk1"/>
              </a:buClr>
              <a:buSzPts val="1200"/>
              <a:buFont typeface="Century Schoolbook"/>
              <a:buNone/>
              <a:defRPr sz="1200" b="1" i="0" u="none" strike="noStrike" cap="none">
                <a:solidFill>
                  <a:schemeClr val="dk1"/>
                </a:solidFill>
                <a:latin typeface="Century Schoolbook"/>
                <a:ea typeface="Century Schoolbook"/>
                <a:cs typeface="Century Schoolbook"/>
                <a:sym typeface="Century Schoolbook"/>
              </a:defRPr>
            </a:lvl4pPr>
            <a:lvl5pPr marL="2286000" marR="0" lvl="4" indent="-228600" algn="l" rtl="0">
              <a:spcBef>
                <a:spcPts val="200"/>
              </a:spcBef>
              <a:spcAft>
                <a:spcPts val="0"/>
              </a:spcAft>
              <a:buClr>
                <a:schemeClr val="dk1"/>
              </a:buClr>
              <a:buSzPts val="1200"/>
              <a:buFont typeface="Century Schoolbook"/>
              <a:buNone/>
              <a:defRPr sz="1200" b="1" i="0" u="none" strike="noStrike" cap="none">
                <a:solidFill>
                  <a:schemeClr val="dk1"/>
                </a:solidFill>
                <a:latin typeface="Century Schoolbook"/>
                <a:ea typeface="Century Schoolbook"/>
                <a:cs typeface="Century Schoolbook"/>
                <a:sym typeface="Century Schoolbook"/>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3" name="Google Shape;103;p19"/>
          <p:cNvSpPr txBox="1">
            <a:spLocks noGrp="1"/>
          </p:cNvSpPr>
          <p:nvPr>
            <p:ph type="body" idx="4"/>
          </p:nvPr>
        </p:nvSpPr>
        <p:spPr>
          <a:xfrm>
            <a:off x="4629150" y="1878806"/>
            <a:ext cx="3887700" cy="27633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4" name="Google Shape;104;p19"/>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5" name="Google Shape;105;p19"/>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6" name="Google Shape;106;p19"/>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57200" y="53578"/>
            <a:ext cx="8229600" cy="8574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Clr>
                <a:srgbClr val="FFD900"/>
              </a:buClr>
              <a:buSzPts val="1100"/>
              <a:buNone/>
              <a:defRPr sz="3300" b="0" i="0" u="none" strike="noStrike" cap="none">
                <a:solidFill>
                  <a:srgbClr val="FFD900"/>
                </a:solidFill>
                <a:latin typeface="Century Schoolbook"/>
                <a:ea typeface="Century Schoolbook"/>
                <a:cs typeface="Century Schoolbook"/>
                <a:sym typeface="Century Schoolbook"/>
              </a:defRPr>
            </a:lvl1pPr>
            <a:lvl2pPr marR="0" lvl="1"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2pPr>
            <a:lvl3pPr marR="0" lvl="2"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3pPr>
            <a:lvl4pPr marR="0" lvl="3"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4pPr>
            <a:lvl5pPr marR="0" lvl="4"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5pPr>
            <a:lvl6pPr marR="0" lvl="5"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6pPr>
            <a:lvl7pPr marR="0" lvl="6"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7pPr>
            <a:lvl8pPr marR="0" lvl="7"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8pPr>
            <a:lvl9pPr marR="0" lvl="8" algn="ctr" rtl="0">
              <a:spcBef>
                <a:spcPts val="0"/>
              </a:spcBef>
              <a:spcAft>
                <a:spcPts val="0"/>
              </a:spcAft>
              <a:buClr>
                <a:srgbClr val="FFD900"/>
              </a:buClr>
              <a:buSzPts val="1100"/>
              <a:buNone/>
              <a:defRPr sz="3300" b="0" i="0" u="none" strike="noStrike" cap="none">
                <a:solidFill>
                  <a:srgbClr val="FFD900"/>
                </a:solidFill>
                <a:latin typeface="Arial"/>
                <a:ea typeface="Arial"/>
                <a:cs typeface="Arial"/>
                <a:sym typeface="Arial"/>
              </a:defRPr>
            </a:lvl9pPr>
          </a:lstStyle>
          <a:p>
            <a:endParaRPr/>
          </a:p>
        </p:txBody>
      </p:sp>
      <p:sp>
        <p:nvSpPr>
          <p:cNvPr id="109" name="Google Shape;109;p20"/>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0" name="Google Shape;110;p20"/>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1" name="Google Shape;111;p20"/>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21"/>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4" name="Google Shape;114;p21"/>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5" name="Google Shape;115;p21"/>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630238" y="342900"/>
            <a:ext cx="2949600" cy="1200300"/>
          </a:xfrm>
          <a:prstGeom prst="rect">
            <a:avLst/>
          </a:prstGeom>
          <a:noFill/>
          <a:ln>
            <a:noFill/>
          </a:ln>
        </p:spPr>
        <p:txBody>
          <a:bodyPr spcFirstLastPara="1" wrap="square" lIns="68575" tIns="34275" rIns="68575" bIns="34275" anchor="b" anchorCtr="0">
            <a:noAutofit/>
          </a:bodyPr>
          <a:lstStyle>
            <a:lvl1pPr marR="0" lvl="0" algn="ctr" rtl="0">
              <a:spcBef>
                <a:spcPts val="0"/>
              </a:spcBef>
              <a:spcAft>
                <a:spcPts val="0"/>
              </a:spcAft>
              <a:buSzPts val="1100"/>
              <a:buNone/>
              <a:defRPr sz="2400" b="0" i="0" u="none" strike="noStrike" cap="none">
                <a:solidFill>
                  <a:schemeClr val="dk2"/>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118" name="Google Shape;118;p22"/>
          <p:cNvSpPr txBox="1">
            <a:spLocks noGrp="1"/>
          </p:cNvSpPr>
          <p:nvPr>
            <p:ph type="body" idx="1"/>
          </p:nvPr>
        </p:nvSpPr>
        <p:spPr>
          <a:xfrm>
            <a:off x="3887788"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entury Schoolbook"/>
                <a:ea typeface="Century Schoolbook"/>
                <a:cs typeface="Century Schoolbook"/>
                <a:sym typeface="Century Schoolbook"/>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entury Schoolbook"/>
                <a:ea typeface="Century Schoolbook"/>
                <a:cs typeface="Century Schoolbook"/>
                <a:sym typeface="Century Schoolbook"/>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entury Schoolbook"/>
                <a:ea typeface="Century Schoolbook"/>
                <a:cs typeface="Century Schoolbook"/>
                <a:sym typeface="Century Schoolbook"/>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19" name="Google Shape;119;p22"/>
          <p:cNvSpPr txBox="1">
            <a:spLocks noGrp="1"/>
          </p:cNvSpPr>
          <p:nvPr>
            <p:ph type="body" idx="2"/>
          </p:nvPr>
        </p:nvSpPr>
        <p:spPr>
          <a:xfrm>
            <a:off x="630238" y="1543050"/>
            <a:ext cx="2949600" cy="28587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200"/>
              </a:spcBef>
              <a:spcAft>
                <a:spcPts val="0"/>
              </a:spcAft>
              <a:buClr>
                <a:schemeClr val="dk1"/>
              </a:buClr>
              <a:buSzPts val="1200"/>
              <a:buFont typeface="Century Schoolbook"/>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200"/>
              </a:spcBef>
              <a:spcAft>
                <a:spcPts val="0"/>
              </a:spcAft>
              <a:buClr>
                <a:schemeClr val="dk1"/>
              </a:buClr>
              <a:buSzPts val="1100"/>
              <a:buFont typeface="Century Schoolbook"/>
              <a:buNone/>
              <a:defRPr sz="1100" b="0" i="0" u="none" strike="noStrike" cap="none">
                <a:solidFill>
                  <a:schemeClr val="dk1"/>
                </a:solidFill>
                <a:latin typeface="Century Schoolbook"/>
                <a:ea typeface="Century Schoolbook"/>
                <a:cs typeface="Century Schoolbook"/>
                <a:sym typeface="Century Schoolbook"/>
              </a:defRPr>
            </a:lvl2pPr>
            <a:lvl3pPr marL="1371600" marR="0" lvl="2" indent="-228600" algn="l" rtl="0">
              <a:spcBef>
                <a:spcPts val="200"/>
              </a:spcBef>
              <a:spcAft>
                <a:spcPts val="0"/>
              </a:spcAft>
              <a:buClr>
                <a:schemeClr val="dk1"/>
              </a:buClr>
              <a:buSzPts val="900"/>
              <a:buFont typeface="Century Schoolbook"/>
              <a:buNone/>
              <a:defRPr sz="900" b="0" i="0" u="none" strike="noStrike" cap="none">
                <a:solidFill>
                  <a:schemeClr val="dk1"/>
                </a:solidFill>
                <a:latin typeface="Century Schoolbook"/>
                <a:ea typeface="Century Schoolbook"/>
                <a:cs typeface="Century Schoolbook"/>
                <a:sym typeface="Century Schoolbook"/>
              </a:defRPr>
            </a:lvl3pPr>
            <a:lvl4pPr marL="1828800" marR="0" lvl="3" indent="-228600" algn="l" rtl="0">
              <a:spcBef>
                <a:spcPts val="200"/>
              </a:spcBef>
              <a:spcAft>
                <a:spcPts val="0"/>
              </a:spcAft>
              <a:buClr>
                <a:schemeClr val="dk1"/>
              </a:buClr>
              <a:buSzPts val="800"/>
              <a:buFont typeface="Century Schoolbook"/>
              <a:buNone/>
              <a:defRPr sz="800" b="0" i="0" u="none" strike="noStrike" cap="none">
                <a:solidFill>
                  <a:schemeClr val="dk1"/>
                </a:solidFill>
                <a:latin typeface="Century Schoolbook"/>
                <a:ea typeface="Century Schoolbook"/>
                <a:cs typeface="Century Schoolbook"/>
                <a:sym typeface="Century Schoolbook"/>
              </a:defRPr>
            </a:lvl4pPr>
            <a:lvl5pPr marL="2286000" marR="0" lvl="4" indent="-228600" algn="l" rtl="0">
              <a:spcBef>
                <a:spcPts val="200"/>
              </a:spcBef>
              <a:spcAft>
                <a:spcPts val="0"/>
              </a:spcAft>
              <a:buClr>
                <a:schemeClr val="dk1"/>
              </a:buClr>
              <a:buSzPts val="800"/>
              <a:buFont typeface="Century Schoolbook"/>
              <a:buNone/>
              <a:defRPr sz="800" b="0" i="0" u="none" strike="noStrike" cap="none">
                <a:solidFill>
                  <a:schemeClr val="dk1"/>
                </a:solidFill>
                <a:latin typeface="Century Schoolbook"/>
                <a:ea typeface="Century Schoolbook"/>
                <a:cs typeface="Century Schoolbook"/>
                <a:sym typeface="Century Schoolbook"/>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0" name="Google Shape;120;p22"/>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1" name="Google Shape;121;p22"/>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2" name="Google Shape;122;p22"/>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57200" y="0"/>
            <a:ext cx="8229600" cy="971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FFFFFF"/>
              </a:buClr>
              <a:buSzPts val="2400"/>
              <a:buFont typeface="Playfair Display"/>
              <a:buNone/>
              <a:defRPr sz="24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body" idx="1"/>
          </p:nvPr>
        </p:nvSpPr>
        <p:spPr>
          <a:xfrm>
            <a:off x="880026" y="1200150"/>
            <a:ext cx="3584100" cy="35808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1pPr>
            <a:lvl2pPr marL="914400" marR="0" lvl="1"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2pPr>
            <a:lvl3pPr marL="1371600" marR="0" lvl="2"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3pPr>
            <a:lvl4pPr marL="1828800" marR="0" lvl="3"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4pPr>
            <a:lvl5pPr marL="2286000" marR="0" lvl="4"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5pPr>
            <a:lvl6pPr marL="2743200" marR="0" lvl="5"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6pPr>
            <a:lvl7pPr marL="3200400" marR="0" lvl="6"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7pPr>
            <a:lvl8pPr marL="3657600" marR="0" lvl="7"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8pPr>
            <a:lvl9pPr marL="4114800" marR="0" lvl="8"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9pPr>
          </a:lstStyle>
          <a:p>
            <a:endParaRPr/>
          </a:p>
        </p:txBody>
      </p:sp>
      <p:sp>
        <p:nvSpPr>
          <p:cNvPr id="15" name="Google Shape;15;p3"/>
          <p:cNvSpPr txBox="1">
            <a:spLocks noGrp="1"/>
          </p:cNvSpPr>
          <p:nvPr>
            <p:ph type="body" idx="2"/>
          </p:nvPr>
        </p:nvSpPr>
        <p:spPr>
          <a:xfrm>
            <a:off x="4679875" y="1200150"/>
            <a:ext cx="3584100" cy="35808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1pPr>
            <a:lvl2pPr marL="914400" marR="0" lvl="1"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2pPr>
            <a:lvl3pPr marL="1371600" marR="0" lvl="2"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3pPr>
            <a:lvl4pPr marL="1828800" marR="0" lvl="3"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4pPr>
            <a:lvl5pPr marL="2286000" marR="0" lvl="4"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5pPr>
            <a:lvl6pPr marL="2743200" marR="0" lvl="5"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6pPr>
            <a:lvl7pPr marL="3200400" marR="0" lvl="6"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7pPr>
            <a:lvl8pPr marL="3657600" marR="0" lvl="7"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8pPr>
            <a:lvl9pPr marL="4114800" marR="0" lvl="8"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9pPr>
          </a:lstStyle>
          <a:p>
            <a:endParaRPr/>
          </a:p>
        </p:txBody>
      </p:sp>
      <p:cxnSp>
        <p:nvCxnSpPr>
          <p:cNvPr id="16" name="Google Shape;16;p3"/>
          <p:cNvCxnSpPr/>
          <p:nvPr/>
        </p:nvCxnSpPr>
        <p:spPr>
          <a:xfrm>
            <a:off x="3028650" y="971556"/>
            <a:ext cx="3086700" cy="0"/>
          </a:xfrm>
          <a:prstGeom prst="straightConnector1">
            <a:avLst/>
          </a:prstGeom>
          <a:noFill/>
          <a:ln w="19050" cap="flat" cmpd="sng">
            <a:solidFill>
              <a:srgbClr val="FFD900"/>
            </a:solidFill>
            <a:prstDash val="solid"/>
            <a:round/>
            <a:headEnd type="none" w="sm" len="sm"/>
            <a:tailEnd type="none" w="sm" len="sm"/>
          </a:ln>
        </p:spPr>
      </p:cxnSp>
      <p:sp>
        <p:nvSpPr>
          <p:cNvPr id="17" name="Google Shape;17;p3"/>
          <p:cNvSpPr/>
          <p:nvPr/>
        </p:nvSpPr>
        <p:spPr>
          <a:xfrm>
            <a:off x="25" y="4977000"/>
            <a:ext cx="9144000" cy="166500"/>
          </a:xfrm>
          <a:prstGeom prst="rect">
            <a:avLst/>
          </a:prstGeom>
          <a:solidFill>
            <a:srgbClr val="FFD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630238" y="342900"/>
            <a:ext cx="2949600" cy="1200300"/>
          </a:xfrm>
          <a:prstGeom prst="rect">
            <a:avLst/>
          </a:prstGeom>
          <a:noFill/>
          <a:ln>
            <a:noFill/>
          </a:ln>
        </p:spPr>
        <p:txBody>
          <a:bodyPr spcFirstLastPara="1" wrap="square" lIns="68575" tIns="34275" rIns="68575" bIns="34275" anchor="b" anchorCtr="0">
            <a:noAutofit/>
          </a:bodyPr>
          <a:lstStyle>
            <a:lvl1pPr marR="0" lvl="0" algn="ctr" rtl="0">
              <a:spcBef>
                <a:spcPts val="0"/>
              </a:spcBef>
              <a:spcAft>
                <a:spcPts val="0"/>
              </a:spcAft>
              <a:buSzPts val="1100"/>
              <a:buNone/>
              <a:defRPr sz="2400" b="0" i="0" u="none" strike="noStrike" cap="none">
                <a:solidFill>
                  <a:schemeClr val="dk2"/>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125" name="Google Shape;125;p23"/>
          <p:cNvSpPr>
            <a:spLocks noGrp="1"/>
          </p:cNvSpPr>
          <p:nvPr>
            <p:ph type="pic" idx="2"/>
          </p:nvPr>
        </p:nvSpPr>
        <p:spPr>
          <a:xfrm>
            <a:off x="3887788" y="740569"/>
            <a:ext cx="4629300" cy="3655200"/>
          </a:xfrm>
          <a:prstGeom prst="rect">
            <a:avLst/>
          </a:prstGeom>
          <a:noFill/>
          <a:ln>
            <a:noFill/>
          </a:ln>
        </p:spPr>
        <p:txBody>
          <a:bodyPr spcFirstLastPara="1" wrap="square" lIns="68575" tIns="34275" rIns="68575" bIns="34275" anchor="t" anchorCtr="0">
            <a:noAutofit/>
          </a:bodyPr>
          <a:lstStyle>
            <a:lvl1pPr marR="0" lvl="0" algn="l" rtl="0">
              <a:spcBef>
                <a:spcPts val="500"/>
              </a:spcBef>
              <a:spcAft>
                <a:spcPts val="0"/>
              </a:spcAft>
              <a:buClr>
                <a:schemeClr val="dk1"/>
              </a:buClr>
              <a:buSzPts val="2400"/>
              <a:buFont typeface="Century Schoolbook"/>
              <a:buNone/>
              <a:defRPr sz="2400" b="0" i="0" u="none" strike="noStrike" cap="none">
                <a:solidFill>
                  <a:schemeClr val="dk1"/>
                </a:solidFill>
                <a:latin typeface="Century Schoolbook"/>
                <a:ea typeface="Century Schoolbook"/>
                <a:cs typeface="Century Schoolbook"/>
                <a:sym typeface="Century Schoolbook"/>
              </a:defRPr>
            </a:lvl1pPr>
            <a:lvl2pPr marR="0" lvl="1" algn="l" rtl="0">
              <a:spcBef>
                <a:spcPts val="400"/>
              </a:spcBef>
              <a:spcAft>
                <a:spcPts val="0"/>
              </a:spcAft>
              <a:buClr>
                <a:schemeClr val="dk1"/>
              </a:buClr>
              <a:buSzPts val="2100"/>
              <a:buFont typeface="Century Schoolbook"/>
              <a:buNone/>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40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00"/>
              </a:spcBef>
              <a:spcAft>
                <a:spcPts val="0"/>
              </a:spcAft>
              <a:buClr>
                <a:schemeClr val="dk1"/>
              </a:buClr>
              <a:buSzPts val="1500"/>
              <a:buFont typeface="Century Schoolbook"/>
              <a:buNone/>
              <a:defRPr sz="1500" b="0" i="0" u="none" strike="noStrike" cap="none">
                <a:solidFill>
                  <a:schemeClr val="dk1"/>
                </a:solidFill>
                <a:latin typeface="Century Schoolbook"/>
                <a:ea typeface="Century Schoolbook"/>
                <a:cs typeface="Century Schoolbook"/>
                <a:sym typeface="Century Schoolbook"/>
              </a:defRPr>
            </a:lvl4pPr>
            <a:lvl5pPr marR="0" lvl="4" algn="l" rtl="0">
              <a:spcBef>
                <a:spcPts val="300"/>
              </a:spcBef>
              <a:spcAft>
                <a:spcPts val="0"/>
              </a:spcAft>
              <a:buClr>
                <a:schemeClr val="dk1"/>
              </a:buClr>
              <a:buSzPts val="1500"/>
              <a:buFont typeface="Century Schoolbook"/>
              <a:buNone/>
              <a:defRPr sz="1500" b="0" i="0" u="none" strike="noStrike" cap="none">
                <a:solidFill>
                  <a:schemeClr val="dk1"/>
                </a:solidFill>
                <a:latin typeface="Century Schoolbook"/>
                <a:ea typeface="Century Schoolbook"/>
                <a:cs typeface="Century Schoolbook"/>
                <a:sym typeface="Century Schoolbook"/>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entury Schoolbook"/>
                <a:ea typeface="Century Schoolbook"/>
                <a:cs typeface="Century Schoolbook"/>
                <a:sym typeface="Century Schoolbook"/>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entury Schoolbook"/>
                <a:ea typeface="Century Schoolbook"/>
                <a:cs typeface="Century Schoolbook"/>
                <a:sym typeface="Century Schoolbook"/>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entury Schoolbook"/>
                <a:ea typeface="Century Schoolbook"/>
                <a:cs typeface="Century Schoolbook"/>
                <a:sym typeface="Century Schoolbook"/>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6" name="Google Shape;126;p23"/>
          <p:cNvSpPr txBox="1">
            <a:spLocks noGrp="1"/>
          </p:cNvSpPr>
          <p:nvPr>
            <p:ph type="body" idx="1"/>
          </p:nvPr>
        </p:nvSpPr>
        <p:spPr>
          <a:xfrm>
            <a:off x="630238" y="1543050"/>
            <a:ext cx="2949600" cy="28587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200"/>
              </a:spcBef>
              <a:spcAft>
                <a:spcPts val="0"/>
              </a:spcAft>
              <a:buClr>
                <a:schemeClr val="dk1"/>
              </a:buClr>
              <a:buSzPts val="1200"/>
              <a:buFont typeface="Century Schoolbook"/>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200"/>
              </a:spcBef>
              <a:spcAft>
                <a:spcPts val="0"/>
              </a:spcAft>
              <a:buClr>
                <a:schemeClr val="dk1"/>
              </a:buClr>
              <a:buSzPts val="1100"/>
              <a:buFont typeface="Century Schoolbook"/>
              <a:buNone/>
              <a:defRPr sz="1100" b="0" i="0" u="none" strike="noStrike" cap="none">
                <a:solidFill>
                  <a:schemeClr val="dk1"/>
                </a:solidFill>
                <a:latin typeface="Century Schoolbook"/>
                <a:ea typeface="Century Schoolbook"/>
                <a:cs typeface="Century Schoolbook"/>
                <a:sym typeface="Century Schoolbook"/>
              </a:defRPr>
            </a:lvl2pPr>
            <a:lvl3pPr marL="1371600" marR="0" lvl="2" indent="-228600" algn="l" rtl="0">
              <a:spcBef>
                <a:spcPts val="200"/>
              </a:spcBef>
              <a:spcAft>
                <a:spcPts val="0"/>
              </a:spcAft>
              <a:buClr>
                <a:schemeClr val="dk1"/>
              </a:buClr>
              <a:buSzPts val="900"/>
              <a:buFont typeface="Century Schoolbook"/>
              <a:buNone/>
              <a:defRPr sz="900" b="0" i="0" u="none" strike="noStrike" cap="none">
                <a:solidFill>
                  <a:schemeClr val="dk1"/>
                </a:solidFill>
                <a:latin typeface="Century Schoolbook"/>
                <a:ea typeface="Century Schoolbook"/>
                <a:cs typeface="Century Schoolbook"/>
                <a:sym typeface="Century Schoolbook"/>
              </a:defRPr>
            </a:lvl3pPr>
            <a:lvl4pPr marL="1828800" marR="0" lvl="3" indent="-228600" algn="l" rtl="0">
              <a:spcBef>
                <a:spcPts val="200"/>
              </a:spcBef>
              <a:spcAft>
                <a:spcPts val="0"/>
              </a:spcAft>
              <a:buClr>
                <a:schemeClr val="dk1"/>
              </a:buClr>
              <a:buSzPts val="800"/>
              <a:buFont typeface="Century Schoolbook"/>
              <a:buNone/>
              <a:defRPr sz="800" b="0" i="0" u="none" strike="noStrike" cap="none">
                <a:solidFill>
                  <a:schemeClr val="dk1"/>
                </a:solidFill>
                <a:latin typeface="Century Schoolbook"/>
                <a:ea typeface="Century Schoolbook"/>
                <a:cs typeface="Century Schoolbook"/>
                <a:sym typeface="Century Schoolbook"/>
              </a:defRPr>
            </a:lvl4pPr>
            <a:lvl5pPr marL="2286000" marR="0" lvl="4" indent="-228600" algn="l" rtl="0">
              <a:spcBef>
                <a:spcPts val="200"/>
              </a:spcBef>
              <a:spcAft>
                <a:spcPts val="0"/>
              </a:spcAft>
              <a:buClr>
                <a:schemeClr val="dk1"/>
              </a:buClr>
              <a:buSzPts val="800"/>
              <a:buFont typeface="Century Schoolbook"/>
              <a:buNone/>
              <a:defRPr sz="800" b="0" i="0" u="none" strike="noStrike" cap="none">
                <a:solidFill>
                  <a:schemeClr val="dk1"/>
                </a:solidFill>
                <a:latin typeface="Century Schoolbook"/>
                <a:ea typeface="Century Schoolbook"/>
                <a:cs typeface="Century Schoolbook"/>
                <a:sym typeface="Century Schoolbook"/>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7" name="Google Shape;127;p23"/>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8" name="Google Shape;128;p23"/>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9" name="Google Shape;129;p23"/>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3300" b="0" i="0" u="none" strike="noStrike" cap="none">
                <a:solidFill>
                  <a:schemeClr val="dk2"/>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132" name="Google Shape;132;p24"/>
          <p:cNvSpPr txBox="1">
            <a:spLocks noGrp="1"/>
          </p:cNvSpPr>
          <p:nvPr>
            <p:ph type="body" idx="1"/>
          </p:nvPr>
        </p:nvSpPr>
        <p:spPr>
          <a:xfrm rot="5400000">
            <a:off x="2874750" y="-1217399"/>
            <a:ext cx="3394500" cy="82296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3" name="Google Shape;133;p24"/>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4" name="Google Shape;134;p24"/>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5" name="Google Shape;135;p24"/>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rot="5400000">
            <a:off x="5463750" y="1371629"/>
            <a:ext cx="4388700" cy="20574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3300" b="0" i="0" u="none" strike="noStrike" cap="none">
                <a:solidFill>
                  <a:schemeClr val="dk2"/>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138" name="Google Shape;138;p25"/>
          <p:cNvSpPr txBox="1">
            <a:spLocks noGrp="1"/>
          </p:cNvSpPr>
          <p:nvPr>
            <p:ph type="body" idx="1"/>
          </p:nvPr>
        </p:nvSpPr>
        <p:spPr>
          <a:xfrm rot="5400000">
            <a:off x="1272750" y="-609571"/>
            <a:ext cx="4388700" cy="60198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9" name="Google Shape;139;p25"/>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0" name="Google Shape;140;p25"/>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1" name="Google Shape;141;p25"/>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cxnSp>
        <p:nvCxnSpPr>
          <p:cNvPr id="20" name="Google Shape;20;p4"/>
          <p:cNvCxnSpPr/>
          <p:nvPr/>
        </p:nvCxnSpPr>
        <p:spPr>
          <a:xfrm>
            <a:off x="734700" y="4732556"/>
            <a:ext cx="7674600" cy="0"/>
          </a:xfrm>
          <a:prstGeom prst="straightConnector1">
            <a:avLst/>
          </a:prstGeom>
          <a:noFill/>
          <a:ln w="19050" cap="flat" cmpd="sng">
            <a:solidFill>
              <a:srgbClr val="FFD900"/>
            </a:solidFill>
            <a:prstDash val="solid"/>
            <a:round/>
            <a:headEnd type="none" w="sm" len="sm"/>
            <a:tailEnd type="none" w="sm" len="sm"/>
          </a:ln>
        </p:spPr>
      </p:cxnSp>
      <p:cxnSp>
        <p:nvCxnSpPr>
          <p:cNvPr id="21" name="Google Shape;21;p4"/>
          <p:cNvCxnSpPr/>
          <p:nvPr/>
        </p:nvCxnSpPr>
        <p:spPr>
          <a:xfrm>
            <a:off x="734700" y="410944"/>
            <a:ext cx="7674600" cy="0"/>
          </a:xfrm>
          <a:prstGeom prst="straightConnector1">
            <a:avLst/>
          </a:prstGeom>
          <a:noFill/>
          <a:ln w="19050" cap="flat" cmpd="sng">
            <a:solidFill>
              <a:srgbClr val="FFD900"/>
            </a:solidFill>
            <a:prstDash val="solid"/>
            <a:round/>
            <a:headEnd type="none" w="sm" len="sm"/>
            <a:tailEnd type="none" w="sm" len="sm"/>
          </a:ln>
        </p:spPr>
      </p:cxnSp>
      <p:sp>
        <p:nvSpPr>
          <p:cNvPr id="22" name="Google Shape;22;p4"/>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685800" y="3811613"/>
            <a:ext cx="4126800" cy="78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FFD900"/>
              </a:buClr>
              <a:buSzPts val="2400"/>
              <a:buFont typeface="Playfair Display"/>
              <a:buNone/>
              <a:defRPr sz="2400" b="0" i="1" u="none" strike="noStrike" cap="none">
                <a:solidFill>
                  <a:srgbClr val="FFD900"/>
                </a:solidFill>
                <a:latin typeface="Playfair Display"/>
                <a:ea typeface="Playfair Display"/>
                <a:cs typeface="Playfair Display"/>
                <a:sym typeface="Playfair Display"/>
              </a:defRPr>
            </a:lvl9pPr>
          </a:lstStyle>
          <a:p>
            <a:endParaRPr/>
          </a:p>
        </p:txBody>
      </p:sp>
      <p:sp>
        <p:nvSpPr>
          <p:cNvPr id="25" name="Google Shape;25;p5"/>
          <p:cNvSpPr txBox="1">
            <a:spLocks noGrp="1"/>
          </p:cNvSpPr>
          <p:nvPr>
            <p:ph type="ctrTitle"/>
          </p:nvPr>
        </p:nvSpPr>
        <p:spPr>
          <a:xfrm>
            <a:off x="685800" y="2334713"/>
            <a:ext cx="4126800" cy="11598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FFFFFF"/>
              </a:buClr>
              <a:buSzPts val="4800"/>
              <a:buFont typeface="Playfair Display"/>
              <a:buNone/>
              <a:defRPr sz="4800" b="0" i="0" u="none" strike="noStrike" cap="none">
                <a:solidFill>
                  <a:srgbClr val="FFFFFF"/>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FFFFFF"/>
              </a:buClr>
              <a:buSzPts val="6000"/>
              <a:buFont typeface="Playfair Display"/>
              <a:buNone/>
              <a:defRPr sz="6000" b="1" i="0" u="none" strike="noStrike" cap="none">
                <a:solidFill>
                  <a:srgbClr val="FFFFFF"/>
                </a:solidFill>
                <a:latin typeface="Playfair Display"/>
                <a:ea typeface="Playfair Display"/>
                <a:cs typeface="Playfair Display"/>
                <a:sym typeface="Playfair Display"/>
              </a:defRPr>
            </a:lvl9pPr>
          </a:lstStyle>
          <a:p>
            <a:endParaRPr/>
          </a:p>
        </p:txBody>
      </p:sp>
      <p:cxnSp>
        <p:nvCxnSpPr>
          <p:cNvPr id="26" name="Google Shape;26;p5"/>
          <p:cNvCxnSpPr/>
          <p:nvPr/>
        </p:nvCxnSpPr>
        <p:spPr>
          <a:xfrm>
            <a:off x="806100" y="3623569"/>
            <a:ext cx="7531800" cy="0"/>
          </a:xfrm>
          <a:prstGeom prst="straightConnector1">
            <a:avLst/>
          </a:prstGeom>
          <a:noFill/>
          <a:ln w="19050" cap="flat" cmpd="sng">
            <a:solidFill>
              <a:srgbClr val="FFD900"/>
            </a:solidFill>
            <a:prstDash val="solid"/>
            <a:round/>
            <a:headEnd type="none" w="sm" len="sm"/>
            <a:tailEnd type="none" w="sm" len="sm"/>
          </a:ln>
        </p:spPr>
      </p:cxnSp>
      <p:sp>
        <p:nvSpPr>
          <p:cNvPr id="27" name="Google Shape;27;p5"/>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1261500" y="2161800"/>
            <a:ext cx="6621000" cy="819900"/>
          </a:xfrm>
          <a:prstGeom prst="rect">
            <a:avLst/>
          </a:prstGeom>
          <a:noFill/>
          <a:ln>
            <a:noFill/>
          </a:ln>
        </p:spPr>
        <p:txBody>
          <a:bodyPr spcFirstLastPara="1" wrap="square" lIns="91425" tIns="91425" rIns="91425" bIns="91425" anchor="ctr" anchorCtr="0">
            <a:noAutofit/>
          </a:bodyPr>
          <a:lstStyle>
            <a:lvl1pPr marL="457200" marR="0" lvl="0" indent="-419100" algn="ctr" rtl="0">
              <a:lnSpc>
                <a:spcPct val="100000"/>
              </a:lnSpc>
              <a:spcBef>
                <a:spcPts val="600"/>
              </a:spcBef>
              <a:spcAft>
                <a:spcPts val="0"/>
              </a:spcAft>
              <a:buClr>
                <a:srgbClr val="F3F3F3"/>
              </a:buClr>
              <a:buSzPts val="3000"/>
              <a:buFont typeface="Playfair Display"/>
              <a:buChar char="◈"/>
              <a:defRPr sz="3000" b="0" i="1" u="none" strike="noStrike" cap="none">
                <a:solidFill>
                  <a:srgbClr val="F3F3F3"/>
                </a:solidFill>
                <a:latin typeface="Playfair Display"/>
                <a:ea typeface="Playfair Display"/>
                <a:cs typeface="Playfair Display"/>
                <a:sym typeface="Playfair Display"/>
              </a:defRPr>
            </a:lvl1pPr>
            <a:lvl2pPr marL="914400" marR="0" lvl="1" indent="-381000" algn="ctr" rtl="0">
              <a:lnSpc>
                <a:spcPct val="100000"/>
              </a:lnSpc>
              <a:spcBef>
                <a:spcPts val="0"/>
              </a:spcBef>
              <a:spcAft>
                <a:spcPts val="0"/>
              </a:spcAft>
              <a:buClr>
                <a:srgbClr val="F3F3F3"/>
              </a:buClr>
              <a:buSzPts val="2400"/>
              <a:buFont typeface="Playfair Display"/>
              <a:buChar char="○"/>
              <a:defRPr sz="2400" b="0" i="1" u="none" strike="noStrike" cap="none">
                <a:solidFill>
                  <a:srgbClr val="F3F3F3"/>
                </a:solidFill>
                <a:latin typeface="Playfair Display"/>
                <a:ea typeface="Playfair Display"/>
                <a:cs typeface="Playfair Display"/>
                <a:sym typeface="Playfair Display"/>
              </a:defRPr>
            </a:lvl2pPr>
            <a:lvl3pPr marL="1371600" marR="0" lvl="2" indent="-381000" algn="ctr" rtl="0">
              <a:lnSpc>
                <a:spcPct val="100000"/>
              </a:lnSpc>
              <a:spcBef>
                <a:spcPts val="0"/>
              </a:spcBef>
              <a:spcAft>
                <a:spcPts val="0"/>
              </a:spcAft>
              <a:buClr>
                <a:srgbClr val="F3F3F3"/>
              </a:buClr>
              <a:buSzPts val="2400"/>
              <a:buFont typeface="Playfair Display"/>
              <a:buChar char="■"/>
              <a:defRPr sz="2400" b="0" i="1" u="none" strike="noStrike" cap="none">
                <a:solidFill>
                  <a:srgbClr val="F3F3F3"/>
                </a:solidFill>
                <a:latin typeface="Playfair Display"/>
                <a:ea typeface="Playfair Display"/>
                <a:cs typeface="Playfair Display"/>
                <a:sym typeface="Playfair Display"/>
              </a:defRPr>
            </a:lvl3pPr>
            <a:lvl4pPr marL="1828800" marR="0" lvl="3" indent="-342900" algn="ctr" rtl="0">
              <a:lnSpc>
                <a:spcPct val="100000"/>
              </a:lnSpc>
              <a:spcBef>
                <a:spcPts val="0"/>
              </a:spcBef>
              <a:spcAft>
                <a:spcPts val="0"/>
              </a:spcAft>
              <a:buClr>
                <a:srgbClr val="F3F3F3"/>
              </a:buClr>
              <a:buSzPts val="1800"/>
              <a:buFont typeface="Playfair Display"/>
              <a:buChar char="●"/>
              <a:defRPr sz="1800" b="0" i="1" u="none" strike="noStrike" cap="none">
                <a:solidFill>
                  <a:srgbClr val="F3F3F3"/>
                </a:solidFill>
                <a:latin typeface="Playfair Display"/>
                <a:ea typeface="Playfair Display"/>
                <a:cs typeface="Playfair Display"/>
                <a:sym typeface="Playfair Display"/>
              </a:defRPr>
            </a:lvl4pPr>
            <a:lvl5pPr marL="2286000" marR="0" lvl="4" indent="-342900" algn="ctr" rtl="0">
              <a:lnSpc>
                <a:spcPct val="100000"/>
              </a:lnSpc>
              <a:spcBef>
                <a:spcPts val="0"/>
              </a:spcBef>
              <a:spcAft>
                <a:spcPts val="0"/>
              </a:spcAft>
              <a:buClr>
                <a:srgbClr val="F3F3F3"/>
              </a:buClr>
              <a:buSzPts val="1800"/>
              <a:buFont typeface="Playfair Display"/>
              <a:buChar char="○"/>
              <a:defRPr sz="1800" b="0" i="1" u="none" strike="noStrike" cap="none">
                <a:solidFill>
                  <a:srgbClr val="F3F3F3"/>
                </a:solidFill>
                <a:latin typeface="Playfair Display"/>
                <a:ea typeface="Playfair Display"/>
                <a:cs typeface="Playfair Display"/>
                <a:sym typeface="Playfair Display"/>
              </a:defRPr>
            </a:lvl5pPr>
            <a:lvl6pPr marL="2743200" marR="0" lvl="5" indent="-342900" algn="ctr" rtl="0">
              <a:lnSpc>
                <a:spcPct val="100000"/>
              </a:lnSpc>
              <a:spcBef>
                <a:spcPts val="0"/>
              </a:spcBef>
              <a:spcAft>
                <a:spcPts val="0"/>
              </a:spcAft>
              <a:buClr>
                <a:srgbClr val="F3F3F3"/>
              </a:buClr>
              <a:buSzPts val="1800"/>
              <a:buFont typeface="Playfair Display"/>
              <a:buChar char="■"/>
              <a:defRPr sz="1800" b="0" i="1" u="none" strike="noStrike" cap="none">
                <a:solidFill>
                  <a:srgbClr val="F3F3F3"/>
                </a:solidFill>
                <a:latin typeface="Playfair Display"/>
                <a:ea typeface="Playfair Display"/>
                <a:cs typeface="Playfair Display"/>
                <a:sym typeface="Playfair Display"/>
              </a:defRPr>
            </a:lvl6pPr>
            <a:lvl7pPr marL="3200400" marR="0" lvl="6" indent="-342900" algn="ctr" rtl="0">
              <a:lnSpc>
                <a:spcPct val="100000"/>
              </a:lnSpc>
              <a:spcBef>
                <a:spcPts val="0"/>
              </a:spcBef>
              <a:spcAft>
                <a:spcPts val="0"/>
              </a:spcAft>
              <a:buClr>
                <a:srgbClr val="F3F3F3"/>
              </a:buClr>
              <a:buSzPts val="1800"/>
              <a:buFont typeface="Playfair Display"/>
              <a:buChar char="●"/>
              <a:defRPr sz="1800" b="0" i="1" u="none" strike="noStrike" cap="none">
                <a:solidFill>
                  <a:srgbClr val="F3F3F3"/>
                </a:solidFill>
                <a:latin typeface="Playfair Display"/>
                <a:ea typeface="Playfair Display"/>
                <a:cs typeface="Playfair Display"/>
                <a:sym typeface="Playfair Display"/>
              </a:defRPr>
            </a:lvl7pPr>
            <a:lvl8pPr marL="3657600" marR="0" lvl="7" indent="-342900" algn="ctr" rtl="0">
              <a:lnSpc>
                <a:spcPct val="100000"/>
              </a:lnSpc>
              <a:spcBef>
                <a:spcPts val="0"/>
              </a:spcBef>
              <a:spcAft>
                <a:spcPts val="0"/>
              </a:spcAft>
              <a:buClr>
                <a:srgbClr val="F3F3F3"/>
              </a:buClr>
              <a:buSzPts val="1800"/>
              <a:buFont typeface="Playfair Display"/>
              <a:buChar char="○"/>
              <a:defRPr sz="1800" b="0" i="1" u="none" strike="noStrike" cap="none">
                <a:solidFill>
                  <a:srgbClr val="F3F3F3"/>
                </a:solidFill>
                <a:latin typeface="Playfair Display"/>
                <a:ea typeface="Playfair Display"/>
                <a:cs typeface="Playfair Display"/>
                <a:sym typeface="Playfair Display"/>
              </a:defRPr>
            </a:lvl8pPr>
            <a:lvl9pPr marL="4114800" marR="0" lvl="8" indent="-342900" algn="ctr" rtl="0">
              <a:lnSpc>
                <a:spcPct val="100000"/>
              </a:lnSpc>
              <a:spcBef>
                <a:spcPts val="0"/>
              </a:spcBef>
              <a:spcAft>
                <a:spcPts val="0"/>
              </a:spcAft>
              <a:buClr>
                <a:srgbClr val="F3F3F3"/>
              </a:buClr>
              <a:buSzPts val="1800"/>
              <a:buFont typeface="Playfair Display"/>
              <a:buChar char="■"/>
              <a:defRPr sz="1800" b="0" i="1" u="none" strike="noStrike" cap="none">
                <a:solidFill>
                  <a:srgbClr val="F3F3F3"/>
                </a:solidFill>
                <a:latin typeface="Playfair Display"/>
                <a:ea typeface="Playfair Display"/>
                <a:cs typeface="Playfair Display"/>
                <a:sym typeface="Playfair Display"/>
              </a:defRPr>
            </a:lvl9pPr>
          </a:lstStyle>
          <a:p>
            <a:endParaRPr/>
          </a:p>
        </p:txBody>
      </p:sp>
      <p:sp>
        <p:nvSpPr>
          <p:cNvPr id="30" name="Google Shape;30;p6"/>
          <p:cNvSpPr txBox="1"/>
          <p:nvPr/>
        </p:nvSpPr>
        <p:spPr>
          <a:xfrm>
            <a:off x="3593400" y="759350"/>
            <a:ext cx="1957200" cy="652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GB" sz="9600" b="0" i="0" u="none" strike="noStrike" cap="none">
                <a:solidFill>
                  <a:srgbClr val="FFD900"/>
                </a:solidFill>
                <a:latin typeface="Playfair Display"/>
                <a:ea typeface="Playfair Display"/>
                <a:cs typeface="Playfair Display"/>
                <a:sym typeface="Playfair Display"/>
              </a:rPr>
              <a:t>“</a:t>
            </a:r>
            <a:endParaRPr sz="9600" b="0" i="0" u="none" strike="noStrike" cap="none">
              <a:solidFill>
                <a:srgbClr val="FFD900"/>
              </a:solidFill>
              <a:latin typeface="Playfair Display"/>
              <a:ea typeface="Playfair Display"/>
              <a:cs typeface="Playfair Display"/>
              <a:sym typeface="Playfair Display"/>
            </a:endParaRPr>
          </a:p>
        </p:txBody>
      </p:sp>
      <p:cxnSp>
        <p:nvCxnSpPr>
          <p:cNvPr id="31" name="Google Shape;31;p6"/>
          <p:cNvCxnSpPr/>
          <p:nvPr/>
        </p:nvCxnSpPr>
        <p:spPr>
          <a:xfrm>
            <a:off x="3028650" y="4155549"/>
            <a:ext cx="3086700" cy="0"/>
          </a:xfrm>
          <a:prstGeom prst="straightConnector1">
            <a:avLst/>
          </a:prstGeom>
          <a:noFill/>
          <a:ln w="19050" cap="flat" cmpd="sng">
            <a:solidFill>
              <a:srgbClr val="FFD900"/>
            </a:solidFill>
            <a:prstDash val="solid"/>
            <a:round/>
            <a:headEnd type="none" w="sm" len="sm"/>
            <a:tailEnd type="none" w="sm" len="sm"/>
          </a:ln>
        </p:spPr>
      </p:cxnSp>
      <p:sp>
        <p:nvSpPr>
          <p:cNvPr id="32" name="Google Shape;32;p6"/>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sp>
        <p:nvSpPr>
          <p:cNvPr id="34" name="Google Shape;34;p7"/>
          <p:cNvSpPr/>
          <p:nvPr/>
        </p:nvSpPr>
        <p:spPr>
          <a:xfrm>
            <a:off x="25" y="4977000"/>
            <a:ext cx="9144000" cy="166500"/>
          </a:xfrm>
          <a:prstGeom prst="rect">
            <a:avLst/>
          </a:prstGeom>
          <a:solidFill>
            <a:srgbClr val="FFD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7"/>
          <p:cNvSpPr txBox="1">
            <a:spLocks noGrp="1"/>
          </p:cNvSpPr>
          <p:nvPr>
            <p:ph type="title"/>
          </p:nvPr>
        </p:nvSpPr>
        <p:spPr>
          <a:xfrm>
            <a:off x="457200" y="0"/>
            <a:ext cx="8229600" cy="971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F3F3F3"/>
              </a:buClr>
              <a:buSzPts val="2400"/>
              <a:buFont typeface="Playfair Display"/>
              <a:buNone/>
              <a:defRPr sz="2400" b="0" i="0" u="none" strike="noStrike" cap="none">
                <a:solidFill>
                  <a:srgbClr val="F3F3F3"/>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rgbClr val="999999"/>
              </a:buClr>
              <a:buSzPts val="2400"/>
              <a:buFont typeface="Playfair Display"/>
              <a:buNone/>
              <a:defRPr sz="2400" b="0" i="0" u="none" strike="noStrike" cap="none">
                <a:solidFill>
                  <a:srgbClr val="999999"/>
                </a:solidFill>
                <a:latin typeface="Playfair Display"/>
                <a:ea typeface="Playfair Display"/>
                <a:cs typeface="Playfair Display"/>
                <a:sym typeface="Playfair Display"/>
              </a:defRPr>
            </a:lvl9pPr>
          </a:lstStyle>
          <a:p>
            <a:endParaRPr/>
          </a:p>
        </p:txBody>
      </p:sp>
      <p:sp>
        <p:nvSpPr>
          <p:cNvPr id="36" name="Google Shape;36;p7"/>
          <p:cNvSpPr txBox="1">
            <a:spLocks noGrp="1"/>
          </p:cNvSpPr>
          <p:nvPr>
            <p:ph type="body" idx="1"/>
          </p:nvPr>
        </p:nvSpPr>
        <p:spPr>
          <a:xfrm>
            <a:off x="1005600" y="1200150"/>
            <a:ext cx="7132800" cy="36282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F3F3F3"/>
              </a:buClr>
              <a:buSzPts val="3000"/>
              <a:buFont typeface="Arial"/>
              <a:buChar char="◈"/>
              <a:defRPr sz="3000" b="0" i="0" u="none" strike="noStrike" cap="none">
                <a:solidFill>
                  <a:srgbClr val="F3F3F3"/>
                </a:solidFill>
                <a:latin typeface="Arial"/>
                <a:ea typeface="Arial"/>
                <a:cs typeface="Arial"/>
                <a:sym typeface="Arial"/>
              </a:defRPr>
            </a:lvl1pPr>
            <a:lvl2pPr marL="914400" marR="0" lvl="1"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2pPr>
            <a:lvl3pPr marL="1371600" marR="0" lvl="2"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3pPr>
            <a:lvl4pPr marL="1828800" marR="0" lvl="3"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4pPr>
            <a:lvl5pPr marL="2286000" marR="0" lvl="4"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5pPr>
            <a:lvl6pPr marL="2743200" marR="0" lvl="5"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6pPr>
            <a:lvl7pPr marL="3200400" marR="0" lvl="6"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7pPr>
            <a:lvl8pPr marL="3657600" marR="0" lvl="7"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8pPr>
            <a:lvl9pPr marL="4114800" marR="0" lvl="8"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9pPr>
          </a:lstStyle>
          <a:p>
            <a:endParaRPr/>
          </a:p>
        </p:txBody>
      </p:sp>
      <p:cxnSp>
        <p:nvCxnSpPr>
          <p:cNvPr id="37" name="Google Shape;37;p7"/>
          <p:cNvCxnSpPr/>
          <p:nvPr/>
        </p:nvCxnSpPr>
        <p:spPr>
          <a:xfrm>
            <a:off x="3028650" y="971556"/>
            <a:ext cx="3086700" cy="0"/>
          </a:xfrm>
          <a:prstGeom prst="straightConnector1">
            <a:avLst/>
          </a:prstGeom>
          <a:noFill/>
          <a:ln w="19050" cap="flat" cmpd="sng">
            <a:solidFill>
              <a:srgbClr val="FFD900"/>
            </a:solidFill>
            <a:prstDash val="solid"/>
            <a:round/>
            <a:headEnd type="none" w="sm" len="sm"/>
            <a:tailEnd type="none" w="sm" len="sm"/>
          </a:ln>
        </p:spPr>
      </p:cxnSp>
      <p:sp>
        <p:nvSpPr>
          <p:cNvPr id="38" name="Google Shape;38;p7"/>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0"/>
            <a:ext cx="8229600" cy="971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FFFFFF"/>
              </a:buClr>
              <a:buSzPts val="2400"/>
              <a:buFont typeface="Playfair Display"/>
              <a:buNone/>
              <a:defRPr sz="24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9pPr>
          </a:lstStyle>
          <a:p>
            <a:endParaRPr/>
          </a:p>
        </p:txBody>
      </p:sp>
      <p:sp>
        <p:nvSpPr>
          <p:cNvPr id="41" name="Google Shape;41;p8"/>
          <p:cNvSpPr txBox="1">
            <a:spLocks noGrp="1"/>
          </p:cNvSpPr>
          <p:nvPr>
            <p:ph type="body" idx="1"/>
          </p:nvPr>
        </p:nvSpPr>
        <p:spPr>
          <a:xfrm>
            <a:off x="457200" y="1200150"/>
            <a:ext cx="2631900" cy="33861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1pPr>
            <a:lvl2pPr marL="914400" marR="0" lvl="1"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2pPr>
            <a:lvl3pPr marL="1371600" marR="0" lvl="2"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3pPr>
            <a:lvl4pPr marL="1828800" marR="0" lvl="3"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4pPr>
            <a:lvl5pPr marL="2286000" marR="0" lvl="4"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5pPr>
            <a:lvl6pPr marL="2743200" marR="0" lvl="5"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6pPr>
            <a:lvl7pPr marL="3200400" marR="0" lvl="6"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7pPr>
            <a:lvl8pPr marL="3657600" marR="0" lvl="7"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8pPr>
            <a:lvl9pPr marL="4114800" marR="0" lvl="8"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9pPr>
          </a:lstStyle>
          <a:p>
            <a:endParaRPr/>
          </a:p>
        </p:txBody>
      </p:sp>
      <p:sp>
        <p:nvSpPr>
          <p:cNvPr id="42" name="Google Shape;42;p8"/>
          <p:cNvSpPr txBox="1">
            <a:spLocks noGrp="1"/>
          </p:cNvSpPr>
          <p:nvPr>
            <p:ph type="body" idx="2"/>
          </p:nvPr>
        </p:nvSpPr>
        <p:spPr>
          <a:xfrm>
            <a:off x="3223964" y="1200150"/>
            <a:ext cx="2631900" cy="33861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1pPr>
            <a:lvl2pPr marL="914400" marR="0" lvl="1"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2pPr>
            <a:lvl3pPr marL="1371600" marR="0" lvl="2"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3pPr>
            <a:lvl4pPr marL="1828800" marR="0" lvl="3"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4pPr>
            <a:lvl5pPr marL="2286000" marR="0" lvl="4"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5pPr>
            <a:lvl6pPr marL="2743200" marR="0" lvl="5"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6pPr>
            <a:lvl7pPr marL="3200400" marR="0" lvl="6"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7pPr>
            <a:lvl8pPr marL="3657600" marR="0" lvl="7"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8pPr>
            <a:lvl9pPr marL="4114800" marR="0" lvl="8"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9pPr>
          </a:lstStyle>
          <a:p>
            <a:endParaRPr/>
          </a:p>
        </p:txBody>
      </p:sp>
      <p:sp>
        <p:nvSpPr>
          <p:cNvPr id="43" name="Google Shape;43;p8"/>
          <p:cNvSpPr txBox="1">
            <a:spLocks noGrp="1"/>
          </p:cNvSpPr>
          <p:nvPr>
            <p:ph type="body" idx="3"/>
          </p:nvPr>
        </p:nvSpPr>
        <p:spPr>
          <a:xfrm>
            <a:off x="5990727" y="1200150"/>
            <a:ext cx="2631900" cy="33861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1pPr>
            <a:lvl2pPr marL="914400" marR="0" lvl="1"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2pPr>
            <a:lvl3pPr marL="1371600" marR="0" lvl="2"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3pPr>
            <a:lvl4pPr marL="1828800" marR="0" lvl="3"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4pPr>
            <a:lvl5pPr marL="2286000" marR="0" lvl="4"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5pPr>
            <a:lvl6pPr marL="2743200" marR="0" lvl="5"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6pPr>
            <a:lvl7pPr marL="3200400" marR="0" lvl="6"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7pPr>
            <a:lvl8pPr marL="3657600" marR="0" lvl="7"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8pPr>
            <a:lvl9pPr marL="4114800" marR="0" lvl="8"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9pPr>
          </a:lstStyle>
          <a:p>
            <a:endParaRPr/>
          </a:p>
        </p:txBody>
      </p:sp>
      <p:cxnSp>
        <p:nvCxnSpPr>
          <p:cNvPr id="44" name="Google Shape;44;p8"/>
          <p:cNvCxnSpPr/>
          <p:nvPr/>
        </p:nvCxnSpPr>
        <p:spPr>
          <a:xfrm>
            <a:off x="3028650" y="971556"/>
            <a:ext cx="3086700" cy="0"/>
          </a:xfrm>
          <a:prstGeom prst="straightConnector1">
            <a:avLst/>
          </a:prstGeom>
          <a:noFill/>
          <a:ln w="19050" cap="flat" cmpd="sng">
            <a:solidFill>
              <a:srgbClr val="FFD900"/>
            </a:solidFill>
            <a:prstDash val="solid"/>
            <a:round/>
            <a:headEnd type="none" w="sm" len="sm"/>
            <a:tailEnd type="none" w="sm" len="sm"/>
          </a:ln>
        </p:spPr>
      </p:cxnSp>
      <p:sp>
        <p:nvSpPr>
          <p:cNvPr id="45" name="Google Shape;45;p8"/>
          <p:cNvSpPr/>
          <p:nvPr/>
        </p:nvSpPr>
        <p:spPr>
          <a:xfrm>
            <a:off x="25" y="4977000"/>
            <a:ext cx="9144000" cy="166500"/>
          </a:xfrm>
          <a:prstGeom prst="rect">
            <a:avLst/>
          </a:prstGeom>
          <a:solidFill>
            <a:srgbClr val="FFD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8"/>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0"/>
            <a:ext cx="8229600" cy="971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FFFFFF"/>
              </a:buClr>
              <a:buSzPts val="2400"/>
              <a:buFont typeface="Playfair Display"/>
              <a:buNone/>
              <a:defRPr sz="24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rgbClr val="FFFFFF"/>
              </a:buClr>
              <a:buSzPts val="2400"/>
              <a:buFont typeface="Playfair Display"/>
              <a:buNone/>
              <a:defRPr sz="2400" b="1" i="0" u="none" strike="noStrike" cap="none">
                <a:solidFill>
                  <a:srgbClr val="FFFFFF"/>
                </a:solidFill>
                <a:latin typeface="Playfair Display"/>
                <a:ea typeface="Playfair Display"/>
                <a:cs typeface="Playfair Display"/>
                <a:sym typeface="Playfair Display"/>
              </a:defRPr>
            </a:lvl9pPr>
          </a:lstStyle>
          <a:p>
            <a:endParaRPr/>
          </a:p>
        </p:txBody>
      </p:sp>
      <p:cxnSp>
        <p:nvCxnSpPr>
          <p:cNvPr id="49" name="Google Shape;49;p9"/>
          <p:cNvCxnSpPr/>
          <p:nvPr/>
        </p:nvCxnSpPr>
        <p:spPr>
          <a:xfrm>
            <a:off x="3028650" y="971556"/>
            <a:ext cx="3086700" cy="0"/>
          </a:xfrm>
          <a:prstGeom prst="straightConnector1">
            <a:avLst/>
          </a:prstGeom>
          <a:noFill/>
          <a:ln w="19050" cap="flat" cmpd="sng">
            <a:solidFill>
              <a:srgbClr val="FFD900"/>
            </a:solidFill>
            <a:prstDash val="solid"/>
            <a:round/>
            <a:headEnd type="none" w="sm" len="sm"/>
            <a:tailEnd type="none" w="sm" len="sm"/>
          </a:ln>
        </p:spPr>
      </p:cxnSp>
      <p:sp>
        <p:nvSpPr>
          <p:cNvPr id="50" name="Google Shape;50;p9"/>
          <p:cNvSpPr/>
          <p:nvPr/>
        </p:nvSpPr>
        <p:spPr>
          <a:xfrm>
            <a:off x="25" y="4977000"/>
            <a:ext cx="9144000" cy="166500"/>
          </a:xfrm>
          <a:prstGeom prst="rect">
            <a:avLst/>
          </a:prstGeom>
          <a:solidFill>
            <a:srgbClr val="FFD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9"/>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ircle">
  <p:cSld name="BLANK_1_1">
    <p:bg>
      <p:bgPr>
        <a:solidFill>
          <a:srgbClr val="FFD900"/>
        </a:solidFill>
        <a:effectLst/>
      </p:bgPr>
    </p:bg>
    <p:spTree>
      <p:nvGrpSpPr>
        <p:cNvPr id="1" name="Shape 52"/>
        <p:cNvGrpSpPr/>
        <p:nvPr/>
      </p:nvGrpSpPr>
      <p:grpSpPr>
        <a:xfrm>
          <a:off x="0" y="0"/>
          <a:ext cx="0" cy="0"/>
          <a:chOff x="0" y="0"/>
          <a:chExt cx="0" cy="0"/>
        </a:xfrm>
      </p:grpSpPr>
      <p:pic>
        <p:nvPicPr>
          <p:cNvPr id="53" name="Google Shape;53;p10" descr="dark_wood.jpg"/>
          <p:cNvPicPr preferRelativeResize="0"/>
          <p:nvPr/>
        </p:nvPicPr>
        <p:blipFill rotWithShape="1">
          <a:blip r:embed="rId2">
            <a:alphaModFix/>
          </a:blip>
          <a:srcRect r="24998"/>
          <a:stretch/>
        </p:blipFill>
        <p:spPr>
          <a:xfrm>
            <a:off x="1523550" y="285413"/>
            <a:ext cx="4572600" cy="4572600"/>
          </a:xfrm>
          <a:prstGeom prst="ellipse">
            <a:avLst/>
          </a:prstGeom>
          <a:noFill/>
          <a:ln>
            <a:noFill/>
          </a:ln>
        </p:spPr>
      </p:pic>
      <p:sp>
        <p:nvSpPr>
          <p:cNvPr id="54" name="Google Shape;54;p10"/>
          <p:cNvSpPr txBox="1">
            <a:spLocks noGrp="1"/>
          </p:cNvSpPr>
          <p:nvPr>
            <p:ph type="sldNum" idx="12"/>
          </p:nvPr>
        </p:nvSpPr>
        <p:spPr>
          <a:xfrm>
            <a:off x="4297650" y="4858089"/>
            <a:ext cx="548700" cy="285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1D1D1B"/>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jp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2pPr>
            <a:lvl3pPr marR="0" lvl="2"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3pPr>
            <a:lvl4pPr marR="0" lvl="3"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4pPr>
            <a:lvl5pPr marR="0" lvl="4"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5pPr>
            <a:lvl6pPr marR="0" lvl="5"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6pPr>
            <a:lvl7pPr marR="0" lvl="6"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7pPr>
            <a:lvl8pPr marR="0" lvl="7"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8pPr>
            <a:lvl9pPr marR="0" lvl="8" algn="l" rtl="0">
              <a:lnSpc>
                <a:spcPct val="100000"/>
              </a:lnSpc>
              <a:spcBef>
                <a:spcPts val="0"/>
              </a:spcBef>
              <a:spcAft>
                <a:spcPts val="0"/>
              </a:spcAft>
              <a:buClr>
                <a:srgbClr val="FFFFFF"/>
              </a:buClr>
              <a:buSzPts val="3600"/>
              <a:buFont typeface="Playfair Display"/>
              <a:buNone/>
              <a:defRPr sz="3600" b="1" i="0" u="none" strike="noStrike" cap="none">
                <a:solidFill>
                  <a:srgbClr val="FFFFFF"/>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F3F3F3"/>
              </a:buClr>
              <a:buSzPts val="3000"/>
              <a:buFont typeface="Arial"/>
              <a:buChar char="◈"/>
              <a:defRPr sz="3000" b="0" i="0" u="none" strike="noStrike" cap="none">
                <a:solidFill>
                  <a:srgbClr val="F3F3F3"/>
                </a:solidFill>
                <a:latin typeface="Arial"/>
                <a:ea typeface="Arial"/>
                <a:cs typeface="Arial"/>
                <a:sym typeface="Arial"/>
              </a:defRPr>
            </a:lvl1pPr>
            <a:lvl2pPr marL="914400" marR="0" lvl="1"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2pPr>
            <a:lvl3pPr marL="1371600" marR="0" lvl="2" indent="-381000" algn="l" rtl="0">
              <a:lnSpc>
                <a:spcPct val="100000"/>
              </a:lnSpc>
              <a:spcBef>
                <a:spcPts val="0"/>
              </a:spcBef>
              <a:spcAft>
                <a:spcPts val="0"/>
              </a:spcAft>
              <a:buClr>
                <a:srgbClr val="F3F3F3"/>
              </a:buClr>
              <a:buSzPts val="2400"/>
              <a:buFont typeface="Arial"/>
              <a:buChar char="■"/>
              <a:defRPr sz="2400" b="0" i="0" u="none" strike="noStrike" cap="none">
                <a:solidFill>
                  <a:srgbClr val="F3F3F3"/>
                </a:solidFill>
                <a:latin typeface="Arial"/>
                <a:ea typeface="Arial"/>
                <a:cs typeface="Arial"/>
                <a:sym typeface="Arial"/>
              </a:defRPr>
            </a:lvl3pPr>
            <a:lvl4pPr marL="1828800" marR="0" lvl="3"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4pPr>
            <a:lvl5pPr marL="2286000" marR="0" lvl="4"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5pPr>
            <a:lvl6pPr marL="2743200" marR="0" lvl="5"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6pPr>
            <a:lvl7pPr marL="3200400" marR="0" lvl="6"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7pPr>
            <a:lvl8pPr marL="3657600" marR="0" lvl="7"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8pPr>
            <a:lvl9pPr marL="4114800" marR="0" lvl="8" indent="-342900" algn="l" rtl="0">
              <a:lnSpc>
                <a:spcPct val="100000"/>
              </a:lnSpc>
              <a:spcBef>
                <a:spcPts val="0"/>
              </a:spcBef>
              <a:spcAft>
                <a:spcPts val="0"/>
              </a:spcAft>
              <a:buClr>
                <a:srgbClr val="F3F3F3"/>
              </a:buClr>
              <a:buSzPts val="1800"/>
              <a:buFont typeface="Arial"/>
              <a:buChar char="■"/>
              <a:defRPr sz="1800" b="0" i="0" u="none" strike="noStrike" cap="none">
                <a:solidFill>
                  <a:srgbClr val="F3F3F3"/>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4297650" y="4749850"/>
            <a:ext cx="548700" cy="3936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D900"/>
                </a:solidFill>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57200" y="205978"/>
            <a:ext cx="8229600" cy="8574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3300" b="0" i="0" u="none" strike="noStrike" cap="none">
                <a:solidFill>
                  <a:schemeClr val="dk2"/>
                </a:solidFill>
                <a:latin typeface="Century Schoolbook"/>
                <a:ea typeface="Century Schoolbook"/>
                <a:cs typeface="Century Schoolbook"/>
                <a:sym typeface="Century Schoolbook"/>
              </a:defRPr>
            </a:lvl1pPr>
            <a:lvl2pPr marR="0" lvl="1" algn="ctr" rtl="0">
              <a:spcBef>
                <a:spcPts val="0"/>
              </a:spcBef>
              <a:spcAft>
                <a:spcPts val="0"/>
              </a:spcAft>
              <a:buSzPts val="1100"/>
              <a:buNone/>
              <a:defRPr sz="3300" b="0" i="0" u="none" strike="noStrike" cap="none">
                <a:solidFill>
                  <a:schemeClr val="dk2"/>
                </a:solidFill>
                <a:latin typeface="Arial"/>
                <a:ea typeface="Arial"/>
                <a:cs typeface="Arial"/>
                <a:sym typeface="Arial"/>
              </a:defRPr>
            </a:lvl2pPr>
            <a:lvl3pPr marR="0" lvl="2" algn="ctr" rtl="0">
              <a:spcBef>
                <a:spcPts val="0"/>
              </a:spcBef>
              <a:spcAft>
                <a:spcPts val="0"/>
              </a:spcAft>
              <a:buSzPts val="1100"/>
              <a:buNone/>
              <a:defRPr sz="3300" b="0" i="0" u="none" strike="noStrike" cap="none">
                <a:solidFill>
                  <a:schemeClr val="dk2"/>
                </a:solidFill>
                <a:latin typeface="Arial"/>
                <a:ea typeface="Arial"/>
                <a:cs typeface="Arial"/>
                <a:sym typeface="Arial"/>
              </a:defRPr>
            </a:lvl3pPr>
            <a:lvl4pPr marR="0" lvl="3" algn="ctr" rtl="0">
              <a:spcBef>
                <a:spcPts val="0"/>
              </a:spcBef>
              <a:spcAft>
                <a:spcPts val="0"/>
              </a:spcAft>
              <a:buSzPts val="1100"/>
              <a:buNone/>
              <a:defRPr sz="3300" b="0" i="0" u="none" strike="noStrike" cap="none">
                <a:solidFill>
                  <a:schemeClr val="dk2"/>
                </a:solidFill>
                <a:latin typeface="Arial"/>
                <a:ea typeface="Arial"/>
                <a:cs typeface="Arial"/>
                <a:sym typeface="Arial"/>
              </a:defRPr>
            </a:lvl4pPr>
            <a:lvl5pPr marR="0" lvl="4" algn="ctr" rtl="0">
              <a:spcBef>
                <a:spcPts val="0"/>
              </a:spcBef>
              <a:spcAft>
                <a:spcPts val="0"/>
              </a:spcAft>
              <a:buSzPts val="1100"/>
              <a:buNone/>
              <a:defRPr sz="3300" b="0" i="0" u="none" strike="noStrike" cap="none">
                <a:solidFill>
                  <a:schemeClr val="dk2"/>
                </a:solidFill>
                <a:latin typeface="Arial"/>
                <a:ea typeface="Arial"/>
                <a:cs typeface="Arial"/>
                <a:sym typeface="Arial"/>
              </a:defRPr>
            </a:lvl5pPr>
            <a:lvl6pPr marR="0" lvl="5" algn="ctr" rtl="0">
              <a:spcBef>
                <a:spcPts val="0"/>
              </a:spcBef>
              <a:spcAft>
                <a:spcPts val="0"/>
              </a:spcAft>
              <a:buSzPts val="1100"/>
              <a:buNone/>
              <a:defRPr sz="3300" b="0" i="0" u="none" strike="noStrike" cap="none">
                <a:solidFill>
                  <a:schemeClr val="dk2"/>
                </a:solidFill>
                <a:latin typeface="Arial"/>
                <a:ea typeface="Arial"/>
                <a:cs typeface="Arial"/>
                <a:sym typeface="Arial"/>
              </a:defRPr>
            </a:lvl6pPr>
            <a:lvl7pPr marR="0" lvl="6" algn="ctr" rtl="0">
              <a:spcBef>
                <a:spcPts val="0"/>
              </a:spcBef>
              <a:spcAft>
                <a:spcPts val="0"/>
              </a:spcAft>
              <a:buSzPts val="1100"/>
              <a:buNone/>
              <a:defRPr sz="3300" b="0" i="0" u="none" strike="noStrike" cap="none">
                <a:solidFill>
                  <a:schemeClr val="dk2"/>
                </a:solidFill>
                <a:latin typeface="Arial"/>
                <a:ea typeface="Arial"/>
                <a:cs typeface="Arial"/>
                <a:sym typeface="Arial"/>
              </a:defRPr>
            </a:lvl7pPr>
            <a:lvl8pPr marR="0" lvl="7" algn="ctr" rtl="0">
              <a:spcBef>
                <a:spcPts val="0"/>
              </a:spcBef>
              <a:spcAft>
                <a:spcPts val="0"/>
              </a:spcAft>
              <a:buSzPts val="1100"/>
              <a:buNone/>
              <a:defRPr sz="3300" b="0" i="0" u="none" strike="noStrike" cap="none">
                <a:solidFill>
                  <a:schemeClr val="dk2"/>
                </a:solidFill>
                <a:latin typeface="Arial"/>
                <a:ea typeface="Arial"/>
                <a:cs typeface="Arial"/>
                <a:sym typeface="Arial"/>
              </a:defRPr>
            </a:lvl8pPr>
            <a:lvl9pPr marR="0" lvl="8" algn="ctr" rtl="0">
              <a:spcBef>
                <a:spcPts val="0"/>
              </a:spcBef>
              <a:spcAft>
                <a:spcPts val="0"/>
              </a:spcAft>
              <a:buSzPts val="1100"/>
              <a:buNone/>
              <a:defRPr sz="3300" b="0" i="0" u="none" strike="noStrike" cap="none">
                <a:solidFill>
                  <a:schemeClr val="dk2"/>
                </a:solidFill>
                <a:latin typeface="Arial"/>
                <a:ea typeface="Arial"/>
                <a:cs typeface="Arial"/>
                <a:sym typeface="Arial"/>
              </a:defRPr>
            </a:lvl9pPr>
          </a:lstStyle>
          <a:p>
            <a:endParaRPr/>
          </a:p>
        </p:txBody>
      </p:sp>
      <p:sp>
        <p:nvSpPr>
          <p:cNvPr id="69" name="Google Shape;69;p14"/>
          <p:cNvSpPr txBox="1">
            <a:spLocks noGrp="1"/>
          </p:cNvSpPr>
          <p:nvPr>
            <p:ph type="body" idx="1"/>
          </p:nvPr>
        </p:nvSpPr>
        <p:spPr>
          <a:xfrm>
            <a:off x="457200" y="1200151"/>
            <a:ext cx="8229600" cy="3394500"/>
          </a:xfrm>
          <a:prstGeom prst="rect">
            <a:avLst/>
          </a:prstGeom>
          <a:noFill/>
          <a:ln>
            <a:noFill/>
          </a:ln>
        </p:spPr>
        <p:txBody>
          <a:bodyPr spcFirstLastPara="1" wrap="square" lIns="68575" tIns="34275" rIns="68575" bIns="34275" anchor="t" anchorCtr="0">
            <a:noAutofit/>
          </a:bodyPr>
          <a:lstStyle>
            <a:lvl1pPr marL="457200" marR="0" lvl="0" indent="-381000" algn="l" rtl="0">
              <a:spcBef>
                <a:spcPts val="500"/>
              </a:spcBef>
              <a:spcAft>
                <a:spcPts val="0"/>
              </a:spcAft>
              <a:buClr>
                <a:schemeClr val="dk1"/>
              </a:buClr>
              <a:buSzPts val="2400"/>
              <a:buFont typeface="Century Schoolbook"/>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61950" algn="l" rtl="0">
              <a:spcBef>
                <a:spcPts val="400"/>
              </a:spcBef>
              <a:spcAft>
                <a:spcPts val="0"/>
              </a:spcAft>
              <a:buClr>
                <a:schemeClr val="dk1"/>
              </a:buClr>
              <a:buSzPts val="2100"/>
              <a:buFont typeface="Century Schoolbook"/>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342900" algn="l" rtl="0">
              <a:spcBef>
                <a:spcPts val="400"/>
              </a:spcBef>
              <a:spcAft>
                <a:spcPts val="0"/>
              </a:spcAft>
              <a:buClr>
                <a:schemeClr val="dk1"/>
              </a:buClr>
              <a:buSzPts val="1800"/>
              <a:buFont typeface="Century Schoolbook"/>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4pPr>
            <a:lvl5pPr marL="2286000" marR="0" lvl="4" indent="-323850" algn="l" rtl="0">
              <a:spcBef>
                <a:spcPts val="300"/>
              </a:spcBef>
              <a:spcAft>
                <a:spcPts val="0"/>
              </a:spcAft>
              <a:buClr>
                <a:schemeClr val="dk1"/>
              </a:buClr>
              <a:buSzPts val="1500"/>
              <a:buFont typeface="Century Schoolbook"/>
              <a:buChar char="»"/>
              <a:defRPr sz="1500" b="0" i="0" u="none" strike="noStrike" cap="none">
                <a:solidFill>
                  <a:schemeClr val="dk1"/>
                </a:solidFill>
                <a:latin typeface="Century Schoolbook"/>
                <a:ea typeface="Century Schoolbook"/>
                <a:cs typeface="Century Schoolbook"/>
                <a:sym typeface="Century Schoolbook"/>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0" name="Google Shape;70;p14"/>
          <p:cNvSpPr txBox="1">
            <a:spLocks noGrp="1"/>
          </p:cNvSpPr>
          <p:nvPr>
            <p:ph type="dt" idx="10"/>
          </p:nvPr>
        </p:nvSpPr>
        <p:spPr>
          <a:xfrm>
            <a:off x="457200" y="4683919"/>
            <a:ext cx="2133600" cy="357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100" b="0" i="0" u="none" strike="noStrike" cap="none">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1" name="Google Shape;71;p14"/>
          <p:cNvSpPr txBox="1">
            <a:spLocks noGrp="1"/>
          </p:cNvSpPr>
          <p:nvPr>
            <p:ph type="ftr" idx="11"/>
          </p:nvPr>
        </p:nvSpPr>
        <p:spPr>
          <a:xfrm>
            <a:off x="3124200" y="4683919"/>
            <a:ext cx="2895600" cy="357000"/>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SzPts val="1100"/>
              <a:buNone/>
              <a:defRPr sz="1100" b="0" i="0" u="none" strike="noStrike" cap="none">
                <a:solidFill>
                  <a:schemeClr val="dk1"/>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100"/>
              <a:buNone/>
              <a:defRPr sz="14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2" name="Google Shape;72;p14"/>
          <p:cNvSpPr txBox="1">
            <a:spLocks noGrp="1"/>
          </p:cNvSpPr>
          <p:nvPr>
            <p:ph type="sldNum" idx="12"/>
          </p:nvPr>
        </p:nvSpPr>
        <p:spPr>
          <a:xfrm>
            <a:off x="6553200" y="4683919"/>
            <a:ext cx="2133600" cy="3570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1pPr>
            <a:lvl2pPr marL="0" marR="0" lvl="1"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2pPr>
            <a:lvl3pPr marL="0" marR="0" lvl="2"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3pPr>
            <a:lvl4pPr marL="0" marR="0" lvl="3"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4pPr>
            <a:lvl5pPr marL="0" marR="0" lvl="4"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5pPr>
            <a:lvl6pPr marL="0" marR="0" lvl="5"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6pPr>
            <a:lvl7pPr marL="0" marR="0" lvl="6"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7pPr>
            <a:lvl8pPr marL="0" marR="0" lvl="7"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8pPr>
            <a:lvl9pPr marL="0" marR="0" lvl="8" indent="0" algn="r" rtl="0">
              <a:spcBef>
                <a:spcPts val="0"/>
              </a:spcBef>
              <a:buNone/>
              <a:defRPr sz="1100" b="0" i="0" u="none" strike="noStrike" cap="none">
                <a:solidFill>
                  <a:schemeClr val="dk1"/>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7"/>
          <p:cNvSpPr txBox="1">
            <a:spLocks noGrp="1"/>
          </p:cNvSpPr>
          <p:nvPr>
            <p:ph type="title"/>
          </p:nvPr>
        </p:nvSpPr>
        <p:spPr>
          <a:xfrm>
            <a:off x="457200" y="53578"/>
            <a:ext cx="8229600" cy="857400"/>
          </a:xfrm>
          <a:prstGeom prst="rect">
            <a:avLst/>
          </a:prstGeom>
        </p:spPr>
        <p:txBody>
          <a:bodyPr spcFirstLastPara="1" wrap="square" lIns="68575" tIns="34275" rIns="68575" bIns="34275" anchor="ctr" anchorCtr="0">
            <a:noAutofit/>
          </a:bodyPr>
          <a:lstStyle/>
          <a:p>
            <a:pPr marL="0" lvl="0" indent="0" algn="ctr" rtl="1">
              <a:spcBef>
                <a:spcPts val="0"/>
              </a:spcBef>
              <a:spcAft>
                <a:spcPts val="0"/>
              </a:spcAft>
              <a:buNone/>
            </a:pPr>
            <a:r>
              <a:rPr lang="en-GB"/>
              <a:t>מערכת ההפעלה freeRTOS</a:t>
            </a:r>
            <a:endParaRPr/>
          </a:p>
        </p:txBody>
      </p:sp>
      <p:sp>
        <p:nvSpPr>
          <p:cNvPr id="328" name="Google Shape;328;p57"/>
          <p:cNvSpPr txBox="1">
            <a:spLocks noGrp="1"/>
          </p:cNvSpPr>
          <p:nvPr>
            <p:ph type="body" idx="1"/>
          </p:nvPr>
        </p:nvSpPr>
        <p:spPr>
          <a:xfrm>
            <a:off x="457200" y="1200151"/>
            <a:ext cx="8229600" cy="3394500"/>
          </a:xfrm>
          <a:prstGeom prst="rect">
            <a:avLst/>
          </a:prstGeom>
        </p:spPr>
        <p:txBody>
          <a:bodyPr spcFirstLastPara="1" wrap="square" lIns="68575" tIns="34275" rIns="68575" bIns="34275" anchor="t" anchorCtr="0">
            <a:noAutofit/>
          </a:bodyPr>
          <a:lstStyle/>
          <a:p>
            <a:pPr marL="0" lvl="0" indent="0" algn="r" rtl="1">
              <a:spcBef>
                <a:spcPts val="500"/>
              </a:spcBef>
              <a:spcAft>
                <a:spcPts val="0"/>
              </a:spcAft>
              <a:buNone/>
            </a:pPr>
            <a:r>
              <a:rPr lang="en-GB"/>
              <a:t>מערכת ההפעלה של ה OBC הספציפי בלווייני תבל.</a:t>
            </a:r>
            <a:endParaRPr/>
          </a:p>
        </p:txBody>
      </p:sp>
      <p:pic>
        <p:nvPicPr>
          <p:cNvPr id="329" name="Google Shape;329;p57"/>
          <p:cNvPicPr preferRelativeResize="0"/>
          <p:nvPr/>
        </p:nvPicPr>
        <p:blipFill>
          <a:blip r:embed="rId3">
            <a:alphaModFix/>
          </a:blip>
          <a:stretch>
            <a:fillRect/>
          </a:stretch>
        </p:blipFill>
        <p:spPr>
          <a:xfrm>
            <a:off x="1860925" y="2201725"/>
            <a:ext cx="5422150" cy="205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title"/>
          </p:nvPr>
        </p:nvSpPr>
        <p:spPr>
          <a:xfrm>
            <a:off x="457200" y="55603"/>
            <a:ext cx="8229600" cy="8574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GB"/>
              <a:t>Threads-תהליכונים</a:t>
            </a:r>
            <a:endParaRPr/>
          </a:p>
        </p:txBody>
      </p:sp>
      <p:pic>
        <p:nvPicPr>
          <p:cNvPr id="335" name="Google Shape;335;p58"/>
          <p:cNvPicPr preferRelativeResize="0"/>
          <p:nvPr/>
        </p:nvPicPr>
        <p:blipFill>
          <a:blip r:embed="rId3">
            <a:alphaModFix/>
          </a:blip>
          <a:stretch>
            <a:fillRect/>
          </a:stretch>
        </p:blipFill>
        <p:spPr>
          <a:xfrm>
            <a:off x="1572875" y="913000"/>
            <a:ext cx="5902500" cy="388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9"/>
          <p:cNvSpPr txBox="1">
            <a:spLocks noGrp="1"/>
          </p:cNvSpPr>
          <p:nvPr>
            <p:ph type="title"/>
          </p:nvPr>
        </p:nvSpPr>
        <p:spPr>
          <a:xfrm>
            <a:off x="457200" y="53578"/>
            <a:ext cx="8229600" cy="8574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GB"/>
              <a:t>יצירת תהליכון</a:t>
            </a:r>
            <a:endParaRPr/>
          </a:p>
        </p:txBody>
      </p:sp>
      <p:pic>
        <p:nvPicPr>
          <p:cNvPr id="341" name="Google Shape;341;p59"/>
          <p:cNvPicPr preferRelativeResize="0"/>
          <p:nvPr/>
        </p:nvPicPr>
        <p:blipFill>
          <a:blip r:embed="rId3">
            <a:alphaModFix/>
          </a:blip>
          <a:stretch>
            <a:fillRect/>
          </a:stretch>
        </p:blipFill>
        <p:spPr>
          <a:xfrm>
            <a:off x="0" y="773025"/>
            <a:ext cx="9144000" cy="420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0"/>
          <p:cNvSpPr txBox="1">
            <a:spLocks noGrp="1"/>
          </p:cNvSpPr>
          <p:nvPr>
            <p:ph type="title"/>
          </p:nvPr>
        </p:nvSpPr>
        <p:spPr>
          <a:xfrm>
            <a:off x="457200" y="53578"/>
            <a:ext cx="8229600" cy="8574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GB"/>
              <a:t>ניהול תהליכונים</a:t>
            </a:r>
            <a:endParaRPr/>
          </a:p>
        </p:txBody>
      </p:sp>
      <p:pic>
        <p:nvPicPr>
          <p:cNvPr id="347" name="Google Shape;347;p60"/>
          <p:cNvPicPr preferRelativeResize="0"/>
          <p:nvPr/>
        </p:nvPicPr>
        <p:blipFill>
          <a:blip r:embed="rId3">
            <a:alphaModFix/>
          </a:blip>
          <a:stretch>
            <a:fillRect/>
          </a:stretch>
        </p:blipFill>
        <p:spPr>
          <a:xfrm>
            <a:off x="672875" y="925925"/>
            <a:ext cx="7798251" cy="398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1"/>
          <p:cNvSpPr txBox="1">
            <a:spLocks noGrp="1"/>
          </p:cNvSpPr>
          <p:nvPr>
            <p:ph type="title"/>
          </p:nvPr>
        </p:nvSpPr>
        <p:spPr>
          <a:xfrm>
            <a:off x="457200" y="-22622"/>
            <a:ext cx="8229600" cy="8574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GB"/>
              <a:t>דוגמה לפונקצית תהליך</a:t>
            </a:r>
            <a:endParaRPr/>
          </a:p>
        </p:txBody>
      </p:sp>
      <p:pic>
        <p:nvPicPr>
          <p:cNvPr id="353" name="Google Shape;353;p61"/>
          <p:cNvPicPr preferRelativeResize="0"/>
          <p:nvPr/>
        </p:nvPicPr>
        <p:blipFill>
          <a:blip r:embed="rId3">
            <a:alphaModFix/>
          </a:blip>
          <a:stretch>
            <a:fillRect/>
          </a:stretch>
        </p:blipFill>
        <p:spPr>
          <a:xfrm>
            <a:off x="0" y="744300"/>
            <a:ext cx="9144000" cy="424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2"/>
          <p:cNvSpPr txBox="1">
            <a:spLocks noGrp="1"/>
          </p:cNvSpPr>
          <p:nvPr>
            <p:ph type="title"/>
          </p:nvPr>
        </p:nvSpPr>
        <p:spPr>
          <a:xfrm>
            <a:off x="457200" y="53578"/>
            <a:ext cx="8229600" cy="8574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GB"/>
              <a:t>תכנית גנרית</a:t>
            </a:r>
            <a:endParaRPr/>
          </a:p>
        </p:txBody>
      </p:sp>
      <p:pic>
        <p:nvPicPr>
          <p:cNvPr id="359" name="Google Shape;359;p62"/>
          <p:cNvPicPr preferRelativeResize="0"/>
          <p:nvPr/>
        </p:nvPicPr>
        <p:blipFill>
          <a:blip r:embed="rId3">
            <a:alphaModFix/>
          </a:blip>
          <a:stretch>
            <a:fillRect/>
          </a:stretch>
        </p:blipFill>
        <p:spPr>
          <a:xfrm>
            <a:off x="0" y="772850"/>
            <a:ext cx="9143999" cy="42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5A4B4CB-BB41-46C1-9F63-8018B53E1827}"/>
              </a:ext>
            </a:extLst>
          </p:cNvPr>
          <p:cNvPicPr>
            <a:picLocks noChangeAspect="1"/>
          </p:cNvPicPr>
          <p:nvPr/>
        </p:nvPicPr>
        <p:blipFill>
          <a:blip r:embed="rId2"/>
          <a:stretch>
            <a:fillRect/>
          </a:stretch>
        </p:blipFill>
        <p:spPr>
          <a:xfrm>
            <a:off x="0" y="385708"/>
            <a:ext cx="9144000" cy="4372084"/>
          </a:xfrm>
          <a:prstGeom prst="rect">
            <a:avLst/>
          </a:prstGeom>
        </p:spPr>
      </p:pic>
    </p:spTree>
    <p:extLst>
      <p:ext uri="{BB962C8B-B14F-4D97-AF65-F5344CB8AC3E}">
        <p14:creationId xmlns:p14="http://schemas.microsoft.com/office/powerpoint/2010/main" val="336520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99D230-6695-43CA-9A68-589CCB7F0797}"/>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083D6131-3532-4E70-B7B9-CDB3C1AEEF0E}"/>
              </a:ext>
            </a:extLst>
          </p:cNvPr>
          <p:cNvSpPr>
            <a:spLocks noGrp="1"/>
          </p:cNvSpPr>
          <p:nvPr>
            <p:ph type="body" idx="1"/>
          </p:nvPr>
        </p:nvSpPr>
        <p:spPr/>
        <p:txBody>
          <a:bodyPr/>
          <a:lstStyle/>
          <a:p>
            <a:endParaRPr lang="he-IL"/>
          </a:p>
        </p:txBody>
      </p:sp>
      <p:pic>
        <p:nvPicPr>
          <p:cNvPr id="4" name="תמונה 3">
            <a:extLst>
              <a:ext uri="{FF2B5EF4-FFF2-40B4-BE49-F238E27FC236}">
                <a16:creationId xmlns:a16="http://schemas.microsoft.com/office/drawing/2014/main" id="{01710FA6-2C2F-4004-BD36-D1686DD9AC34}"/>
              </a:ext>
            </a:extLst>
          </p:cNvPr>
          <p:cNvPicPr>
            <a:picLocks noChangeAspect="1"/>
          </p:cNvPicPr>
          <p:nvPr/>
        </p:nvPicPr>
        <p:blipFill>
          <a:blip r:embed="rId2"/>
          <a:stretch>
            <a:fillRect/>
          </a:stretch>
        </p:blipFill>
        <p:spPr>
          <a:xfrm>
            <a:off x="0" y="23140"/>
            <a:ext cx="9144000" cy="5097220"/>
          </a:xfrm>
          <a:prstGeom prst="rect">
            <a:avLst/>
          </a:prstGeom>
        </p:spPr>
      </p:pic>
    </p:spTree>
    <p:extLst>
      <p:ext uri="{BB962C8B-B14F-4D97-AF65-F5344CB8AC3E}">
        <p14:creationId xmlns:p14="http://schemas.microsoft.com/office/powerpoint/2010/main" val="27567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FDE8031-B128-4CC3-A9BB-BC9F9D1AC0F5}"/>
              </a:ext>
            </a:extLst>
          </p:cNvPr>
          <p:cNvPicPr>
            <a:picLocks noChangeAspect="1"/>
          </p:cNvPicPr>
          <p:nvPr/>
        </p:nvPicPr>
        <p:blipFill>
          <a:blip r:embed="rId2"/>
          <a:stretch>
            <a:fillRect/>
          </a:stretch>
        </p:blipFill>
        <p:spPr>
          <a:xfrm>
            <a:off x="25303" y="0"/>
            <a:ext cx="9093394" cy="5143500"/>
          </a:xfrm>
          <a:prstGeom prst="rect">
            <a:avLst/>
          </a:prstGeom>
        </p:spPr>
      </p:pic>
    </p:spTree>
    <p:extLst>
      <p:ext uri="{BB962C8B-B14F-4D97-AF65-F5344CB8AC3E}">
        <p14:creationId xmlns:p14="http://schemas.microsoft.com/office/powerpoint/2010/main" val="3237591835"/>
      </p:ext>
    </p:extLst>
  </p:cSld>
  <p:clrMapOvr>
    <a:masterClrMapping/>
  </p:clrMapOvr>
</p:sld>
</file>

<file path=ppt/theme/theme1.xml><?xml version="1.0" encoding="utf-8"?>
<a:theme xmlns:a="http://schemas.openxmlformats.org/drawingml/2006/main" name="Prosper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5710</TotalTime>
  <Words>212</Words>
  <Application>Microsoft Office PowerPoint</Application>
  <PresentationFormat>‫הצגה על המסך (16:9)</PresentationFormat>
  <Paragraphs>16</Paragraphs>
  <Slides>9</Slides>
  <Notes>6</Notes>
  <HiddenSlides>0</HiddenSlides>
  <MMClips>0</MMClips>
  <ScaleCrop>false</ScaleCrop>
  <HeadingPairs>
    <vt:vector size="6" baseType="variant">
      <vt:variant>
        <vt:lpstr>גופנים בשימוש</vt:lpstr>
      </vt:variant>
      <vt:variant>
        <vt:i4>3</vt:i4>
      </vt:variant>
      <vt:variant>
        <vt:lpstr>ערכת נושא</vt:lpstr>
      </vt:variant>
      <vt:variant>
        <vt:i4>2</vt:i4>
      </vt:variant>
      <vt:variant>
        <vt:lpstr>כותרות שקופיות</vt:lpstr>
      </vt:variant>
      <vt:variant>
        <vt:i4>9</vt:i4>
      </vt:variant>
    </vt:vector>
  </HeadingPairs>
  <TitlesOfParts>
    <vt:vector size="14" baseType="lpstr">
      <vt:lpstr>Playfair Display</vt:lpstr>
      <vt:lpstr>Arial</vt:lpstr>
      <vt:lpstr>Century Schoolbook</vt:lpstr>
      <vt:lpstr>Prospero template</vt:lpstr>
      <vt:lpstr>Diseño predeterminado</vt:lpstr>
      <vt:lpstr>מערכת ההפעלה freeRTOS</vt:lpstr>
      <vt:lpstr>Threads-תהליכונים</vt:lpstr>
      <vt:lpstr>יצירת תהליכון</vt:lpstr>
      <vt:lpstr>ניהול תהליכונים</vt:lpstr>
      <vt:lpstr>דוגמה לפונקצית תהליך</vt:lpstr>
      <vt:lpstr>תכנית גנרית</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ההפעלה freeRTOS</dc:title>
  <dc:creator>Idan</dc:creator>
  <cp:lastModifiedBy>USER</cp:lastModifiedBy>
  <cp:revision>8</cp:revision>
  <dcterms:modified xsi:type="dcterms:W3CDTF">2019-08-12T07:56:38Z</dcterms:modified>
</cp:coreProperties>
</file>