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70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8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45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7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2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7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6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4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7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96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358AD-02A0-4874-B8D2-D1095CFDD00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BA5F-8944-4BD6-9FBC-EEEB29D36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8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Marketing Campaign Dashboard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Insights from Campaign Performance </a:t>
            </a:r>
          </a:p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Presented by –Aditya </a:t>
            </a:r>
            <a:r>
              <a:rPr lang="en-IN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yadav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 of key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6" y="2114549"/>
            <a:ext cx="8229600" cy="4062413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rgbClr val="C00000"/>
                </a:solidFill>
              </a:rPr>
              <a:t>This  tableau project analyses marketing campaign data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with a focus on clicks , spend , interest ,impressions, and conversions.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Derive insights from  performance metrics to understand the effectives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of campaigns.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63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84" y="1"/>
            <a:ext cx="4797669" cy="1318846"/>
          </a:xfrm>
        </p:spPr>
        <p:txBody>
          <a:bodyPr>
            <a:normAutofit/>
          </a:bodyPr>
          <a:lstStyle/>
          <a:p>
            <a:r>
              <a:rPr lang="en-IN" dirty="0" smtClean="0"/>
              <a:t>Spend Distribution</a:t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Sheet -1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This charts shows how campaign spend </a:t>
            </a: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Is distribution.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Formula Used:</a:t>
            </a:r>
          </a:p>
          <a:p>
            <a:r>
              <a:rPr lang="en-IN" sz="2000" dirty="0" smtClean="0">
                <a:solidFill>
                  <a:srgbClr val="C00000"/>
                </a:solidFill>
              </a:rPr>
              <a:t>Field binned : spend </a:t>
            </a:r>
          </a:p>
          <a:p>
            <a:r>
              <a:rPr lang="en-IN" sz="2000" dirty="0" smtClean="0">
                <a:solidFill>
                  <a:srgbClr val="C00000"/>
                </a:solidFill>
              </a:rPr>
              <a:t>Measure used: CNT(spend)</a:t>
            </a: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614" y="1186963"/>
            <a:ext cx="7110047" cy="51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9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Clicks by interest – Bubble Chart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Sheet-2</a:t>
            </a:r>
          </a:p>
          <a:p>
            <a:r>
              <a:rPr lang="en-IN" sz="2000" dirty="0" smtClean="0">
                <a:solidFill>
                  <a:srgbClr val="C00000"/>
                </a:solidFill>
              </a:rPr>
              <a:t>This visualization shows how clicks are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Distributed across different levels of user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Interest.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Fields Used: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*Dimension: Clicks(bin)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* </a:t>
            </a:r>
            <a:r>
              <a:rPr lang="en-IN" sz="2000" dirty="0" err="1" smtClean="0">
                <a:solidFill>
                  <a:srgbClr val="C00000"/>
                </a:solidFill>
              </a:rPr>
              <a:t>Measure:CNT</a:t>
            </a:r>
            <a:r>
              <a:rPr lang="en-IN" sz="2000" dirty="0" smtClean="0">
                <a:solidFill>
                  <a:srgbClr val="C00000"/>
                </a:solidFill>
              </a:rPr>
              <a:t>(clicks),SUM(interest)</a:t>
            </a:r>
          </a:p>
          <a:p>
            <a:pPr marL="0" indent="0">
              <a:buNone/>
            </a:pPr>
            <a:endParaRPr lang="en-IN" sz="2000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095375"/>
            <a:ext cx="7677150" cy="5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Conversion Distribution vs Impressions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Sheet-3</a:t>
            </a:r>
          </a:p>
          <a:p>
            <a:r>
              <a:rPr lang="en-IN" sz="2000" dirty="0" smtClean="0">
                <a:solidFill>
                  <a:srgbClr val="C00000"/>
                </a:solidFill>
              </a:rPr>
              <a:t>This visualization combines a bar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Chart and a line chart to </a:t>
            </a:r>
            <a:r>
              <a:rPr lang="en-IN" sz="2000" dirty="0" err="1" smtClean="0">
                <a:solidFill>
                  <a:srgbClr val="C00000"/>
                </a:solidFill>
              </a:rPr>
              <a:t>analyze</a:t>
            </a:r>
            <a:r>
              <a:rPr lang="en-IN" sz="2000" dirty="0" smtClean="0">
                <a:solidFill>
                  <a:srgbClr val="C00000"/>
                </a:solidFill>
              </a:rPr>
              <a:t> how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Approved conversions are distribution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And how they relate to total impression.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Key fields Used: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Columns –approved conversion(bin)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Rows –</a:t>
            </a:r>
            <a:r>
              <a:rPr lang="en-IN" sz="2000" dirty="0" err="1" smtClean="0">
                <a:solidFill>
                  <a:srgbClr val="C00000"/>
                </a:solidFill>
              </a:rPr>
              <a:t>daul</a:t>
            </a:r>
            <a:r>
              <a:rPr lang="en-IN" sz="2000" dirty="0" smtClean="0">
                <a:solidFill>
                  <a:srgbClr val="C00000"/>
                </a:solidFill>
              </a:rPr>
              <a:t>-axis: CNT(approved convers-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ion) and SUM (impression).</a:t>
            </a:r>
          </a:p>
          <a:p>
            <a:pPr marL="0" indent="0">
              <a:buNone/>
            </a:pPr>
            <a:endParaRPr lang="en-IN" sz="2000" u="sng" cap="small" dirty="0" smtClean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1266825"/>
            <a:ext cx="710564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KPI formulas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C00000"/>
                </a:solidFill>
              </a:rPr>
              <a:t>Conversion Rate: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SUM([approved conversion])/SUM([clicks]).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Interest  Rate: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SUM([interest])/CNT([clicks]).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Spend Effectiveness :</a:t>
            </a:r>
          </a:p>
          <a:p>
            <a:r>
              <a:rPr lang="en-IN" sz="2400" dirty="0" smtClean="0">
                <a:solidFill>
                  <a:srgbClr val="C00000"/>
                </a:solidFill>
              </a:rPr>
              <a:t>SUM ([approved conversion])/Sum([spent]).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0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 Overview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Final Dashboard</a:t>
            </a:r>
          </a:p>
          <a:p>
            <a:r>
              <a:rPr lang="en-IN" sz="2000" dirty="0" smtClean="0">
                <a:solidFill>
                  <a:srgbClr val="C00000"/>
                </a:solidFill>
              </a:rPr>
              <a:t>Combined view of key metrics 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across different visualizations.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Helps decision – makers identify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Trends in spend ,interest ,and 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</a:rPr>
              <a:t>Performance.</a:t>
            </a:r>
          </a:p>
          <a:p>
            <a:pPr marL="0" indent="0">
              <a:buNone/>
            </a:pPr>
            <a:endParaRPr lang="en-IN" sz="20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74" y="1038225"/>
            <a:ext cx="78962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1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5324474"/>
          </a:xfrm>
        </p:spPr>
        <p:txBody>
          <a:bodyPr>
            <a:normAutofit/>
          </a:bodyPr>
          <a:lstStyle/>
          <a:p>
            <a:r>
              <a:rPr lang="en-IN" sz="6000" dirty="0" smtClean="0"/>
              <a:t> 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0875" y="2581275"/>
            <a:ext cx="5924550" cy="3038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 smtClean="0"/>
              <a:t>Thank </a:t>
            </a:r>
            <a:r>
              <a:rPr lang="en-IN" sz="8000" dirty="0"/>
              <a:t>Y</a:t>
            </a:r>
            <a:r>
              <a:rPr lang="en-IN" sz="8000" dirty="0" smtClean="0"/>
              <a:t>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14368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233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Marketing Campaign Dashboard </vt:lpstr>
      <vt:lpstr>Overview of key Metrics</vt:lpstr>
      <vt:lpstr>Spend Distribution     </vt:lpstr>
      <vt:lpstr>Clicks by interest – Bubble Chart  </vt:lpstr>
      <vt:lpstr>Conversion Distribution vs Impressions </vt:lpstr>
      <vt:lpstr>KPI formulas used:</vt:lpstr>
      <vt:lpstr>Dashboard Overview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Campaign Dashboard</dc:title>
  <dc:creator>Aditya Yadav</dc:creator>
  <cp:lastModifiedBy>Aditya Yadav</cp:lastModifiedBy>
  <cp:revision>9</cp:revision>
  <dcterms:created xsi:type="dcterms:W3CDTF">2025-04-11T13:12:22Z</dcterms:created>
  <dcterms:modified xsi:type="dcterms:W3CDTF">2025-04-11T14:27:17Z</dcterms:modified>
</cp:coreProperties>
</file>