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ece.org/forestry/press/un-alliance-aims-put-fashion-path-sustain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0546-3656-4B52-AC04-B89B4626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Microsoft Industry Specific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8E237-7533-41A7-BDCD-97126B336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 - Tailorbird</a:t>
            </a:r>
          </a:p>
          <a:p>
            <a:r>
              <a:rPr lang="en-US" dirty="0"/>
              <a:t>Team Leader – Aditya Kumar</a:t>
            </a:r>
          </a:p>
        </p:txBody>
      </p:sp>
      <p:pic>
        <p:nvPicPr>
          <p:cNvPr id="1026" name="Picture 2" descr="File:Microsoft logo (2012).svg - Wikimedia Commons">
            <a:extLst>
              <a:ext uri="{FF2B5EF4-FFF2-40B4-BE49-F238E27FC236}">
                <a16:creationId xmlns:a16="http://schemas.microsoft.com/office/drawing/2014/main" id="{4B993A05-D265-4710-83CA-7388003C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3" y="224252"/>
            <a:ext cx="37052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8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628D-98D8-44AB-9566-415A685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FFD1-308C-4F61-AD79-06C3E7E0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08239"/>
            <a:ext cx="10058400" cy="1609344"/>
          </a:xfrm>
        </p:spPr>
        <p:txBody>
          <a:bodyPr>
            <a:noAutofit/>
          </a:bodyPr>
          <a:lstStyle/>
          <a:p>
            <a:r>
              <a:rPr lang="en-US" sz="2800" dirty="0"/>
              <a:t>Overall, the fashion industry is responsible for 8-10% of global emissions, </a:t>
            </a:r>
            <a:r>
              <a:rPr lang="en-US" sz="2800" b="1" dirty="0">
                <a:hlinkClick r:id="rId2"/>
              </a:rPr>
              <a:t>according to the UN</a:t>
            </a:r>
            <a:r>
              <a:rPr lang="en-US" sz="2800" dirty="0"/>
              <a:t> - more than the aviation and shipping combined.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According to the basic trend, Fabric manufactures produce 113 million metric tons of Fabric every year.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C858-D266-43EF-A039-2A0924B6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3919"/>
            <a:ext cx="10058400" cy="1609344"/>
          </a:xfrm>
        </p:spPr>
        <p:txBody>
          <a:bodyPr/>
          <a:lstStyle/>
          <a:p>
            <a:r>
              <a:rPr lang="en-US" dirty="0"/>
              <a:t>Solution - </a:t>
            </a:r>
            <a:r>
              <a:rPr lang="en-US" dirty="0">
                <a:highlight>
                  <a:srgbClr val="FFFF00"/>
                </a:highlight>
              </a:rPr>
              <a:t>Tailorbird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F845B-D0C0-40B4-BC13-BEE5A825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04" t="33833" r="13769" b="38690"/>
          <a:stretch/>
        </p:blipFill>
        <p:spPr>
          <a:xfrm>
            <a:off x="6944137" y="391999"/>
            <a:ext cx="2994993" cy="11131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28040-74B7-48F5-8492-2C169FC13476}"/>
              </a:ext>
            </a:extLst>
          </p:cNvPr>
          <p:cNvSpPr txBox="1"/>
          <p:nvPr/>
        </p:nvSpPr>
        <p:spPr>
          <a:xfrm>
            <a:off x="760211" y="1753262"/>
            <a:ext cx="10671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Tailorbird is a disruptive Ecommerce  APP and Website, which allows you to choose your desired clothes from the vide variety of designs available or also you can customize your dress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that you can select your specific size from our size chart or also you can enter your custom size manually else you can upload your photography for the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Yippee!! </a:t>
            </a:r>
          </a:p>
          <a:p>
            <a:r>
              <a:rPr lang="en-US" sz="2000" dirty="0"/>
              <a:t>      Your order will be delivered to your  door step shortly!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Tailorbird eliminates the excessive production of garments in the market by providing the design online and only ordered amount of clothes will be stitched.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reduce production of clothes and fabrics which will decrease the amount of global emission.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08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01CB-C633-42F5-8C8D-6C42FEF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1.Login into Tailorbird APP or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2AFB-4C1E-4848-9525-07557814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27" y="2322576"/>
            <a:ext cx="2640761" cy="4050792"/>
          </a:xfrm>
        </p:spPr>
        <p:txBody>
          <a:bodyPr/>
          <a:lstStyle/>
          <a:p>
            <a:r>
              <a:rPr lang="en-US" dirty="0"/>
              <a:t>Open the tailor bird app</a:t>
            </a:r>
          </a:p>
          <a:p>
            <a:r>
              <a:rPr lang="en-US" dirty="0"/>
              <a:t>Enter your Phone number.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Bank Details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4AA5-1BE9-46A9-A5D3-54C6D25F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10" y="1466205"/>
            <a:ext cx="2514286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1F65-6A17-49DC-8B90-53C49978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your desired Cloth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22A1F-437F-4FDC-96C5-35CA1CDA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232" y="2020951"/>
            <a:ext cx="2278856" cy="405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288F39-E062-4076-94A7-A60868EBA82A}"/>
              </a:ext>
            </a:extLst>
          </p:cNvPr>
          <p:cNvSpPr txBox="1">
            <a:spLocks/>
          </p:cNvSpPr>
          <p:nvPr/>
        </p:nvSpPr>
        <p:spPr>
          <a:xfrm>
            <a:off x="1135227" y="2322576"/>
            <a:ext cx="447044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from the wide range of cloth design.</a:t>
            </a:r>
          </a:p>
          <a:p>
            <a:r>
              <a:rPr lang="en-US" dirty="0"/>
              <a:t>Select your favorite color, style and any other specification.</a:t>
            </a:r>
          </a:p>
          <a:p>
            <a:r>
              <a:rPr lang="en-US" dirty="0"/>
              <a:t>Enter your specific body size or enter the size manually.</a:t>
            </a:r>
          </a:p>
          <a:p>
            <a:r>
              <a:rPr lang="en-US" dirty="0"/>
              <a:t>Also, you can upload your picture for sizing.</a:t>
            </a:r>
          </a:p>
          <a:p>
            <a:r>
              <a:rPr lang="en-US" dirty="0"/>
              <a:t>We will deliver your stitched clothes to your doorstep ASAP.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Dress Measurement | Custom Clothing Measurements on your Phone">
            <a:extLst>
              <a:ext uri="{FF2B5EF4-FFF2-40B4-BE49-F238E27FC236}">
                <a16:creationId xmlns:a16="http://schemas.microsoft.com/office/drawing/2014/main" id="{D1CC6F36-B171-46E9-9690-2C0D9715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721" y="2295144"/>
            <a:ext cx="2674393" cy="31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135-7D74-49EF-B423-E526FD3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carbon 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B33A-BCD5-4ABF-BFA7-0C755183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5026152" cy="4050792"/>
          </a:xfrm>
        </p:spPr>
        <p:txBody>
          <a:bodyPr/>
          <a:lstStyle/>
          <a:p>
            <a:r>
              <a:rPr lang="en-US" dirty="0"/>
              <a:t>Companies and Factories which are making fabrics and clothes in bulk are using high amount of chemicals and dump the waste in oceans and rivers which contribute 8-10 percent of the global warming.</a:t>
            </a:r>
          </a:p>
          <a:p>
            <a:r>
              <a:rPr lang="en-US" dirty="0"/>
              <a:t>Moreover they are using high amount of energy resources to produce fabrics.</a:t>
            </a:r>
          </a:p>
          <a:p>
            <a:r>
              <a:rPr lang="en-US" dirty="0"/>
              <a:t>Only required amount of clothes and fabric is produced. Hence lead to low </a:t>
            </a:r>
            <a:r>
              <a:rPr lang="en-US" dirty="0" err="1"/>
              <a:t>globar</a:t>
            </a:r>
            <a:r>
              <a:rPr lang="en-US" dirty="0"/>
              <a:t> warming.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Wastage Area in Textile and Apparel Manufacturing Industry - Garments  Merchandising">
            <a:extLst>
              <a:ext uri="{FF2B5EF4-FFF2-40B4-BE49-F238E27FC236}">
                <a16:creationId xmlns:a16="http://schemas.microsoft.com/office/drawing/2014/main" id="{A2549745-B596-4B8D-8CE7-D12E44D6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79" y="1994147"/>
            <a:ext cx="5405840" cy="37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87-B3DB-48B7-BD24-E8AEBF57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Azure and 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AE14-1322-4060-B8FA-920C0AEA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232100" cy="4050792"/>
          </a:xfrm>
        </p:spPr>
        <p:txBody>
          <a:bodyPr/>
          <a:lstStyle/>
          <a:p>
            <a:r>
              <a:rPr lang="en-US" dirty="0"/>
              <a:t>We can use Microsoft Cloud to manage the entire business process smoothly.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Also, we can use data analysis tools to predict the amount of fabrics and designs to produce in the next interval of time</a:t>
            </a:r>
          </a:p>
        </p:txBody>
      </p:sp>
    </p:spTree>
    <p:extLst>
      <p:ext uri="{BB962C8B-B14F-4D97-AF65-F5344CB8AC3E}">
        <p14:creationId xmlns:p14="http://schemas.microsoft.com/office/powerpoint/2010/main" val="9462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4379-1AE4-491A-8232-B04250E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sustainability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0A3D-22D3-4039-8A08-C7922286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3697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 record emission footprints of waste and helps to reduce it by tracking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emission impact dashboard for smooth functioning.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Recycle, re-commerce and reuse tracking.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Tracking of material and goods all over the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240</TotalTime>
  <Words>388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Microsoft Industry Specific Solution</vt:lpstr>
      <vt:lpstr>Problem Statement </vt:lpstr>
      <vt:lpstr>Solution - Tailorbird</vt:lpstr>
      <vt:lpstr>1.Login into Tailorbird APP or Website</vt:lpstr>
      <vt:lpstr>Select your desired Cloth </vt:lpstr>
      <vt:lpstr>Reduce carbon emission</vt:lpstr>
      <vt:lpstr>Use Azure and Data analysis tools</vt:lpstr>
      <vt:lpstr>Microsoft sustainability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Industry Specific Solution</dc:title>
  <dc:creator>Aditya gupta</dc:creator>
  <cp:lastModifiedBy>Aditya gupta</cp:lastModifiedBy>
  <cp:revision>10</cp:revision>
  <dcterms:created xsi:type="dcterms:W3CDTF">2023-05-22T07:50:46Z</dcterms:created>
  <dcterms:modified xsi:type="dcterms:W3CDTF">2023-05-22T11:51:21Z</dcterms:modified>
</cp:coreProperties>
</file>