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776"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
      <p:font typeface="Lato" panose="020B0604020202020204" charset="0"/>
      <p:regular r:id="rId19"/>
      <p:bold r:id="rId20"/>
      <p:italic r:id="rId21"/>
      <p:boldItalic r:id="rId22"/>
    </p:embeddedFont>
    <p:embeddedFont>
      <p:font typeface="Lato Black" panose="020B0604020202020204" charset="0"/>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2.fntdata"/><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B819-AD10-48AC-9149-CE83EE98354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3CDAFED-19FA-4E7D-97C3-5CB196C34757}"/>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1B50116-6C32-4720-B996-F61E411AA2E5}"/>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5" name="Footer Placeholder 4">
            <a:extLst>
              <a:ext uri="{FF2B5EF4-FFF2-40B4-BE49-F238E27FC236}">
                <a16:creationId xmlns:a16="http://schemas.microsoft.com/office/drawing/2014/main" id="{5AC138F9-31B1-4744-A731-C023F5BD4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25690-8075-4084-B2C9-F45242D464B7}"/>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2489371743"/>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87B0-C77B-4843-AD57-EF72A870E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B71A7-5D6A-4D9A-9635-8E3E52F04A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2DC4B-4FDB-43FA-BCA7-E6C959C3C761}"/>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5" name="Footer Placeholder 4">
            <a:extLst>
              <a:ext uri="{FF2B5EF4-FFF2-40B4-BE49-F238E27FC236}">
                <a16:creationId xmlns:a16="http://schemas.microsoft.com/office/drawing/2014/main" id="{AC9B7E98-5682-40C7-87F7-53F7BB7FE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887A4-F9E4-48EB-9644-28AB1744D407}"/>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14348703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AFF6-79BF-4683-9341-C7B98BF6FA9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26FDFFA-DC3C-4C96-B295-62527643DAA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67B3422-EAB0-406A-B9D1-EA5D57982B90}"/>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5" name="Footer Placeholder 4">
            <a:extLst>
              <a:ext uri="{FF2B5EF4-FFF2-40B4-BE49-F238E27FC236}">
                <a16:creationId xmlns:a16="http://schemas.microsoft.com/office/drawing/2014/main" id="{E1D0F389-E1D3-45AD-BFE6-99872FC4D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D45FC-2576-4834-99F5-AD3FFAC35272}"/>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3019705642"/>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0DEC-F508-4A37-AB20-0DE5720F11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4E450A-1901-42D6-B497-40C0E4D5CECD}"/>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59C21-A2B2-455D-8DEE-904DD70D0363}"/>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883C47-1AB9-492C-AF43-41BF3A41A69B}"/>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6" name="Footer Placeholder 5">
            <a:extLst>
              <a:ext uri="{FF2B5EF4-FFF2-40B4-BE49-F238E27FC236}">
                <a16:creationId xmlns:a16="http://schemas.microsoft.com/office/drawing/2014/main" id="{0366887F-26E0-4471-84E8-E58E5FF5F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5C4E29-7CF0-44F4-9E31-525DE0DBD4A8}"/>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2068314276"/>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867D8-FFA9-48DB-9567-C7474869FF8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0FF1EF-7A30-44F0-BAB9-CB332A137AA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08E94C91-156E-4024-8B29-B208B12FB4A0}"/>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DAE00B-DE34-44FC-A6F3-B7B3D26DD95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D4A82635-98A6-4646-AB63-BFFEBB9BFAF3}"/>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B216D-E9D4-4C88-BD64-07F6F0F7838C}"/>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8" name="Footer Placeholder 7">
            <a:extLst>
              <a:ext uri="{FF2B5EF4-FFF2-40B4-BE49-F238E27FC236}">
                <a16:creationId xmlns:a16="http://schemas.microsoft.com/office/drawing/2014/main" id="{B8072679-F613-4D54-BF4C-95DE6EE7E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A25A3-3E12-4833-86C8-0959EB2103EF}"/>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3674296078"/>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EBCB-B10C-49D9-AA5B-A03857EC06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4DDA6-27E2-4661-81DD-42DFFBB1DEA6}"/>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4" name="Footer Placeholder 3">
            <a:extLst>
              <a:ext uri="{FF2B5EF4-FFF2-40B4-BE49-F238E27FC236}">
                <a16:creationId xmlns:a16="http://schemas.microsoft.com/office/drawing/2014/main" id="{A57E3D22-CBDF-43A9-BED2-2CCC9AFD00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DA125-5EBE-4A4E-B2E6-145A59B1AAA8}"/>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26821543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C363C-F6F3-489B-AA8F-6D5A94F234E0}"/>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3" name="Footer Placeholder 2">
            <a:extLst>
              <a:ext uri="{FF2B5EF4-FFF2-40B4-BE49-F238E27FC236}">
                <a16:creationId xmlns:a16="http://schemas.microsoft.com/office/drawing/2014/main" id="{AE16A066-8E2E-4D4D-AB96-DC7345AB97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D3469F-18A5-49BC-BCB3-219F75B6DD83}"/>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169226413"/>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2F35-E30E-4B89-A4EC-61796C754B5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278F4B9-B63F-448F-9205-572AEB848975}"/>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55A4AF-305D-49F4-B33E-8D2F7828411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302D15A-C70A-41DF-A60F-069958ADA8B4}"/>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6" name="Footer Placeholder 5">
            <a:extLst>
              <a:ext uri="{FF2B5EF4-FFF2-40B4-BE49-F238E27FC236}">
                <a16:creationId xmlns:a16="http://schemas.microsoft.com/office/drawing/2014/main" id="{38C79864-26F5-41EC-91D2-C3C2D58E95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AD18A-1A48-49EC-934A-6EEA9A93F063}"/>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33579258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E20EB-D434-4DEA-A807-457616E5C35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9D6DFA7-FBA6-4373-8E7B-D5E35139AD6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99AE6A6-1B3C-4679-AAA8-BEEAE633BEC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E64856C-EA8E-4D35-B590-C8B6D6A3D101}"/>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6" name="Footer Placeholder 5">
            <a:extLst>
              <a:ext uri="{FF2B5EF4-FFF2-40B4-BE49-F238E27FC236}">
                <a16:creationId xmlns:a16="http://schemas.microsoft.com/office/drawing/2014/main" id="{6A73D6CC-8679-4FA8-A1FB-51096FF07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12432-9563-42CE-A796-B1E491223A43}"/>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1384434687"/>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8C6C-5D13-495C-AAAD-EB532DE697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5CF54F-F07B-49E4-B4E0-71AB2EC5369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905C86-F4B2-4F4A-AFE5-02D495639699}"/>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5" name="Footer Placeholder 4">
            <a:extLst>
              <a:ext uri="{FF2B5EF4-FFF2-40B4-BE49-F238E27FC236}">
                <a16:creationId xmlns:a16="http://schemas.microsoft.com/office/drawing/2014/main" id="{78EE90D0-88DC-477D-A35D-953508FA3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95D60-5479-4240-8A5F-264099713FE2}"/>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35217295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B25915-1DBE-4113-8C7E-30EC9D23D8B4}"/>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B40AE8-9087-4E69-A607-72520CC48FD4}"/>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0A983-2736-44ED-BBD2-DA057F42EA28}"/>
              </a:ext>
            </a:extLst>
          </p:cNvPr>
          <p:cNvSpPr>
            <a:spLocks noGrp="1"/>
          </p:cNvSpPr>
          <p:nvPr>
            <p:ph type="dt" sz="half" idx="10"/>
          </p:nvPr>
        </p:nvSpPr>
        <p:spPr/>
        <p:txBody>
          <a:bodyPr/>
          <a:lstStyle/>
          <a:p>
            <a:fld id="{A7E545F3-38C5-409C-A2F6-12410BC60595}" type="datetimeFigureOut">
              <a:rPr lang="en-US" smtClean="0"/>
              <a:t>3/25/2023</a:t>
            </a:fld>
            <a:endParaRPr lang="en-US"/>
          </a:p>
        </p:txBody>
      </p:sp>
      <p:sp>
        <p:nvSpPr>
          <p:cNvPr id="5" name="Footer Placeholder 4">
            <a:extLst>
              <a:ext uri="{FF2B5EF4-FFF2-40B4-BE49-F238E27FC236}">
                <a16:creationId xmlns:a16="http://schemas.microsoft.com/office/drawing/2014/main" id="{1AADBB65-07CC-49B6-A008-226AEEEFA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F1B87-7BB0-4F6E-8665-9AE134E6AA7A}"/>
              </a:ext>
            </a:extLst>
          </p:cNvPr>
          <p:cNvSpPr>
            <a:spLocks noGrp="1"/>
          </p:cNvSpPr>
          <p:nvPr>
            <p:ph type="sldNum" sz="quarter" idx="12"/>
          </p:nvPr>
        </p:nvSpPr>
        <p:spPr/>
        <p:txBody>
          <a:bodyPr/>
          <a:lstStyle/>
          <a:p>
            <a:fld id="{0D3751BA-9570-4499-BA11-D38AF758ABA8}" type="slidenum">
              <a:rPr lang="en-US" smtClean="0"/>
              <a:t>‹#›</a:t>
            </a:fld>
            <a:endParaRPr lang="en-US"/>
          </a:p>
        </p:txBody>
      </p:sp>
    </p:spTree>
    <p:extLst>
      <p:ext uri="{BB962C8B-B14F-4D97-AF65-F5344CB8AC3E}">
        <p14:creationId xmlns:p14="http://schemas.microsoft.com/office/powerpoint/2010/main" val="33001891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E18490-2B8F-45AA-A9AC-5F7DC9D781F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B35073-D28F-46EA-92FC-C7597C5BD992}"/>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87FF4-E5F7-4C63-ACC9-DF11B5F1EDA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7E545F3-38C5-409C-A2F6-12410BC60595}" type="datetimeFigureOut">
              <a:rPr lang="en-US" smtClean="0"/>
              <a:t>3/25/2023</a:t>
            </a:fld>
            <a:endParaRPr lang="en-US"/>
          </a:p>
        </p:txBody>
      </p:sp>
      <p:sp>
        <p:nvSpPr>
          <p:cNvPr id="5" name="Footer Placeholder 4">
            <a:extLst>
              <a:ext uri="{FF2B5EF4-FFF2-40B4-BE49-F238E27FC236}">
                <a16:creationId xmlns:a16="http://schemas.microsoft.com/office/drawing/2014/main" id="{2658E899-6D1E-4B1E-9D50-F6DF3030A2B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D0302E-7443-450B-B723-5512E410C4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3751BA-9570-4499-BA11-D38AF758ABA8}" type="slidenum">
              <a:rPr lang="en-US" smtClean="0"/>
              <a:t>‹#›</a:t>
            </a:fld>
            <a:endParaRPr lang="en-US"/>
          </a:p>
        </p:txBody>
      </p:sp>
    </p:spTree>
    <p:extLst>
      <p:ext uri="{BB962C8B-B14F-4D97-AF65-F5344CB8AC3E}">
        <p14:creationId xmlns:p14="http://schemas.microsoft.com/office/powerpoint/2010/main" val="112920846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t>
            </a:r>
            <a:r>
              <a:rPr lang="en-US" dirty="0" err="1"/>
              <a:t>TailorBirds</a:t>
            </a:r>
            <a:endParaRPr lang="en-US" dirty="0"/>
          </a:p>
          <a:p>
            <a:endParaRPr lang="en-US" dirty="0"/>
          </a:p>
          <a:p>
            <a:r>
              <a:rPr lang="en-US" dirty="0"/>
              <a:t>Your team bio : Aditya Kumar(Front end developer)</a:t>
            </a:r>
          </a:p>
          <a:p>
            <a:endParaRPr lang="en-US" dirty="0"/>
          </a:p>
          <a:p>
            <a:endParaRPr lang="en-US" dirty="0"/>
          </a:p>
          <a:p>
            <a:endParaRPr lang="en-US" dirty="0"/>
          </a:p>
          <a:p>
            <a:endParaRPr lang="en-US" dirty="0"/>
          </a:p>
          <a:p>
            <a:r>
              <a:rPr lang="en-US" dirty="0"/>
              <a:t>Date : 25 March 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400"/>
              <a:buFont typeface="Arial"/>
              <a:buNone/>
            </a:pPr>
            <a:r>
              <a:rPr lang="en-US" sz="1600" dirty="0">
                <a:solidFill>
                  <a:srgbClr val="222222"/>
                </a:solidFill>
                <a:highlight>
                  <a:srgbClr val="FFFFFF"/>
                </a:highlight>
                <a:latin typeface="Lato"/>
                <a:ea typeface="Lato"/>
                <a:cs typeface="Lato"/>
                <a:sym typeface="Lato"/>
              </a:rPr>
              <a:t>Textile industry is one of the biggest industry possible in basic need.</a:t>
            </a:r>
          </a:p>
          <a:p>
            <a:pPr marL="0" marR="0" lvl="0" indent="0" algn="l" rtl="0">
              <a:lnSpc>
                <a:spcPct val="150000"/>
              </a:lnSpc>
              <a:spcBef>
                <a:spcPts val="0"/>
              </a:spcBef>
              <a:spcAft>
                <a:spcPts val="0"/>
              </a:spcAft>
              <a:buClr>
                <a:srgbClr val="000000"/>
              </a:buClr>
              <a:buSzPts val="1400"/>
              <a:buFont typeface="Arial"/>
              <a:buNone/>
            </a:pPr>
            <a:r>
              <a:rPr lang="en-US" sz="1600" b="0" i="0" u="none" strike="noStrike" cap="none" dirty="0">
                <a:solidFill>
                  <a:srgbClr val="222222"/>
                </a:solidFill>
                <a:highlight>
                  <a:srgbClr val="FFFFFF"/>
                </a:highlight>
                <a:latin typeface="Lato"/>
                <a:ea typeface="Lato"/>
                <a:cs typeface="Lato"/>
                <a:sym typeface="Lato"/>
              </a:rPr>
              <a:t>And the biggest problem faced by Textile industry is the </a:t>
            </a:r>
            <a:r>
              <a:rPr lang="en-US" sz="1600" b="1" i="0" u="none" strike="noStrike" cap="none" dirty="0">
                <a:solidFill>
                  <a:srgbClr val="222222"/>
                </a:solidFill>
                <a:highlight>
                  <a:srgbClr val="FFFFFF"/>
                </a:highlight>
                <a:latin typeface="Lato"/>
                <a:ea typeface="Lato"/>
                <a:cs typeface="Lato"/>
                <a:sym typeface="Lato"/>
              </a:rPr>
              <a:t>dead stocks</a:t>
            </a:r>
            <a:r>
              <a:rPr lang="en-US" sz="1600" b="0" i="0" u="none" strike="noStrike" cap="none" dirty="0">
                <a:solidFill>
                  <a:srgbClr val="222222"/>
                </a:solidFill>
                <a:highlight>
                  <a:srgbClr val="FFFFFF"/>
                </a:highlight>
                <a:latin typeface="Lato"/>
                <a:ea typeface="Lato"/>
                <a:cs typeface="Lato"/>
                <a:sym typeface="Lato"/>
              </a:rPr>
              <a:t>.</a:t>
            </a:r>
          </a:p>
          <a:p>
            <a:pPr marL="0" marR="0" lvl="0" indent="0" algn="l" rtl="0">
              <a:lnSpc>
                <a:spcPct val="150000"/>
              </a:lnSpc>
              <a:spcBef>
                <a:spcPts val="0"/>
              </a:spcBef>
              <a:spcAft>
                <a:spcPts val="0"/>
              </a:spcAft>
              <a:buClr>
                <a:srgbClr val="000000"/>
              </a:buClr>
              <a:buSzPts val="1400"/>
              <a:buFont typeface="Arial"/>
              <a:buNone/>
            </a:pPr>
            <a:r>
              <a:rPr lang="en-US" sz="1600" dirty="0">
                <a:solidFill>
                  <a:srgbClr val="222222"/>
                </a:solidFill>
                <a:highlight>
                  <a:srgbClr val="FFFFFF"/>
                </a:highlight>
                <a:latin typeface="Lato"/>
                <a:ea typeface="Lato"/>
                <a:cs typeface="Lato"/>
                <a:sym typeface="Lato"/>
              </a:rPr>
              <a:t>Large number of production is going on in clothes factories, out of which only 43% are sold out and rest </a:t>
            </a:r>
            <a:r>
              <a:rPr lang="en-US" sz="1600" b="1" dirty="0">
                <a:solidFill>
                  <a:srgbClr val="222222"/>
                </a:solidFill>
                <a:highlight>
                  <a:srgbClr val="FFFFFF"/>
                </a:highlight>
                <a:latin typeface="Lato"/>
                <a:ea typeface="Lato"/>
                <a:cs typeface="Lato"/>
                <a:sym typeface="Lato"/>
              </a:rPr>
              <a:t>57% are dead stocks </a:t>
            </a:r>
            <a:r>
              <a:rPr lang="en-US" sz="1600" dirty="0">
                <a:solidFill>
                  <a:srgbClr val="222222"/>
                </a:solidFill>
                <a:highlight>
                  <a:srgbClr val="FFFFFF"/>
                </a:highlight>
                <a:latin typeface="Lato"/>
                <a:ea typeface="Lato"/>
                <a:cs typeface="Lato"/>
                <a:sym typeface="Lato"/>
              </a:rPr>
              <a:t>which is a form of waste, because of which companies gives heavy discount on items which cause two issues,  first is supply of large number of clothes in market which is absolutely not needed and second is company needs to increase price on the next launch to overcome the previous losses. So this is a loose loose situation for both clothes companies and also for the customers which ultimately affecting the environment ( textile industry produce 13 million tons of waste every year).</a:t>
            </a:r>
            <a:endParaRPr sz="16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dirty="0">
                <a:solidFill>
                  <a:srgbClr val="222222"/>
                </a:solidFill>
                <a:highlight>
                  <a:srgbClr val="FFFFFF"/>
                </a:highlight>
                <a:latin typeface="Lato"/>
                <a:ea typeface="Lato"/>
                <a:cs typeface="Lato"/>
                <a:sym typeface="Lato"/>
              </a:rPr>
              <a:t>All of the population who want proper fitting clothes and according to their desired need and design.</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dirty="0">
                <a:solidFill>
                  <a:srgbClr val="222222"/>
                </a:solidFill>
                <a:highlight>
                  <a:srgbClr val="FFFFFF"/>
                </a:highlight>
                <a:latin typeface="Lato"/>
                <a:ea typeface="Lato"/>
                <a:cs typeface="Lato"/>
                <a:sym typeface="Lato"/>
              </a:rPr>
              <a:t>Companies which are Facing dead stocks issue.</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400" b="0" i="0" u="none" strike="noStrike" cap="none" dirty="0" err="1">
                <a:solidFill>
                  <a:srgbClr val="222222"/>
                </a:solidFill>
                <a:highlight>
                  <a:srgbClr val="FFFFFF"/>
                </a:highlight>
                <a:latin typeface="Lato"/>
                <a:ea typeface="Lato"/>
                <a:cs typeface="Lato"/>
                <a:sym typeface="Lato"/>
              </a:rPr>
              <a:t>Customise</a:t>
            </a:r>
            <a:r>
              <a:rPr lang="en-US" sz="1400" b="0" i="0" u="none" strike="noStrike" cap="none" dirty="0">
                <a:solidFill>
                  <a:srgbClr val="222222"/>
                </a:solidFill>
                <a:highlight>
                  <a:srgbClr val="FFFFFF"/>
                </a:highlight>
                <a:latin typeface="Lato"/>
                <a:ea typeface="Lato"/>
                <a:cs typeface="Lato"/>
                <a:sym typeface="Lato"/>
              </a:rPr>
              <a:t> </a:t>
            </a:r>
            <a:r>
              <a:rPr lang="en-US" sz="1400" b="0" i="0" u="none" strike="noStrike" cap="none" dirty="0" err="1">
                <a:solidFill>
                  <a:srgbClr val="222222"/>
                </a:solidFill>
                <a:highlight>
                  <a:srgbClr val="FFFFFF"/>
                </a:highlight>
                <a:latin typeface="Lato"/>
                <a:ea typeface="Lato"/>
                <a:cs typeface="Lato"/>
                <a:sym typeface="Lato"/>
              </a:rPr>
              <a:t>Clothings</a:t>
            </a:r>
            <a:r>
              <a:rPr lang="en-US" sz="1400" b="0" i="0" u="none" strike="noStrike" cap="none" dirty="0">
                <a:solidFill>
                  <a:srgbClr val="222222"/>
                </a:solidFill>
                <a:highlight>
                  <a:srgbClr val="FFFFFF"/>
                </a:highlight>
                <a:latin typeface="Lato"/>
                <a:ea typeface="Lato"/>
                <a:cs typeface="Lato"/>
                <a:sym typeface="Lato"/>
              </a:rPr>
              <a:t> companies.</a:t>
            </a:r>
          </a:p>
          <a:p>
            <a:pPr marL="0" marR="0" lvl="0" indent="0" algn="l" rtl="0">
              <a:lnSpc>
                <a:spcPct val="115000"/>
              </a:lnSpc>
              <a:spcBef>
                <a:spcPts val="1000"/>
              </a:spcBef>
              <a:spcAft>
                <a:spcPts val="0"/>
              </a:spcAft>
              <a:buClr>
                <a:srgbClr val="000000"/>
              </a:buClr>
              <a:buSzPts val="1400"/>
              <a:buFont typeface="Arial"/>
              <a:buNone/>
            </a:pP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An App and Website name </a:t>
            </a:r>
            <a:r>
              <a:rPr lang="en-US" sz="1400" b="0" i="0" u="none" strike="noStrike" cap="none" dirty="0" err="1">
                <a:solidFill>
                  <a:srgbClr val="222222"/>
                </a:solidFill>
                <a:highlight>
                  <a:srgbClr val="FFFFFF"/>
                </a:highlight>
                <a:latin typeface="Lato"/>
                <a:ea typeface="Lato"/>
                <a:cs typeface="Lato"/>
                <a:sym typeface="Lato"/>
              </a:rPr>
              <a:t>TailorBirds</a:t>
            </a:r>
            <a:r>
              <a:rPr lang="en-US" sz="1400" b="0" i="0" u="none" strike="noStrike" cap="none" dirty="0">
                <a:solidFill>
                  <a:srgbClr val="222222"/>
                </a:solidFill>
                <a:highlight>
                  <a:srgbClr val="FFFFFF"/>
                </a:highlight>
                <a:latin typeface="Lato"/>
                <a:ea typeface="Lato"/>
                <a:cs typeface="Lato"/>
                <a:sym typeface="Lato"/>
              </a:rPr>
              <a:t> which is a end to end solution for dead stocks.</a:t>
            </a:r>
          </a:p>
          <a:p>
            <a:pPr marL="0" marR="0" lvl="0" indent="0" algn="l" rtl="0">
              <a:lnSpc>
                <a:spcPct val="115000"/>
              </a:lnSpc>
              <a:spcBef>
                <a:spcPts val="1000"/>
              </a:spcBef>
              <a:spcAft>
                <a:spcPts val="100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In this portal you can choose from millions of design of clothes available may it be casual or formal or may be party wear, Tailorbird will ask for your body size or you can submit your photo form which our ai technology will extract your body size, and then the desired </a:t>
            </a:r>
            <a:r>
              <a:rPr lang="en-US" sz="1400" b="0" i="0" u="none" strike="noStrike" cap="none" dirty="0" err="1">
                <a:solidFill>
                  <a:srgbClr val="222222"/>
                </a:solidFill>
                <a:highlight>
                  <a:srgbClr val="FFFFFF"/>
                </a:highlight>
                <a:latin typeface="Lato"/>
                <a:ea typeface="Lato"/>
                <a:cs typeface="Lato"/>
                <a:sym typeface="Lato"/>
              </a:rPr>
              <a:t>clolth</a:t>
            </a:r>
            <a:r>
              <a:rPr lang="en-US" sz="1400" b="0" i="0" u="none" strike="noStrike" cap="none" dirty="0">
                <a:solidFill>
                  <a:srgbClr val="222222"/>
                </a:solidFill>
                <a:highlight>
                  <a:srgbClr val="FFFFFF"/>
                </a:highlight>
                <a:latin typeface="Lato"/>
                <a:ea typeface="Lato"/>
                <a:cs typeface="Lato"/>
                <a:sym typeface="Lato"/>
              </a:rPr>
              <a:t> will be delivered to your door step ASAP.</a:t>
            </a:r>
            <a:endParaRPr sz="1400" b="0" i="0" u="none" strike="noStrike" cap="none" dirty="0">
              <a:solidFill>
                <a:srgbClr val="000000"/>
              </a:solidFill>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sp>
        <p:nvSpPr>
          <p:cNvPr id="366" name="Google Shape;366;p5"/>
          <p:cNvSpPr txBox="1">
            <a:spLocks noGrp="1"/>
          </p:cNvSpPr>
          <p:nvPr>
            <p:ph type="title" idx="4294967295"/>
          </p:nvPr>
        </p:nvSpPr>
        <p:spPr>
          <a:xfrm>
            <a:off x="0" y="2019300"/>
            <a:ext cx="8280400" cy="576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400" b="0" dirty="0">
                <a:solidFill>
                  <a:srgbClr val="4A4548"/>
                </a:solidFill>
                <a:highlight>
                  <a:srgbClr val="FFFFFF"/>
                </a:highlight>
              </a:rPr>
              <a:t>An APP, a website, a digital marketing team, Delivery Team and last but most important team, A team Of tailors or fashion designers.</a:t>
            </a:r>
            <a:endParaRPr sz="14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We can Communicate with the textile industries to only produce and stitch clothes according to our needs and we will directly deliver to customer without having an offline shop and also solving the problem of deadstock at the same time.</a:t>
            </a:r>
            <a:endParaRPr sz="1400" b="0" i="0" u="none" strike="noStrike" cap="none" dirty="0">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As most of the companies are producing less lots to prevent deadstock, which leads to increase price and also the problem </a:t>
            </a:r>
            <a:r>
              <a:rPr lang="en-US" dirty="0">
                <a:solidFill>
                  <a:srgbClr val="222222"/>
                </a:solidFill>
                <a:highlight>
                  <a:srgbClr val="FFFFFF"/>
                </a:highlight>
                <a:latin typeface="Lato"/>
                <a:ea typeface="Lato"/>
                <a:cs typeface="Lato"/>
                <a:sym typeface="Lato"/>
              </a:rPr>
              <a:t>is not completely solved.</a:t>
            </a: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Adopting Tailorbird will disrupt the textile waste almost completely and this is the reason why everyone should move towards customized tailoring business.</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222222"/>
                </a:solidFill>
                <a:highlight>
                  <a:srgbClr val="FFFFFF"/>
                </a:highlight>
                <a:latin typeface="Lato"/>
                <a:ea typeface="Lato"/>
                <a:cs typeface="Lato"/>
                <a:sym typeface="Lato"/>
              </a:rPr>
              <a:t>It can disrupt the Textile waste completely.</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US" sz="1500" dirty="0"/>
              <a:t>Aditya Kumar</a:t>
            </a:r>
            <a:endParaRPr sz="1500" dirty="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439</Words>
  <Application>Microsoft Office PowerPoint</Application>
  <PresentationFormat>On-screen Show (16:9)</PresentationFormat>
  <Paragraphs>33</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Lato</vt:lpstr>
      <vt:lpstr>Calibri</vt:lpstr>
      <vt:lpstr>Arial</vt:lpstr>
      <vt:lpstr>Lato Black</vt:lpstr>
      <vt:lpstr>Calibri Light</vt:lpstr>
      <vt:lpstr>TI Template</vt:lpstr>
      <vt:lpstr>Office Theme</vt:lpstr>
      <vt:lpstr>PLEDGE TO PROGRESS Sustainability Hackathon </vt:lpstr>
      <vt:lpstr>Problem Statement?</vt:lpstr>
      <vt:lpstr>User Segment &amp; Pain Points</vt:lpstr>
      <vt:lpstr>Pre-Requisite</vt:lpstr>
      <vt:lpstr>An APP, a website, a digital marketing team, Delivery Team and last but most important team, A team Of tailors or fashion designers.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Aditya gupta</cp:lastModifiedBy>
  <cp:revision>64</cp:revision>
  <dcterms:modified xsi:type="dcterms:W3CDTF">2023-03-25T09:16:12Z</dcterms:modified>
</cp:coreProperties>
</file>