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82"/>
  </p:handoutMasterIdLst>
  <p:sldIdLst>
    <p:sldId id="588" r:id="rId3"/>
    <p:sldId id="556" r:id="rId4"/>
    <p:sldId id="561" r:id="rId5"/>
    <p:sldId id="706" r:id="rId6"/>
    <p:sldId id="694" r:id="rId7"/>
    <p:sldId id="695" r:id="rId8"/>
    <p:sldId id="698" r:id="rId9"/>
    <p:sldId id="699" r:id="rId10"/>
    <p:sldId id="700" r:id="rId11"/>
    <p:sldId id="701" r:id="rId12"/>
    <p:sldId id="702" r:id="rId13"/>
    <p:sldId id="703" r:id="rId14"/>
    <p:sldId id="704" r:id="rId15"/>
    <p:sldId id="705" r:id="rId16"/>
    <p:sldId id="717" r:id="rId17"/>
    <p:sldId id="718" r:id="rId19"/>
    <p:sldId id="719" r:id="rId20"/>
    <p:sldId id="720" r:id="rId21"/>
    <p:sldId id="721" r:id="rId22"/>
    <p:sldId id="722" r:id="rId23"/>
    <p:sldId id="723" r:id="rId24"/>
    <p:sldId id="724" r:id="rId25"/>
    <p:sldId id="725" r:id="rId26"/>
    <p:sldId id="726" r:id="rId27"/>
    <p:sldId id="727" r:id="rId28"/>
    <p:sldId id="728" r:id="rId29"/>
    <p:sldId id="729" r:id="rId30"/>
    <p:sldId id="730" r:id="rId31"/>
    <p:sldId id="731" r:id="rId32"/>
    <p:sldId id="732" r:id="rId33"/>
    <p:sldId id="733" r:id="rId34"/>
    <p:sldId id="734" r:id="rId35"/>
    <p:sldId id="735" r:id="rId36"/>
    <p:sldId id="736" r:id="rId37"/>
    <p:sldId id="737" r:id="rId38"/>
    <p:sldId id="738" r:id="rId39"/>
    <p:sldId id="739" r:id="rId40"/>
    <p:sldId id="740" r:id="rId41"/>
    <p:sldId id="741" r:id="rId42"/>
    <p:sldId id="742" r:id="rId43"/>
    <p:sldId id="743" r:id="rId44"/>
    <p:sldId id="744" r:id="rId45"/>
    <p:sldId id="745" r:id="rId46"/>
    <p:sldId id="746" r:id="rId47"/>
    <p:sldId id="747" r:id="rId48"/>
    <p:sldId id="748" r:id="rId49"/>
    <p:sldId id="749" r:id="rId50"/>
    <p:sldId id="750" r:id="rId51"/>
    <p:sldId id="751" r:id="rId52"/>
    <p:sldId id="752" r:id="rId53"/>
    <p:sldId id="753" r:id="rId54"/>
    <p:sldId id="754" r:id="rId55"/>
    <p:sldId id="755" r:id="rId56"/>
    <p:sldId id="756" r:id="rId57"/>
    <p:sldId id="757" r:id="rId58"/>
    <p:sldId id="758" r:id="rId59"/>
    <p:sldId id="759" r:id="rId60"/>
    <p:sldId id="760" r:id="rId61"/>
    <p:sldId id="761" r:id="rId62"/>
    <p:sldId id="762" r:id="rId63"/>
    <p:sldId id="763" r:id="rId64"/>
    <p:sldId id="764" r:id="rId65"/>
    <p:sldId id="765" r:id="rId66"/>
    <p:sldId id="766" r:id="rId67"/>
    <p:sldId id="767" r:id="rId68"/>
    <p:sldId id="768" r:id="rId69"/>
    <p:sldId id="769" r:id="rId70"/>
    <p:sldId id="770" r:id="rId71"/>
    <p:sldId id="771" r:id="rId72"/>
    <p:sldId id="772" r:id="rId73"/>
    <p:sldId id="773" r:id="rId74"/>
    <p:sldId id="774" r:id="rId75"/>
    <p:sldId id="775" r:id="rId76"/>
    <p:sldId id="776" r:id="rId77"/>
    <p:sldId id="777" r:id="rId78"/>
    <p:sldId id="778" r:id="rId79"/>
    <p:sldId id="779" r:id="rId80"/>
    <p:sldId id="780"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1D4F"/>
    <a:srgbClr val="A50021"/>
    <a:srgbClr val="531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7"/>
    <p:restoredTop sz="94660"/>
  </p:normalViewPr>
  <p:slideViewPr>
    <p:cSldViewPr snapToGrid="0" snapToObjects="1" showGuides="1">
      <p:cViewPr varScale="1">
        <p:scale>
          <a:sx n="105" d="100"/>
          <a:sy n="105" d="100"/>
        </p:scale>
        <p:origin x="174" y="54"/>
      </p:cViewPr>
      <p:guideLst>
        <p:guide orient="horz" pos="2102"/>
        <p:guide pos="2873"/>
      </p:guideLst>
    </p:cSldViewPr>
  </p:slideViewPr>
  <p:notesTextViewPr>
    <p:cViewPr>
      <p:scale>
        <a:sx n="100" d="100"/>
        <a:sy n="100" d="100"/>
      </p:scale>
      <p:origin x="0" y="0"/>
    </p:cViewPr>
  </p:notesTextViewPr>
  <p:sorterViewPr showFormatting="0">
    <p:cViewPr>
      <p:scale>
        <a:sx n="66" d="100"/>
        <a:sy n="66" d="100"/>
      </p:scale>
      <p:origin x="0" y="2512"/>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zh-CN" altLang="en-US" sz="1800" smtClean="0"/>
            <a:t>软件工程关注于大型程序的构造</a:t>
          </a:r>
          <a:endParaRPr lang="zh-CN" altLang="en-US" sz="1800" dirty="0"/>
        </a:p>
      </dgm:t>
    </dgm:pt>
    <dgm:pt modelId="{8896E1D1-25BD-43BD-8A8B-D6EE239520C9}" cxnId="{5C826EB7-54F4-4BFB-BB63-311091908095}" type="parTrans">
      <dgm:prSet/>
      <dgm:spPr/>
      <dgm:t>
        <a:bodyPr/>
        <a:lstStyle/>
        <a:p>
          <a:endParaRPr lang="zh-CN" altLang="en-US"/>
        </a:p>
      </dgm:t>
    </dgm:pt>
    <dgm:pt modelId="{45A0ECF1-4573-45DA-9FA0-B181CC4CC582}" cxnId="{5C826EB7-54F4-4BFB-BB63-311091908095}" type="sibTrans">
      <dgm:prSet/>
      <dgm:spPr/>
      <dgm:t>
        <a:bodyPr/>
        <a:lstStyle/>
        <a:p>
          <a:endParaRPr lang="zh-CN" altLang="en-US"/>
        </a:p>
      </dgm:t>
    </dgm:pt>
    <dgm:pt modelId="{0E77F695-092A-4633-9249-8CE5D5AA43DF}">
      <dgm:prSet phldrT="[文本]" custT="1"/>
      <dgm:spPr/>
      <dgm:t>
        <a:bodyPr/>
        <a:lstStyle/>
        <a:p>
          <a:r>
            <a:rPr lang="zh-CN" altLang="en-US" sz="1800" smtClean="0"/>
            <a:t>软件工程的中心课题是控制复杂性</a:t>
          </a:r>
          <a:endParaRPr lang="zh-CN" altLang="en-US" sz="1800" dirty="0"/>
        </a:p>
      </dgm:t>
    </dgm:pt>
    <dgm:pt modelId="{C8AB02A5-257C-4A82-BD73-7B1E29257A9F}" cxnId="{DA0650BA-2450-4B74-A01F-336BFD9CADEC}" type="parTrans">
      <dgm:prSet/>
      <dgm:spPr/>
      <dgm:t>
        <a:bodyPr/>
        <a:lstStyle/>
        <a:p>
          <a:endParaRPr lang="zh-CN" altLang="en-US"/>
        </a:p>
      </dgm:t>
    </dgm:pt>
    <dgm:pt modelId="{4D934B84-7468-482B-8CAD-A5282EEAB222}" cxnId="{DA0650BA-2450-4B74-A01F-336BFD9CADEC}" type="sibTrans">
      <dgm:prSet/>
      <dgm:spPr/>
      <dgm:t>
        <a:bodyPr/>
        <a:lstStyle/>
        <a:p>
          <a:endParaRPr lang="zh-CN" altLang="en-US"/>
        </a:p>
      </dgm:t>
    </dgm:pt>
    <dgm:pt modelId="{2332ECA6-8F5E-4F3A-9A27-062ABEC60810}">
      <dgm:prSet phldrT="[文本]" custT="1"/>
      <dgm:spPr/>
      <dgm:t>
        <a:bodyPr/>
        <a:lstStyle/>
        <a:p>
          <a:r>
            <a:rPr lang="zh-CN" altLang="en-US" sz="1800" smtClean="0"/>
            <a:t>软件经常变化</a:t>
          </a:r>
          <a:endParaRPr lang="zh-CN" altLang="en-US" sz="1800" dirty="0"/>
        </a:p>
      </dgm:t>
    </dgm:pt>
    <dgm:pt modelId="{3D834634-C1D9-444E-BF48-0790AE39DAA1}" cxnId="{A2ACAF0D-8C98-4E1D-83AF-4A63580D16EE}" type="parTrans">
      <dgm:prSet/>
      <dgm:spPr/>
      <dgm:t>
        <a:bodyPr/>
        <a:lstStyle/>
        <a:p>
          <a:endParaRPr lang="zh-CN" altLang="en-US"/>
        </a:p>
      </dgm:t>
    </dgm:pt>
    <dgm:pt modelId="{44786B1D-F429-4F75-85BC-D106C18B2E51}" cxnId="{A2ACAF0D-8C98-4E1D-83AF-4A63580D16EE}" type="sibTrans">
      <dgm:prSet/>
      <dgm:spPr/>
      <dgm:t>
        <a:bodyPr/>
        <a:lstStyle/>
        <a:p>
          <a:endParaRPr lang="zh-CN" altLang="en-US"/>
        </a:p>
      </dgm:t>
    </dgm:pt>
    <dgm:pt modelId="{FA65A191-E448-4681-A474-3055221B9BCC}">
      <dgm:prSet phldrT="[文本]" custT="1"/>
      <dgm:spPr/>
      <dgm:t>
        <a:bodyPr/>
        <a:lstStyle/>
        <a:p>
          <a:r>
            <a:rPr lang="zh-CN" altLang="en-US" sz="1800" smtClean="0"/>
            <a:t>必须有效地支持它的用户</a:t>
          </a:r>
          <a:endParaRPr lang="zh-CN" altLang="en-US" sz="1800" dirty="0"/>
        </a:p>
      </dgm:t>
    </dgm:pt>
    <dgm:pt modelId="{FA26E1A8-3050-48DF-A913-503DB511467B}" cxnId="{009F0012-504A-4E7F-8A9D-C172805E78F2}" type="parTrans">
      <dgm:prSet/>
      <dgm:spPr/>
      <dgm:t>
        <a:bodyPr/>
        <a:lstStyle/>
        <a:p>
          <a:endParaRPr lang="zh-CN" altLang="en-US"/>
        </a:p>
      </dgm:t>
    </dgm:pt>
    <dgm:pt modelId="{E29D1E1C-712F-4359-8AFE-A46DEF5721AC}" cxnId="{009F0012-504A-4E7F-8A9D-C172805E78F2}" type="sibTrans">
      <dgm:prSet/>
      <dgm:spPr/>
      <dgm:t>
        <a:bodyPr/>
        <a:lstStyle/>
        <a:p>
          <a:endParaRPr lang="zh-CN" altLang="en-US"/>
        </a:p>
      </dgm:t>
    </dgm:pt>
    <dgm:pt modelId="{9A02DFF9-72F5-4DE8-9CFE-FA4439AE892C}">
      <dgm:prSet phldrT="[文本]" custT="1"/>
      <dgm:spPr/>
      <dgm:t>
        <a:bodyPr/>
        <a:lstStyle/>
        <a:p>
          <a:r>
            <a:rPr lang="zh-CN" altLang="en-US" sz="1800" smtClean="0"/>
            <a:t>开发软件的效率非常重要</a:t>
          </a:r>
          <a:endParaRPr lang="zh-CN" altLang="en-US" sz="1800" dirty="0"/>
        </a:p>
      </dgm:t>
    </dgm:pt>
    <dgm:pt modelId="{2ABAC83E-72D4-4C1F-A5D8-BEF6BA7E3D91}" cxnId="{B51D27AD-1285-4322-A2EF-129B57F9F790}" type="parTrans">
      <dgm:prSet/>
      <dgm:spPr/>
      <dgm:t>
        <a:bodyPr/>
        <a:lstStyle/>
        <a:p>
          <a:endParaRPr lang="zh-CN" altLang="en-US"/>
        </a:p>
      </dgm:t>
    </dgm:pt>
    <dgm:pt modelId="{96AC31D9-5AF0-47F5-BD87-C0C74540F3A8}" cxnId="{B51D27AD-1285-4322-A2EF-129B57F9F790}" type="sibTrans">
      <dgm:prSet/>
      <dgm:spPr/>
      <dgm:t>
        <a:bodyPr/>
        <a:lstStyle/>
        <a:p>
          <a:endParaRPr lang="zh-CN" altLang="en-US"/>
        </a:p>
      </dgm:t>
    </dgm:pt>
    <dgm:pt modelId="{41E1A765-E429-4C13-A543-C0C33787D7B6}">
      <dgm:prSet phldrT="[文本]" custT="1"/>
      <dgm:spPr/>
      <dgm:t>
        <a:bodyPr/>
        <a:lstStyle/>
        <a:p>
          <a:r>
            <a:rPr lang="zh-CN" altLang="en-US" sz="1800" smtClean="0"/>
            <a:t>和谐地合作是开发软件的关键</a:t>
          </a:r>
          <a:endParaRPr lang="zh-CN" altLang="en-US" sz="1800" dirty="0"/>
        </a:p>
      </dgm:t>
    </dgm:pt>
    <dgm:pt modelId="{0C313F76-B21A-482B-BF23-F0BB504E6CAC}" cxnId="{0BDF6925-B090-484B-BF75-AE64215355FB}" type="parTrans">
      <dgm:prSet/>
      <dgm:spPr/>
      <dgm:t>
        <a:bodyPr/>
        <a:lstStyle/>
        <a:p>
          <a:endParaRPr lang="zh-CN" altLang="en-US"/>
        </a:p>
      </dgm:t>
    </dgm:pt>
    <dgm:pt modelId="{CCA518DA-8ADA-408C-B241-3B21225F2CEA}" cxnId="{0BDF6925-B090-484B-BF75-AE64215355FB}" type="sibTrans">
      <dgm:prSet/>
      <dgm:spPr/>
      <dgm:t>
        <a:bodyPr/>
        <a:lstStyle/>
        <a:p>
          <a:endParaRPr lang="zh-CN" altLang="en-US"/>
        </a:p>
      </dgm:t>
    </dgm:pt>
    <dgm:pt modelId="{8855E401-21F6-49DE-965D-C4765BEF879F}">
      <dgm:prSet phldrT="[文本]" custT="1"/>
      <dgm:spPr/>
      <dgm:t>
        <a:bodyPr/>
        <a:lstStyle/>
        <a:p>
          <a:r>
            <a:rPr lang="zh-CN" altLang="en-US" sz="1800" dirty="0" smtClean="0"/>
            <a:t>两种背景的人创造产品这个特性与前两个特性紧密相关</a:t>
          </a:r>
          <a:endParaRPr lang="zh-CN" altLang="en-US" sz="1800" dirty="0"/>
        </a:p>
      </dgm:t>
    </dgm:pt>
    <dgm:pt modelId="{EAE2458E-CD23-48F2-97C0-AB7F302E068A}" cxnId="{77287110-690D-4CE0-BEE4-BF52327E02D0}" type="parTrans">
      <dgm:prSet/>
      <dgm:spPr/>
      <dgm:t>
        <a:bodyPr/>
        <a:lstStyle/>
        <a:p>
          <a:endParaRPr lang="zh-CN" altLang="en-US"/>
        </a:p>
      </dgm:t>
    </dgm:pt>
    <dgm:pt modelId="{69BDB185-547F-40E9-AA2C-AECB55B0FA45}" cxnId="{77287110-690D-4CE0-BEE4-BF52327E02D0}" type="sib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AA116C8A-7F24-4797-94F4-4B0324267609}" type="pres">
      <dgm:prSet presAssocID="{0E77F695-092A-4633-9249-8CE5D5AA43DF}" presName="parentLin" presStyleCnt="0"/>
      <dgm:spPr/>
      <dgm:t>
        <a:bodyPr/>
        <a:lstStyle/>
        <a:p>
          <a:endParaRPr lang="zh-CN" altLang="en-US"/>
        </a:p>
      </dgm:t>
    </dgm:pt>
    <dgm:pt modelId="{5B16B0DA-6AED-41BF-BF51-607CF2DA3F79}" type="pres">
      <dgm:prSet presAssocID="{0E77F695-092A-4633-9249-8CE5D5AA43DF}" presName="parentLeftMargin" presStyleLbl="node1" presStyleIdx="0" presStyleCnt="7"/>
      <dgm:spPr/>
      <dgm:t>
        <a:bodyPr/>
        <a:lstStyle/>
        <a:p>
          <a:endParaRPr lang="zh-CN" altLang="en-US"/>
        </a:p>
      </dgm:t>
    </dgm:pt>
    <dgm:pt modelId="{0F5DC670-EAE8-4CC8-9BC9-F42CF6419799}" type="pres">
      <dgm:prSet presAssocID="{0E77F695-092A-4633-9249-8CE5D5AA43DF}" presName="parentText" presStyleLbl="node1" presStyleIdx="1" presStyleCnt="7">
        <dgm:presLayoutVars>
          <dgm:chMax val="0"/>
          <dgm:bulletEnabled val="1"/>
        </dgm:presLayoutVars>
      </dgm:prSet>
      <dgm:spPr/>
      <dgm:t>
        <a:bodyPr/>
        <a:lstStyle/>
        <a:p>
          <a:endParaRPr lang="zh-CN" altLang="en-US"/>
        </a:p>
      </dgm:t>
    </dgm:pt>
    <dgm:pt modelId="{02798272-13F2-477B-BEE5-8E0134720BF4}" type="pres">
      <dgm:prSet presAssocID="{0E77F695-092A-4633-9249-8CE5D5AA43DF}" presName="negativeSpace" presStyleCnt="0"/>
      <dgm:spPr/>
      <dgm:t>
        <a:bodyPr/>
        <a:lstStyle/>
        <a:p>
          <a:endParaRPr lang="zh-CN" altLang="en-US"/>
        </a:p>
      </dgm:t>
    </dgm:pt>
    <dgm:pt modelId="{B210E9C6-A884-4FE1-BCBA-498078D4C67A}" type="pres">
      <dgm:prSet presAssocID="{0E77F695-092A-4633-9249-8CE5D5AA43DF}" presName="childText" presStyleLbl="conFgAcc1" presStyleIdx="1" presStyleCnt="7">
        <dgm:presLayoutVars>
          <dgm:bulletEnabled val="1"/>
        </dgm:presLayoutVars>
      </dgm:prSet>
      <dgm:spPr/>
      <dgm:t>
        <a:bodyPr/>
        <a:lstStyle/>
        <a:p>
          <a:endParaRPr lang="zh-CN" altLang="en-US"/>
        </a:p>
      </dgm:t>
    </dgm:pt>
    <dgm:pt modelId="{3E67455A-6ABD-465E-A82E-4D3FF110C85D}" type="pres">
      <dgm:prSet presAssocID="{4D934B84-7468-482B-8CAD-A5282EEAB222}" presName="spaceBetweenRectangles" presStyleCnt="0"/>
      <dgm:spPr/>
      <dgm:t>
        <a:bodyPr/>
        <a:lstStyle/>
        <a:p>
          <a:endParaRPr lang="zh-CN" altLang="en-US"/>
        </a:p>
      </dgm:t>
    </dgm:pt>
    <dgm:pt modelId="{DBF23079-3277-4E78-8337-0D4E62AF5B78}" type="pres">
      <dgm:prSet presAssocID="{2332ECA6-8F5E-4F3A-9A27-062ABEC60810}" presName="parentLin" presStyleCnt="0"/>
      <dgm:spPr/>
      <dgm:t>
        <a:bodyPr/>
        <a:lstStyle/>
        <a:p>
          <a:endParaRPr lang="zh-CN" altLang="en-US"/>
        </a:p>
      </dgm:t>
    </dgm:pt>
    <dgm:pt modelId="{8043515F-EF42-418B-A71C-098D98124D11}" type="pres">
      <dgm:prSet presAssocID="{2332ECA6-8F5E-4F3A-9A27-062ABEC60810}" presName="parentLeftMargin" presStyleLbl="node1" presStyleIdx="1" presStyleCnt="7"/>
      <dgm:spPr/>
      <dgm:t>
        <a:bodyPr/>
        <a:lstStyle/>
        <a:p>
          <a:endParaRPr lang="zh-CN" altLang="en-US"/>
        </a:p>
      </dgm:t>
    </dgm:pt>
    <dgm:pt modelId="{D42E587D-3EA7-4843-AFA6-222C414348C5}" type="pres">
      <dgm:prSet presAssocID="{2332ECA6-8F5E-4F3A-9A27-062ABEC60810}" presName="parentText" presStyleLbl="node1" presStyleIdx="2" presStyleCnt="7">
        <dgm:presLayoutVars>
          <dgm:chMax val="0"/>
          <dgm:bulletEnabled val="1"/>
        </dgm:presLayoutVars>
      </dgm:prSet>
      <dgm:spPr/>
      <dgm:t>
        <a:bodyPr/>
        <a:lstStyle/>
        <a:p>
          <a:endParaRPr lang="zh-CN" altLang="en-US"/>
        </a:p>
      </dgm:t>
    </dgm:pt>
    <dgm:pt modelId="{7E7150B7-0DF1-4A3E-BD9A-E5068C76B305}" type="pres">
      <dgm:prSet presAssocID="{2332ECA6-8F5E-4F3A-9A27-062ABEC60810}" presName="negativeSpace" presStyleCnt="0"/>
      <dgm:spPr/>
      <dgm:t>
        <a:bodyPr/>
        <a:lstStyle/>
        <a:p>
          <a:endParaRPr lang="zh-CN" altLang="en-US"/>
        </a:p>
      </dgm:t>
    </dgm:pt>
    <dgm:pt modelId="{8C56A8EE-F841-4692-8AC7-363875350A1C}" type="pres">
      <dgm:prSet presAssocID="{2332ECA6-8F5E-4F3A-9A27-062ABEC60810}" presName="childText" presStyleLbl="conFgAcc1" presStyleIdx="2" presStyleCnt="7">
        <dgm:presLayoutVars>
          <dgm:bulletEnabled val="1"/>
        </dgm:presLayoutVars>
      </dgm:prSet>
      <dgm:spPr/>
      <dgm:t>
        <a:bodyPr/>
        <a:lstStyle/>
        <a:p>
          <a:endParaRPr lang="zh-CN" altLang="en-US"/>
        </a:p>
      </dgm:t>
    </dgm:pt>
    <dgm:pt modelId="{839E7AB8-239F-4BEC-B9C3-74FFAFEA9D8D}" type="pres">
      <dgm:prSet presAssocID="{44786B1D-F429-4F75-85BC-D106C18B2E51}" presName="spaceBetweenRectangles" presStyleCnt="0"/>
      <dgm:spPr/>
      <dgm:t>
        <a:bodyPr/>
        <a:lstStyle/>
        <a:p>
          <a:endParaRPr lang="zh-CN" altLang="en-US"/>
        </a:p>
      </dgm:t>
    </dgm:pt>
    <dgm:pt modelId="{D4CAEC3A-BF49-4F56-8967-15CD2CBF619E}" type="pres">
      <dgm:prSet presAssocID="{9A02DFF9-72F5-4DE8-9CFE-FA4439AE892C}" presName="parentLin" presStyleCnt="0"/>
      <dgm:spPr/>
      <dgm:t>
        <a:bodyPr/>
        <a:lstStyle/>
        <a:p>
          <a:endParaRPr lang="zh-CN" altLang="en-US"/>
        </a:p>
      </dgm:t>
    </dgm:pt>
    <dgm:pt modelId="{2FC827A2-6066-4D98-8A25-C614FDED5E04}" type="pres">
      <dgm:prSet presAssocID="{9A02DFF9-72F5-4DE8-9CFE-FA4439AE892C}" presName="parentLeftMargin" presStyleLbl="node1" presStyleIdx="2" presStyleCnt="7"/>
      <dgm:spPr/>
      <dgm:t>
        <a:bodyPr/>
        <a:lstStyle/>
        <a:p>
          <a:endParaRPr lang="zh-CN" altLang="en-US"/>
        </a:p>
      </dgm:t>
    </dgm:pt>
    <dgm:pt modelId="{670749B7-8F70-4B19-AF42-E8B76911F258}" type="pres">
      <dgm:prSet presAssocID="{9A02DFF9-72F5-4DE8-9CFE-FA4439AE892C}" presName="parentText" presStyleLbl="node1" presStyleIdx="3" presStyleCnt="7">
        <dgm:presLayoutVars>
          <dgm:chMax val="0"/>
          <dgm:bulletEnabled val="1"/>
        </dgm:presLayoutVars>
      </dgm:prSet>
      <dgm:spPr/>
      <dgm:t>
        <a:bodyPr/>
        <a:lstStyle/>
        <a:p>
          <a:endParaRPr lang="zh-CN" altLang="en-US"/>
        </a:p>
      </dgm:t>
    </dgm:pt>
    <dgm:pt modelId="{A2993F0E-54BC-4208-9968-51777FACC9BA}" type="pres">
      <dgm:prSet presAssocID="{9A02DFF9-72F5-4DE8-9CFE-FA4439AE892C}" presName="negativeSpace" presStyleCnt="0"/>
      <dgm:spPr/>
      <dgm:t>
        <a:bodyPr/>
        <a:lstStyle/>
        <a:p>
          <a:endParaRPr lang="zh-CN" altLang="en-US"/>
        </a:p>
      </dgm:t>
    </dgm:pt>
    <dgm:pt modelId="{29ECCE60-0C8C-45A3-896A-0FCA6E731E2C}" type="pres">
      <dgm:prSet presAssocID="{9A02DFF9-72F5-4DE8-9CFE-FA4439AE892C}" presName="childText" presStyleLbl="conFgAcc1" presStyleIdx="3" presStyleCnt="7">
        <dgm:presLayoutVars>
          <dgm:bulletEnabled val="1"/>
        </dgm:presLayoutVars>
      </dgm:prSet>
      <dgm:spPr/>
      <dgm:t>
        <a:bodyPr/>
        <a:lstStyle/>
        <a:p>
          <a:endParaRPr lang="zh-CN" altLang="en-US"/>
        </a:p>
      </dgm:t>
    </dgm:pt>
    <dgm:pt modelId="{D3D4B502-78B4-45E9-BC42-0B4813534ED6}" type="pres">
      <dgm:prSet presAssocID="{96AC31D9-5AF0-47F5-BD87-C0C74540F3A8}" presName="spaceBetweenRectangles" presStyleCnt="0"/>
      <dgm:spPr/>
      <dgm:t>
        <a:bodyPr/>
        <a:lstStyle/>
        <a:p>
          <a:endParaRPr lang="zh-CN" altLang="en-US"/>
        </a:p>
      </dgm:t>
    </dgm:pt>
    <dgm:pt modelId="{1B3B9CCC-8EF5-4CBD-A6CD-70A8AB3CF8D7}" type="pres">
      <dgm:prSet presAssocID="{41E1A765-E429-4C13-A543-C0C33787D7B6}" presName="parentLin" presStyleCnt="0"/>
      <dgm:spPr/>
      <dgm:t>
        <a:bodyPr/>
        <a:lstStyle/>
        <a:p>
          <a:endParaRPr lang="zh-CN" altLang="en-US"/>
        </a:p>
      </dgm:t>
    </dgm:pt>
    <dgm:pt modelId="{DE25FAB9-6568-4ED8-8913-989975BDC555}" type="pres">
      <dgm:prSet presAssocID="{41E1A765-E429-4C13-A543-C0C33787D7B6}" presName="parentLeftMargin" presStyleLbl="node1" presStyleIdx="3" presStyleCnt="7"/>
      <dgm:spPr/>
      <dgm:t>
        <a:bodyPr/>
        <a:lstStyle/>
        <a:p>
          <a:endParaRPr lang="zh-CN" altLang="en-US"/>
        </a:p>
      </dgm:t>
    </dgm:pt>
    <dgm:pt modelId="{08D91DA3-0689-4947-AB01-6512F16DBA7D}" type="pres">
      <dgm:prSet presAssocID="{41E1A765-E429-4C13-A543-C0C33787D7B6}" presName="parentText" presStyleLbl="node1" presStyleIdx="4" presStyleCnt="7">
        <dgm:presLayoutVars>
          <dgm:chMax val="0"/>
          <dgm:bulletEnabled val="1"/>
        </dgm:presLayoutVars>
      </dgm:prSet>
      <dgm:spPr/>
      <dgm:t>
        <a:bodyPr/>
        <a:lstStyle/>
        <a:p>
          <a:endParaRPr lang="zh-CN" altLang="en-US"/>
        </a:p>
      </dgm:t>
    </dgm:pt>
    <dgm:pt modelId="{D022404A-C911-457B-B705-F3C776B3BB28}" type="pres">
      <dgm:prSet presAssocID="{41E1A765-E429-4C13-A543-C0C33787D7B6}" presName="negativeSpace" presStyleCnt="0"/>
      <dgm:spPr/>
      <dgm:t>
        <a:bodyPr/>
        <a:lstStyle/>
        <a:p>
          <a:endParaRPr lang="zh-CN" altLang="en-US"/>
        </a:p>
      </dgm:t>
    </dgm:pt>
    <dgm:pt modelId="{3A6E8B2B-698B-4684-9086-7322BA4B0410}" type="pres">
      <dgm:prSet presAssocID="{41E1A765-E429-4C13-A543-C0C33787D7B6}" presName="childText" presStyleLbl="conFgAcc1" presStyleIdx="4" presStyleCnt="7">
        <dgm:presLayoutVars>
          <dgm:bulletEnabled val="1"/>
        </dgm:presLayoutVars>
      </dgm:prSet>
      <dgm:spPr/>
      <dgm:t>
        <a:bodyPr/>
        <a:lstStyle/>
        <a:p>
          <a:endParaRPr lang="zh-CN" altLang="en-US"/>
        </a:p>
      </dgm:t>
    </dgm:pt>
    <dgm:pt modelId="{C34B7203-01FE-41C2-A1BE-A2C5A4D4ED1D}" type="pres">
      <dgm:prSet presAssocID="{CCA518DA-8ADA-408C-B241-3B21225F2CEA}" presName="spaceBetweenRectangles" presStyleCnt="0"/>
      <dgm:spPr/>
      <dgm:t>
        <a:bodyPr/>
        <a:lstStyle/>
        <a:p>
          <a:endParaRPr lang="zh-CN" altLang="en-US"/>
        </a:p>
      </dgm:t>
    </dgm:pt>
    <dgm:pt modelId="{D5D02BF7-E702-4CF0-B30B-85498CD3C089}" type="pres">
      <dgm:prSet presAssocID="{FA65A191-E448-4681-A474-3055221B9BCC}" presName="parentLin" presStyleCnt="0"/>
      <dgm:spPr/>
      <dgm:t>
        <a:bodyPr/>
        <a:lstStyle/>
        <a:p>
          <a:endParaRPr lang="zh-CN" altLang="en-US"/>
        </a:p>
      </dgm:t>
    </dgm:pt>
    <dgm:pt modelId="{2E9EA71B-B115-4435-A8B4-391264E4E4DB}" type="pres">
      <dgm:prSet presAssocID="{FA65A191-E448-4681-A474-3055221B9BCC}" presName="parentLeftMargin" presStyleLbl="node1" presStyleIdx="4" presStyleCnt="7"/>
      <dgm:spPr/>
      <dgm:t>
        <a:bodyPr/>
        <a:lstStyle/>
        <a:p>
          <a:endParaRPr lang="zh-CN" altLang="en-US"/>
        </a:p>
      </dgm:t>
    </dgm:pt>
    <dgm:pt modelId="{295E4C56-E244-49C1-AF95-CDBDB4A62C1E}" type="pres">
      <dgm:prSet presAssocID="{FA65A191-E448-4681-A474-3055221B9BCC}" presName="parentText" presStyleLbl="node1" presStyleIdx="5" presStyleCnt="7">
        <dgm:presLayoutVars>
          <dgm:chMax val="0"/>
          <dgm:bulletEnabled val="1"/>
        </dgm:presLayoutVars>
      </dgm:prSet>
      <dgm:spPr/>
      <dgm:t>
        <a:bodyPr/>
        <a:lstStyle/>
        <a:p>
          <a:endParaRPr lang="zh-CN" altLang="en-US"/>
        </a:p>
      </dgm:t>
    </dgm:pt>
    <dgm:pt modelId="{507C4024-C4DD-48E5-AD23-5D8420D6D034}" type="pres">
      <dgm:prSet presAssocID="{FA65A191-E448-4681-A474-3055221B9BCC}" presName="negativeSpace" presStyleCnt="0"/>
      <dgm:spPr/>
      <dgm:t>
        <a:bodyPr/>
        <a:lstStyle/>
        <a:p>
          <a:endParaRPr lang="zh-CN" altLang="en-US"/>
        </a:p>
      </dgm:t>
    </dgm:pt>
    <dgm:pt modelId="{93F7EC4B-BF0A-425B-8C02-BBA0C30F72A0}" type="pres">
      <dgm:prSet presAssocID="{FA65A191-E448-4681-A474-3055221B9BCC}" presName="childText" presStyleLbl="conFgAcc1" presStyleIdx="5" presStyleCnt="7">
        <dgm:presLayoutVars>
          <dgm:bulletEnabled val="1"/>
        </dgm:presLayoutVars>
      </dgm:prSet>
      <dgm:spPr/>
      <dgm:t>
        <a:bodyPr/>
        <a:lstStyle/>
        <a:p>
          <a:endParaRPr lang="zh-CN" altLang="en-US"/>
        </a:p>
      </dgm:t>
    </dgm:pt>
    <dgm:pt modelId="{D7022A97-4AA4-46C9-8B35-EFDF91A38A6A}" type="pres">
      <dgm:prSet presAssocID="{E29D1E1C-712F-4359-8AFE-A46DEF5721AC}" presName="spaceBetweenRectangles" presStyleCnt="0"/>
      <dgm:spPr/>
      <dgm:t>
        <a:bodyPr/>
        <a:lstStyle/>
        <a:p>
          <a:endParaRPr lang="zh-CN" altLang="en-US"/>
        </a:p>
      </dgm:t>
    </dgm:pt>
    <dgm:pt modelId="{A41E938B-218D-44CC-B69D-AE6B2A5E28FF}" type="pres">
      <dgm:prSet presAssocID="{8855E401-21F6-49DE-965D-C4765BEF879F}" presName="parentLin" presStyleCnt="0"/>
      <dgm:spPr/>
      <dgm:t>
        <a:bodyPr/>
        <a:lstStyle/>
        <a:p>
          <a:endParaRPr lang="zh-CN" altLang="en-US"/>
        </a:p>
      </dgm:t>
    </dgm:pt>
    <dgm:pt modelId="{814E8494-C557-4EDA-9600-7F488B4C9F27}" type="pres">
      <dgm:prSet presAssocID="{8855E401-21F6-49DE-965D-C4765BEF879F}" presName="parentLeftMargin" presStyleLbl="node1" presStyleIdx="5" presStyleCnt="7"/>
      <dgm:spPr/>
      <dgm:t>
        <a:bodyPr/>
        <a:lstStyle/>
        <a:p>
          <a:endParaRPr lang="zh-CN" altLang="en-US"/>
        </a:p>
      </dgm:t>
    </dgm:pt>
    <dgm:pt modelId="{3DD5D1FF-BDBA-4E3F-B591-AA3E8C8259A1}" type="pres">
      <dgm:prSet presAssocID="{8855E401-21F6-49DE-965D-C4765BEF879F}" presName="parentText" presStyleLbl="node1" presStyleIdx="6" presStyleCnt="7">
        <dgm:presLayoutVars>
          <dgm:chMax val="0"/>
          <dgm:bulletEnabled val="1"/>
        </dgm:presLayoutVars>
      </dgm:prSet>
      <dgm:spPr/>
      <dgm:t>
        <a:bodyPr/>
        <a:lstStyle/>
        <a:p>
          <a:endParaRPr lang="zh-CN" altLang="en-US"/>
        </a:p>
      </dgm:t>
    </dgm:pt>
    <dgm:pt modelId="{F6F630B2-1F15-43A0-B214-FE5C14142B2D}" type="pres">
      <dgm:prSet presAssocID="{8855E401-21F6-49DE-965D-C4765BEF879F}" presName="negativeSpace" presStyleCnt="0"/>
      <dgm:spPr/>
      <dgm:t>
        <a:bodyPr/>
        <a:lstStyle/>
        <a:p>
          <a:endParaRPr lang="zh-CN" altLang="en-US"/>
        </a:p>
      </dgm:t>
    </dgm:pt>
    <dgm:pt modelId="{97DE0F63-DC63-46CC-9C0B-328313469902}" type="pres">
      <dgm:prSet presAssocID="{8855E401-21F6-49DE-965D-C4765BEF879F}" presName="childText" presStyleLbl="conFgAcc1" presStyleIdx="6" presStyleCnt="7">
        <dgm:presLayoutVars>
          <dgm:bulletEnabled val="1"/>
        </dgm:presLayoutVars>
      </dgm:prSet>
      <dgm:spPr/>
      <dgm:t>
        <a:bodyPr/>
        <a:lstStyle/>
        <a:p>
          <a:endParaRPr lang="zh-CN" altLang="en-US"/>
        </a:p>
      </dgm:t>
    </dgm:pt>
  </dgm:ptLst>
  <dgm:cxnLst>
    <dgm:cxn modelId="{A2ACAF0D-8C98-4E1D-83AF-4A63580D16EE}" srcId="{A8093E7D-72E2-469F-AD38-E195A6CB2294}" destId="{2332ECA6-8F5E-4F3A-9A27-062ABEC60810}" srcOrd="2" destOrd="0" parTransId="{3D834634-C1D9-444E-BF48-0790AE39DAA1}" sibTransId="{44786B1D-F429-4F75-85BC-D106C18B2E51}"/>
    <dgm:cxn modelId="{21D34CE5-E054-414C-946A-7F7C783158D0}" type="presOf" srcId="{FA65A191-E448-4681-A474-3055221B9BCC}" destId="{295E4C56-E244-49C1-AF95-CDBDB4A62C1E}" srcOrd="1" destOrd="0" presId="urn:microsoft.com/office/officeart/2005/8/layout/list1"/>
    <dgm:cxn modelId="{FC4E1BDD-DA42-47DE-8A9F-F35F0DAD93B4}" type="presOf" srcId="{8855E401-21F6-49DE-965D-C4765BEF879F}" destId="{814E8494-C557-4EDA-9600-7F488B4C9F27}" srcOrd="0" destOrd="0" presId="urn:microsoft.com/office/officeart/2005/8/layout/list1"/>
    <dgm:cxn modelId="{3CA8D527-67CD-4245-8330-EBEC3062E5F4}" type="presOf" srcId="{893613D5-DE85-407F-B216-C92194E21B10}" destId="{787C6EE1-56A1-4212-B3AD-02A8D00C6834}" srcOrd="0" destOrd="0" presId="urn:microsoft.com/office/officeart/2005/8/layout/list1"/>
    <dgm:cxn modelId="{E5B7CFD3-05A3-42BF-A8AA-E7B3633AF654}" type="presOf" srcId="{8855E401-21F6-49DE-965D-C4765BEF879F}" destId="{3DD5D1FF-BDBA-4E3F-B591-AA3E8C8259A1}" srcOrd="1" destOrd="0" presId="urn:microsoft.com/office/officeart/2005/8/layout/list1"/>
    <dgm:cxn modelId="{2B135C23-520A-43BF-8C07-51DD4468E353}" type="presOf" srcId="{893613D5-DE85-407F-B216-C92194E21B10}" destId="{7FBB601F-231A-4F93-AA47-F369C36A6E25}" srcOrd="1" destOrd="0" presId="urn:microsoft.com/office/officeart/2005/8/layout/list1"/>
    <dgm:cxn modelId="{AA9FDEE2-6B03-4069-A5E4-155DC218B442}" type="presOf" srcId="{9A02DFF9-72F5-4DE8-9CFE-FA4439AE892C}" destId="{670749B7-8F70-4B19-AF42-E8B76911F258}" srcOrd="1" destOrd="0" presId="urn:microsoft.com/office/officeart/2005/8/layout/list1"/>
    <dgm:cxn modelId="{009F0012-504A-4E7F-8A9D-C172805E78F2}" srcId="{A8093E7D-72E2-469F-AD38-E195A6CB2294}" destId="{FA65A191-E448-4681-A474-3055221B9BCC}" srcOrd="5" destOrd="0" parTransId="{FA26E1A8-3050-48DF-A913-503DB511467B}" sibTransId="{E29D1E1C-712F-4359-8AFE-A46DEF5721AC}"/>
    <dgm:cxn modelId="{B51D27AD-1285-4322-A2EF-129B57F9F790}" srcId="{A8093E7D-72E2-469F-AD38-E195A6CB2294}" destId="{9A02DFF9-72F5-4DE8-9CFE-FA4439AE892C}" srcOrd="3" destOrd="0" parTransId="{2ABAC83E-72D4-4C1F-A5D8-BEF6BA7E3D91}" sibTransId="{96AC31D9-5AF0-47F5-BD87-C0C74540F3A8}"/>
    <dgm:cxn modelId="{0BDF6925-B090-484B-BF75-AE64215355FB}" srcId="{A8093E7D-72E2-469F-AD38-E195A6CB2294}" destId="{41E1A765-E429-4C13-A543-C0C33787D7B6}" srcOrd="4" destOrd="0" parTransId="{0C313F76-B21A-482B-BF23-F0BB504E6CAC}" sibTransId="{CCA518DA-8ADA-408C-B241-3B21225F2CEA}"/>
    <dgm:cxn modelId="{FDA41469-503B-4F18-8077-BC651CFD1F1F}" type="presOf" srcId="{9A02DFF9-72F5-4DE8-9CFE-FA4439AE892C}" destId="{2FC827A2-6066-4D98-8A25-C614FDED5E04}" srcOrd="0" destOrd="0" presId="urn:microsoft.com/office/officeart/2005/8/layout/list1"/>
    <dgm:cxn modelId="{DA0650BA-2450-4B74-A01F-336BFD9CADEC}" srcId="{A8093E7D-72E2-469F-AD38-E195A6CB2294}" destId="{0E77F695-092A-4633-9249-8CE5D5AA43DF}" srcOrd="1" destOrd="0" parTransId="{C8AB02A5-257C-4A82-BD73-7B1E29257A9F}" sibTransId="{4D934B84-7468-482B-8CAD-A5282EEAB222}"/>
    <dgm:cxn modelId="{DBD32BEF-8EE8-49C0-86BF-3A1A170D994F}" type="presOf" srcId="{41E1A765-E429-4C13-A543-C0C33787D7B6}" destId="{DE25FAB9-6568-4ED8-8913-989975BDC555}" srcOrd="0" destOrd="0" presId="urn:microsoft.com/office/officeart/2005/8/layout/list1"/>
    <dgm:cxn modelId="{A0C854C0-87FD-4323-AEAD-0AD309BFA276}" type="presOf" srcId="{0E77F695-092A-4633-9249-8CE5D5AA43DF}" destId="{5B16B0DA-6AED-41BF-BF51-607CF2DA3F79}" srcOrd="0" destOrd="0" presId="urn:microsoft.com/office/officeart/2005/8/layout/list1"/>
    <dgm:cxn modelId="{F1D59978-4706-4C8E-A167-5FB112EEC203}" type="presOf" srcId="{2332ECA6-8F5E-4F3A-9A27-062ABEC60810}" destId="{8043515F-EF42-418B-A71C-098D98124D11}" srcOrd="0" destOrd="0" presId="urn:microsoft.com/office/officeart/2005/8/layout/list1"/>
    <dgm:cxn modelId="{A973F231-6D5E-4820-9A4A-257F745CFACE}" type="presOf" srcId="{0E77F695-092A-4633-9249-8CE5D5AA43DF}" destId="{0F5DC670-EAE8-4CC8-9BC9-F42CF6419799}" srcOrd="1" destOrd="0" presId="urn:microsoft.com/office/officeart/2005/8/layout/list1"/>
    <dgm:cxn modelId="{B5CB33BB-52C4-46FE-9D70-524C5BD8D437}" type="presOf" srcId="{2332ECA6-8F5E-4F3A-9A27-062ABEC60810}" destId="{D42E587D-3EA7-4843-AFA6-222C414348C5}" srcOrd="1" destOrd="0" presId="urn:microsoft.com/office/officeart/2005/8/layout/list1"/>
    <dgm:cxn modelId="{24F84CB8-00CC-4553-B1CD-E9CCDB8A4457}" type="presOf" srcId="{FA65A191-E448-4681-A474-3055221B9BCC}" destId="{2E9EA71B-B115-4435-A8B4-391264E4E4DB}" srcOrd="0" destOrd="0" presId="urn:microsoft.com/office/officeart/2005/8/layout/list1"/>
    <dgm:cxn modelId="{77287110-690D-4CE0-BEE4-BF52327E02D0}" srcId="{A8093E7D-72E2-469F-AD38-E195A6CB2294}" destId="{8855E401-21F6-49DE-965D-C4765BEF879F}" srcOrd="6" destOrd="0" parTransId="{EAE2458E-CD23-48F2-97C0-AB7F302E068A}" sibTransId="{69BDB185-547F-40E9-AA2C-AECB55B0FA45}"/>
    <dgm:cxn modelId="{5C826EB7-54F4-4BFB-BB63-311091908095}" srcId="{A8093E7D-72E2-469F-AD38-E195A6CB2294}" destId="{893613D5-DE85-407F-B216-C92194E21B10}" srcOrd="0" destOrd="0" parTransId="{8896E1D1-25BD-43BD-8A8B-D6EE239520C9}" sibTransId="{45A0ECF1-4573-45DA-9FA0-B181CC4CC582}"/>
    <dgm:cxn modelId="{E811E591-AEA7-4C4D-A426-EE27481DD17A}" type="presOf" srcId="{A8093E7D-72E2-469F-AD38-E195A6CB2294}" destId="{D235DD8F-B3B5-47B8-948C-D60CEF8DBF57}" srcOrd="0" destOrd="0" presId="urn:microsoft.com/office/officeart/2005/8/layout/list1"/>
    <dgm:cxn modelId="{6C07E8DE-E449-4F46-AACC-873A9E833B5D}" type="presOf" srcId="{41E1A765-E429-4C13-A543-C0C33787D7B6}" destId="{08D91DA3-0689-4947-AB01-6512F16DBA7D}" srcOrd="1" destOrd="0" presId="urn:microsoft.com/office/officeart/2005/8/layout/list1"/>
    <dgm:cxn modelId="{AD9C8FAF-7531-41F9-B758-98653A5967C2}" type="presParOf" srcId="{D235DD8F-B3B5-47B8-948C-D60CEF8DBF57}" destId="{A493F55B-06CE-47C3-A13F-9BAE78E53102}" srcOrd="0" destOrd="0" presId="urn:microsoft.com/office/officeart/2005/8/layout/list1"/>
    <dgm:cxn modelId="{56CAF096-798C-4AB8-AA19-08A3300C3EA3}" type="presParOf" srcId="{A493F55B-06CE-47C3-A13F-9BAE78E53102}" destId="{787C6EE1-56A1-4212-B3AD-02A8D00C6834}" srcOrd="0" destOrd="0" presId="urn:microsoft.com/office/officeart/2005/8/layout/list1"/>
    <dgm:cxn modelId="{3681CC02-922E-4E9F-AB4D-3DBF00855D7D}" type="presParOf" srcId="{A493F55B-06CE-47C3-A13F-9BAE78E53102}" destId="{7FBB601F-231A-4F93-AA47-F369C36A6E25}" srcOrd="1" destOrd="0" presId="urn:microsoft.com/office/officeart/2005/8/layout/list1"/>
    <dgm:cxn modelId="{BA7EFDFA-FFC5-42B8-B88B-7F4C692D9253}" type="presParOf" srcId="{D235DD8F-B3B5-47B8-948C-D60CEF8DBF57}" destId="{6A8D621E-5602-4760-996A-C20A89BFA18C}" srcOrd="1" destOrd="0" presId="urn:microsoft.com/office/officeart/2005/8/layout/list1"/>
    <dgm:cxn modelId="{E768AA95-16E0-4914-BFC5-0D25DDDBE529}" type="presParOf" srcId="{D235DD8F-B3B5-47B8-948C-D60CEF8DBF57}" destId="{8C311B6F-26F2-4023-AB98-895867431223}" srcOrd="2" destOrd="0" presId="urn:microsoft.com/office/officeart/2005/8/layout/list1"/>
    <dgm:cxn modelId="{80260F6C-3D9F-4CEA-B40F-C40A0D8BC78F}" type="presParOf" srcId="{D235DD8F-B3B5-47B8-948C-D60CEF8DBF57}" destId="{FD139902-3B73-4EF5-8FFE-E5EEC1525C49}" srcOrd="3" destOrd="0" presId="urn:microsoft.com/office/officeart/2005/8/layout/list1"/>
    <dgm:cxn modelId="{39B47421-0164-4FC3-AB76-38A024D982BC}" type="presParOf" srcId="{D235DD8F-B3B5-47B8-948C-D60CEF8DBF57}" destId="{AA116C8A-7F24-4797-94F4-4B0324267609}" srcOrd="4" destOrd="0" presId="urn:microsoft.com/office/officeart/2005/8/layout/list1"/>
    <dgm:cxn modelId="{A465E29A-1085-4E48-92F4-485F43426C8D}" type="presParOf" srcId="{AA116C8A-7F24-4797-94F4-4B0324267609}" destId="{5B16B0DA-6AED-41BF-BF51-607CF2DA3F79}" srcOrd="0" destOrd="0" presId="urn:microsoft.com/office/officeart/2005/8/layout/list1"/>
    <dgm:cxn modelId="{8D3847B9-89DC-4B44-A113-E7AD2C28F384}" type="presParOf" srcId="{AA116C8A-7F24-4797-94F4-4B0324267609}" destId="{0F5DC670-EAE8-4CC8-9BC9-F42CF6419799}" srcOrd="1" destOrd="0" presId="urn:microsoft.com/office/officeart/2005/8/layout/list1"/>
    <dgm:cxn modelId="{A0FA25FF-7813-4441-871A-258C53776643}" type="presParOf" srcId="{D235DD8F-B3B5-47B8-948C-D60CEF8DBF57}" destId="{02798272-13F2-477B-BEE5-8E0134720BF4}" srcOrd="5" destOrd="0" presId="urn:microsoft.com/office/officeart/2005/8/layout/list1"/>
    <dgm:cxn modelId="{3A93DFE2-673A-484B-BE3A-1C52AB195035}" type="presParOf" srcId="{D235DD8F-B3B5-47B8-948C-D60CEF8DBF57}" destId="{B210E9C6-A884-4FE1-BCBA-498078D4C67A}" srcOrd="6" destOrd="0" presId="urn:microsoft.com/office/officeart/2005/8/layout/list1"/>
    <dgm:cxn modelId="{6FE8FD4D-CF1B-4225-A73B-C4069C0DABD7}" type="presParOf" srcId="{D235DD8F-B3B5-47B8-948C-D60CEF8DBF57}" destId="{3E67455A-6ABD-465E-A82E-4D3FF110C85D}" srcOrd="7" destOrd="0" presId="urn:microsoft.com/office/officeart/2005/8/layout/list1"/>
    <dgm:cxn modelId="{086612AA-D3C8-4CE5-BCCF-BDD8FAEB6CB0}" type="presParOf" srcId="{D235DD8F-B3B5-47B8-948C-D60CEF8DBF57}" destId="{DBF23079-3277-4E78-8337-0D4E62AF5B78}" srcOrd="8" destOrd="0" presId="urn:microsoft.com/office/officeart/2005/8/layout/list1"/>
    <dgm:cxn modelId="{10AB731A-BAD5-467F-90F7-5EB115F93572}" type="presParOf" srcId="{DBF23079-3277-4E78-8337-0D4E62AF5B78}" destId="{8043515F-EF42-418B-A71C-098D98124D11}" srcOrd="0" destOrd="0" presId="urn:microsoft.com/office/officeart/2005/8/layout/list1"/>
    <dgm:cxn modelId="{68F73F5B-E685-43ED-AB8B-0B00FBD44B6B}" type="presParOf" srcId="{DBF23079-3277-4E78-8337-0D4E62AF5B78}" destId="{D42E587D-3EA7-4843-AFA6-222C414348C5}" srcOrd="1" destOrd="0" presId="urn:microsoft.com/office/officeart/2005/8/layout/list1"/>
    <dgm:cxn modelId="{0439A1E2-FD6F-400B-B0CF-09D8AA07AB9C}" type="presParOf" srcId="{D235DD8F-B3B5-47B8-948C-D60CEF8DBF57}" destId="{7E7150B7-0DF1-4A3E-BD9A-E5068C76B305}" srcOrd="9" destOrd="0" presId="urn:microsoft.com/office/officeart/2005/8/layout/list1"/>
    <dgm:cxn modelId="{75C23116-EDF1-41F1-8E37-FD630ABAA21A}" type="presParOf" srcId="{D235DD8F-B3B5-47B8-948C-D60CEF8DBF57}" destId="{8C56A8EE-F841-4692-8AC7-363875350A1C}" srcOrd="10" destOrd="0" presId="urn:microsoft.com/office/officeart/2005/8/layout/list1"/>
    <dgm:cxn modelId="{66E830E1-4984-4D16-A5BD-11969CE5EA46}" type="presParOf" srcId="{D235DD8F-B3B5-47B8-948C-D60CEF8DBF57}" destId="{839E7AB8-239F-4BEC-B9C3-74FFAFEA9D8D}" srcOrd="11" destOrd="0" presId="urn:microsoft.com/office/officeart/2005/8/layout/list1"/>
    <dgm:cxn modelId="{DF9704F5-AC44-4F7F-92D9-154F8FEDF554}" type="presParOf" srcId="{D235DD8F-B3B5-47B8-948C-D60CEF8DBF57}" destId="{D4CAEC3A-BF49-4F56-8967-15CD2CBF619E}" srcOrd="12" destOrd="0" presId="urn:microsoft.com/office/officeart/2005/8/layout/list1"/>
    <dgm:cxn modelId="{DC8E9D8C-C109-41FD-9B6D-104C5EF02427}" type="presParOf" srcId="{D4CAEC3A-BF49-4F56-8967-15CD2CBF619E}" destId="{2FC827A2-6066-4D98-8A25-C614FDED5E04}" srcOrd="0" destOrd="0" presId="urn:microsoft.com/office/officeart/2005/8/layout/list1"/>
    <dgm:cxn modelId="{4B03E1D5-F124-4B94-834D-6CB964E28351}" type="presParOf" srcId="{D4CAEC3A-BF49-4F56-8967-15CD2CBF619E}" destId="{670749B7-8F70-4B19-AF42-E8B76911F258}" srcOrd="1" destOrd="0" presId="urn:microsoft.com/office/officeart/2005/8/layout/list1"/>
    <dgm:cxn modelId="{2C9E3EDB-18C1-49FB-B208-F2A286F07B58}" type="presParOf" srcId="{D235DD8F-B3B5-47B8-948C-D60CEF8DBF57}" destId="{A2993F0E-54BC-4208-9968-51777FACC9BA}" srcOrd="13" destOrd="0" presId="urn:microsoft.com/office/officeart/2005/8/layout/list1"/>
    <dgm:cxn modelId="{EBC86681-E060-430E-A9E5-07E050581676}" type="presParOf" srcId="{D235DD8F-B3B5-47B8-948C-D60CEF8DBF57}" destId="{29ECCE60-0C8C-45A3-896A-0FCA6E731E2C}" srcOrd="14" destOrd="0" presId="urn:microsoft.com/office/officeart/2005/8/layout/list1"/>
    <dgm:cxn modelId="{5F28E7FE-0898-48BC-8BA8-B86533257510}" type="presParOf" srcId="{D235DD8F-B3B5-47B8-948C-D60CEF8DBF57}" destId="{D3D4B502-78B4-45E9-BC42-0B4813534ED6}" srcOrd="15" destOrd="0" presId="urn:microsoft.com/office/officeart/2005/8/layout/list1"/>
    <dgm:cxn modelId="{7A3985F5-8CC2-43AA-8BB0-18B7F37AEC01}" type="presParOf" srcId="{D235DD8F-B3B5-47B8-948C-D60CEF8DBF57}" destId="{1B3B9CCC-8EF5-4CBD-A6CD-70A8AB3CF8D7}" srcOrd="16" destOrd="0" presId="urn:microsoft.com/office/officeart/2005/8/layout/list1"/>
    <dgm:cxn modelId="{39845B09-59FD-41F1-B346-DF4ECA26C1AD}" type="presParOf" srcId="{1B3B9CCC-8EF5-4CBD-A6CD-70A8AB3CF8D7}" destId="{DE25FAB9-6568-4ED8-8913-989975BDC555}" srcOrd="0" destOrd="0" presId="urn:microsoft.com/office/officeart/2005/8/layout/list1"/>
    <dgm:cxn modelId="{7D4A0BA2-A68A-4A6B-835F-31C906DD9EB9}" type="presParOf" srcId="{1B3B9CCC-8EF5-4CBD-A6CD-70A8AB3CF8D7}" destId="{08D91DA3-0689-4947-AB01-6512F16DBA7D}" srcOrd="1" destOrd="0" presId="urn:microsoft.com/office/officeart/2005/8/layout/list1"/>
    <dgm:cxn modelId="{1699A2BB-056E-4856-8533-72E9E4E1CEF3}" type="presParOf" srcId="{D235DD8F-B3B5-47B8-948C-D60CEF8DBF57}" destId="{D022404A-C911-457B-B705-F3C776B3BB28}" srcOrd="17" destOrd="0" presId="urn:microsoft.com/office/officeart/2005/8/layout/list1"/>
    <dgm:cxn modelId="{DADD6387-FCA7-43F0-BDA4-9C18158AB4DE}" type="presParOf" srcId="{D235DD8F-B3B5-47B8-948C-D60CEF8DBF57}" destId="{3A6E8B2B-698B-4684-9086-7322BA4B0410}" srcOrd="18" destOrd="0" presId="urn:microsoft.com/office/officeart/2005/8/layout/list1"/>
    <dgm:cxn modelId="{565E0DA5-877E-4335-B88E-D37C6AFD4961}" type="presParOf" srcId="{D235DD8F-B3B5-47B8-948C-D60CEF8DBF57}" destId="{C34B7203-01FE-41C2-A1BE-A2C5A4D4ED1D}" srcOrd="19" destOrd="0" presId="urn:microsoft.com/office/officeart/2005/8/layout/list1"/>
    <dgm:cxn modelId="{9CE04122-0570-4B79-BB19-71C82B7B7717}" type="presParOf" srcId="{D235DD8F-B3B5-47B8-948C-D60CEF8DBF57}" destId="{D5D02BF7-E702-4CF0-B30B-85498CD3C089}" srcOrd="20" destOrd="0" presId="urn:microsoft.com/office/officeart/2005/8/layout/list1"/>
    <dgm:cxn modelId="{126DA08C-FB8F-432B-90E2-2C88B99CD7EC}" type="presParOf" srcId="{D5D02BF7-E702-4CF0-B30B-85498CD3C089}" destId="{2E9EA71B-B115-4435-A8B4-391264E4E4DB}" srcOrd="0" destOrd="0" presId="urn:microsoft.com/office/officeart/2005/8/layout/list1"/>
    <dgm:cxn modelId="{BB40EB31-6350-4B4D-B523-54BCA4E04A0B}" type="presParOf" srcId="{D5D02BF7-E702-4CF0-B30B-85498CD3C089}" destId="{295E4C56-E244-49C1-AF95-CDBDB4A62C1E}" srcOrd="1" destOrd="0" presId="urn:microsoft.com/office/officeart/2005/8/layout/list1"/>
    <dgm:cxn modelId="{C4037ACE-DFAD-4331-884A-8F45DE5ADABE}" type="presParOf" srcId="{D235DD8F-B3B5-47B8-948C-D60CEF8DBF57}" destId="{507C4024-C4DD-48E5-AD23-5D8420D6D034}" srcOrd="21" destOrd="0" presId="urn:microsoft.com/office/officeart/2005/8/layout/list1"/>
    <dgm:cxn modelId="{6B828F4D-3A4D-4EA1-8A36-DB412BCB8FAF}" type="presParOf" srcId="{D235DD8F-B3B5-47B8-948C-D60CEF8DBF57}" destId="{93F7EC4B-BF0A-425B-8C02-BBA0C30F72A0}" srcOrd="22" destOrd="0" presId="urn:microsoft.com/office/officeart/2005/8/layout/list1"/>
    <dgm:cxn modelId="{6043178A-E378-4145-80E6-5C18017A6863}" type="presParOf" srcId="{D235DD8F-B3B5-47B8-948C-D60CEF8DBF57}" destId="{D7022A97-4AA4-46C9-8B35-EFDF91A38A6A}" srcOrd="23" destOrd="0" presId="urn:microsoft.com/office/officeart/2005/8/layout/list1"/>
    <dgm:cxn modelId="{3BF421E2-634A-45E2-BC26-372A28FE58BB}" type="presParOf" srcId="{D235DD8F-B3B5-47B8-948C-D60CEF8DBF57}" destId="{A41E938B-218D-44CC-B69D-AE6B2A5E28FF}" srcOrd="24" destOrd="0" presId="urn:microsoft.com/office/officeart/2005/8/layout/list1"/>
    <dgm:cxn modelId="{4471D403-27B1-4159-8A65-E8DD6C14BA5E}" type="presParOf" srcId="{A41E938B-218D-44CC-B69D-AE6B2A5E28FF}" destId="{814E8494-C557-4EDA-9600-7F488B4C9F27}" srcOrd="0" destOrd="0" presId="urn:microsoft.com/office/officeart/2005/8/layout/list1"/>
    <dgm:cxn modelId="{16B2265F-8B9A-4591-9730-CF8AD667CAF1}" type="presParOf" srcId="{A41E938B-218D-44CC-B69D-AE6B2A5E28FF}" destId="{3DD5D1FF-BDBA-4E3F-B591-AA3E8C8259A1}" srcOrd="1" destOrd="0" presId="urn:microsoft.com/office/officeart/2005/8/layout/list1"/>
    <dgm:cxn modelId="{AED25F8E-49CC-4C8B-AF2F-487146469725}" type="presParOf" srcId="{D235DD8F-B3B5-47B8-948C-D60CEF8DBF57}" destId="{F6F630B2-1F15-43A0-B214-FE5C14142B2D}" srcOrd="25" destOrd="0" presId="urn:microsoft.com/office/officeart/2005/8/layout/list1"/>
    <dgm:cxn modelId="{8FEF217A-8EAF-4E7F-A971-82751EBE083B}" type="presParOf" srcId="{D235DD8F-B3B5-47B8-948C-D60CEF8DBF57}" destId="{97DE0F63-DC63-46CC-9C0B-328313469902}"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smtClean="0"/>
            <a:t>在把每个新的增量构件集成到现有软件体系结构中时，必须不破坏原来已经开发出的产品。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4413A192-E0A7-484E-AC66-8D98F8D4CF0A}">
      <dgm:prSet custT="1"/>
      <dgm:spPr/>
      <dgm:t>
        <a:bodyPr/>
        <a:lstStyle/>
        <a:p>
          <a:r>
            <a:rPr lang="zh-CN" altLang="zh-CN" sz="2000" smtClean="0"/>
            <a:t>必须把软件的体系结构设计得便于按这种方式进行扩充，向现有产品中加入新构件的过程必须简单、方便，也就是说，软件体系结构必须是开放的</a:t>
          </a:r>
          <a:r>
            <a:rPr lang="zh-CN" altLang="en-US" sz="2000" smtClean="0"/>
            <a:t>。</a:t>
          </a:r>
          <a:endParaRPr lang="en-US" altLang="zh-CN" sz="2000" dirty="0"/>
        </a:p>
      </dgm:t>
    </dgm:pt>
    <dgm:pt modelId="{9B1710B1-68D8-48E2-82A7-3417FFBDC078}" cxnId="{63D1BFA9-955C-4520-8C9B-D1C0868B5EA6}" type="parTrans">
      <dgm:prSet/>
      <dgm:spPr/>
      <dgm:t>
        <a:bodyPr/>
        <a:lstStyle/>
        <a:p>
          <a:endParaRPr lang="zh-CN" altLang="en-US"/>
        </a:p>
      </dgm:t>
    </dgm:pt>
    <dgm:pt modelId="{87AF6674-6F07-4124-89FC-BC915CE2023C}" cxnId="{63D1BFA9-955C-4520-8C9B-D1C0868B5EA6}"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5163714E-9689-4A41-A50B-80C796CE02E4}" type="pres">
      <dgm:prSet presAssocID="{4413A192-E0A7-484E-AC66-8D98F8D4CF0A}" presName="parentLin" presStyleCnt="0"/>
      <dgm:spPr/>
      <dgm:t>
        <a:bodyPr/>
        <a:lstStyle/>
        <a:p>
          <a:endParaRPr lang="zh-CN" altLang="en-US"/>
        </a:p>
      </dgm:t>
    </dgm:pt>
    <dgm:pt modelId="{BA7878C2-7DDA-4ECE-A7F1-B419CB627048}" type="pres">
      <dgm:prSet presAssocID="{4413A192-E0A7-484E-AC66-8D98F8D4CF0A}" presName="parentLeftMargin" presStyleLbl="node1" presStyleIdx="0" presStyleCnt="2"/>
      <dgm:spPr/>
      <dgm:t>
        <a:bodyPr/>
        <a:lstStyle/>
        <a:p>
          <a:endParaRPr lang="zh-CN" altLang="en-US"/>
        </a:p>
      </dgm:t>
    </dgm:pt>
    <dgm:pt modelId="{667365C8-D223-4223-AE28-78C52F367A8D}" type="pres">
      <dgm:prSet presAssocID="{4413A192-E0A7-484E-AC66-8D98F8D4CF0A}" presName="parentText" presStyleLbl="node1" presStyleIdx="1" presStyleCnt="2">
        <dgm:presLayoutVars>
          <dgm:chMax val="0"/>
          <dgm:bulletEnabled val="1"/>
        </dgm:presLayoutVars>
      </dgm:prSet>
      <dgm:spPr/>
      <dgm:t>
        <a:bodyPr/>
        <a:lstStyle/>
        <a:p>
          <a:endParaRPr lang="zh-CN" altLang="en-US"/>
        </a:p>
      </dgm:t>
    </dgm:pt>
    <dgm:pt modelId="{32D328DD-2644-48F5-ACEE-4FE2509115A7}" type="pres">
      <dgm:prSet presAssocID="{4413A192-E0A7-484E-AC66-8D98F8D4CF0A}" presName="negativeSpace" presStyleCnt="0"/>
      <dgm:spPr/>
      <dgm:t>
        <a:bodyPr/>
        <a:lstStyle/>
        <a:p>
          <a:endParaRPr lang="zh-CN" altLang="en-US"/>
        </a:p>
      </dgm:t>
    </dgm:pt>
    <dgm:pt modelId="{EA867E07-0D18-430C-9718-47CAB383A7E5}" type="pres">
      <dgm:prSet presAssocID="{4413A192-E0A7-484E-AC66-8D98F8D4CF0A}"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63D1BFA9-955C-4520-8C9B-D1C0868B5EA6}" srcId="{744E943C-C1EB-45B7-8FBD-6FC476449EF5}" destId="{4413A192-E0A7-484E-AC66-8D98F8D4CF0A}" srcOrd="1" destOrd="0" parTransId="{9B1710B1-68D8-48E2-82A7-3417FFBDC078}" sibTransId="{87AF6674-6F07-4124-89FC-BC915CE2023C}"/>
    <dgm:cxn modelId="{56C1F093-0CFB-49F9-987E-AE7FADC79E43}" type="presOf" srcId="{4AED5120-B15E-4078-918C-6B6DEA0BA3E0}" destId="{9B0AE3B8-2B91-4E79-842D-EF294FD19F68}" srcOrd="0" destOrd="0" presId="urn:microsoft.com/office/officeart/2005/8/layout/list1"/>
    <dgm:cxn modelId="{5F611A36-7FF9-494A-8F43-9AC029472EBC}" type="presOf" srcId="{4413A192-E0A7-484E-AC66-8D98F8D4CF0A}" destId="{667365C8-D223-4223-AE28-78C52F367A8D}" srcOrd="1" destOrd="0" presId="urn:microsoft.com/office/officeart/2005/8/layout/list1"/>
    <dgm:cxn modelId="{C5DFE2DA-FE74-4DE6-98BA-036D9D19DEFA}" type="presOf" srcId="{744E943C-C1EB-45B7-8FBD-6FC476449EF5}" destId="{1B07CCB7-D839-4BEF-A197-585A0471312A}" srcOrd="0" destOrd="0" presId="urn:microsoft.com/office/officeart/2005/8/layout/list1"/>
    <dgm:cxn modelId="{63C1AE22-FFFC-4F8B-BD7C-5E7F277273E8}" type="presOf" srcId="{4AED5120-B15E-4078-918C-6B6DEA0BA3E0}" destId="{536F0A78-73A7-491B-B9C4-A3FF2697F0BD}" srcOrd="1" destOrd="0" presId="urn:microsoft.com/office/officeart/2005/8/layout/list1"/>
    <dgm:cxn modelId="{49A2CFA4-142C-46AF-A3DA-247EAFFCEA05}" type="presOf" srcId="{4413A192-E0A7-484E-AC66-8D98F8D4CF0A}" destId="{BA7878C2-7DDA-4ECE-A7F1-B419CB627048}" srcOrd="0" destOrd="0" presId="urn:microsoft.com/office/officeart/2005/8/layout/list1"/>
    <dgm:cxn modelId="{76167078-34E8-41EA-8398-0829326503D0}" type="presParOf" srcId="{1B07CCB7-D839-4BEF-A197-585A0471312A}" destId="{89952B39-552D-44BB-9BBB-1D9382B747F8}" srcOrd="0" destOrd="0" presId="urn:microsoft.com/office/officeart/2005/8/layout/list1"/>
    <dgm:cxn modelId="{301287A4-137A-4F14-9B25-AB6B39A5048B}" type="presParOf" srcId="{89952B39-552D-44BB-9BBB-1D9382B747F8}" destId="{9B0AE3B8-2B91-4E79-842D-EF294FD19F68}" srcOrd="0" destOrd="0" presId="urn:microsoft.com/office/officeart/2005/8/layout/list1"/>
    <dgm:cxn modelId="{14567EA2-5394-4518-851B-E7C2C059D716}" type="presParOf" srcId="{89952B39-552D-44BB-9BBB-1D9382B747F8}" destId="{536F0A78-73A7-491B-B9C4-A3FF2697F0BD}" srcOrd="1" destOrd="0" presId="urn:microsoft.com/office/officeart/2005/8/layout/list1"/>
    <dgm:cxn modelId="{C1CD6E62-D8EA-4CB2-BA27-065A27046AB6}" type="presParOf" srcId="{1B07CCB7-D839-4BEF-A197-585A0471312A}" destId="{AD814415-2060-48EA-9D7A-32A71A7D7BE4}" srcOrd="1" destOrd="0" presId="urn:microsoft.com/office/officeart/2005/8/layout/list1"/>
    <dgm:cxn modelId="{CA614AFB-EBAB-42A9-8F91-AF3992A2099C}" type="presParOf" srcId="{1B07CCB7-D839-4BEF-A197-585A0471312A}" destId="{301D05BB-1851-488F-BB86-730BDBA642AC}" srcOrd="2" destOrd="0" presId="urn:microsoft.com/office/officeart/2005/8/layout/list1"/>
    <dgm:cxn modelId="{12205DB7-57B8-4BA6-93D5-3BCC7E0E5469}" type="presParOf" srcId="{1B07CCB7-D839-4BEF-A197-585A0471312A}" destId="{744ACE2D-3911-4350-B45F-9EDF4EFC7DF1}" srcOrd="3" destOrd="0" presId="urn:microsoft.com/office/officeart/2005/8/layout/list1"/>
    <dgm:cxn modelId="{83262A35-6C3F-4C3F-9666-26649AA50F9A}" type="presParOf" srcId="{1B07CCB7-D839-4BEF-A197-585A0471312A}" destId="{5163714E-9689-4A41-A50B-80C796CE02E4}" srcOrd="4" destOrd="0" presId="urn:microsoft.com/office/officeart/2005/8/layout/list1"/>
    <dgm:cxn modelId="{818B1E13-51E5-4BFF-B056-6DC53D83499D}" type="presParOf" srcId="{5163714E-9689-4A41-A50B-80C796CE02E4}" destId="{BA7878C2-7DDA-4ECE-A7F1-B419CB627048}" srcOrd="0" destOrd="0" presId="urn:microsoft.com/office/officeart/2005/8/layout/list1"/>
    <dgm:cxn modelId="{1C10A875-51A0-4AC9-8C0D-7C6709EB50BF}" type="presParOf" srcId="{5163714E-9689-4A41-A50B-80C796CE02E4}" destId="{667365C8-D223-4223-AE28-78C52F367A8D}" srcOrd="1" destOrd="0" presId="urn:microsoft.com/office/officeart/2005/8/layout/list1"/>
    <dgm:cxn modelId="{C2D55C3F-4160-4471-B53E-C4EF0DFBC7D6}" type="presParOf" srcId="{1B07CCB7-D839-4BEF-A197-585A0471312A}" destId="{32D328DD-2644-48F5-ACEE-4FE2509115A7}" srcOrd="5" destOrd="0" presId="urn:microsoft.com/office/officeart/2005/8/layout/list1"/>
    <dgm:cxn modelId="{3C60FA77-E68B-4ACB-8540-9C2F9F811CAB}"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95F5F7-5550-4C1B-98F7-0FCF4EB5BC5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BEED90-96CD-43DE-A086-C9EDF68C51DA}">
      <dgm:prSet phldrT="[文本]" custT="1"/>
      <dgm:spPr/>
      <dgm:t>
        <a:bodyPr/>
        <a:lstStyle/>
        <a:p>
          <a:r>
            <a:rPr lang="zh-CN" altLang="en-US" sz="2000" dirty="0" smtClean="0"/>
            <a:t>初始阶段： 建立业务模型，定义最终产品视图，并且确定项目的范围。</a:t>
          </a:r>
          <a:endParaRPr lang="zh-CN" altLang="en-US" sz="2000" dirty="0"/>
        </a:p>
      </dgm:t>
    </dgm:pt>
    <dgm:pt modelId="{1B4114A0-E30C-4A34-A428-C15AD8895244}" cxnId="{CFAF9F7F-37C9-494F-ACC5-C79A92CC28D1}" type="parTrans">
      <dgm:prSet/>
      <dgm:spPr/>
      <dgm:t>
        <a:bodyPr/>
        <a:lstStyle/>
        <a:p>
          <a:endParaRPr lang="zh-CN" altLang="en-US" sz="2000"/>
        </a:p>
      </dgm:t>
    </dgm:pt>
    <dgm:pt modelId="{5E6EA048-9B2B-4A3A-8A58-C25F97F894D6}" cxnId="{CFAF9F7F-37C9-494F-ACC5-C79A92CC28D1}" type="sibTrans">
      <dgm:prSet/>
      <dgm:spPr/>
      <dgm:t>
        <a:bodyPr/>
        <a:lstStyle/>
        <a:p>
          <a:endParaRPr lang="zh-CN" altLang="en-US" sz="2000"/>
        </a:p>
      </dgm:t>
    </dgm:pt>
    <dgm:pt modelId="{82BFE458-5E09-485B-84B6-9F459CCB7B9B}">
      <dgm:prSet custT="1"/>
      <dgm:spPr/>
      <dgm:t>
        <a:bodyPr/>
        <a:lstStyle/>
        <a:p>
          <a:r>
            <a:rPr lang="zh-CN" altLang="zh-CN" sz="2000" smtClean="0"/>
            <a:t>精化阶段： 设计并确定系统的体系结构，制定项目计划，确定资源需求。</a:t>
          </a:r>
          <a:endParaRPr lang="zh-CN" altLang="zh-CN" sz="2000" dirty="0"/>
        </a:p>
      </dgm:t>
    </dgm:pt>
    <dgm:pt modelId="{367FBBDD-B659-403A-A85D-7A9FA3678BA4}" cxnId="{6DB9122F-5E50-4883-85BE-530DE64D63DD}" type="parTrans">
      <dgm:prSet/>
      <dgm:spPr/>
      <dgm:t>
        <a:bodyPr/>
        <a:lstStyle/>
        <a:p>
          <a:endParaRPr lang="zh-CN" altLang="en-US" sz="2000"/>
        </a:p>
      </dgm:t>
    </dgm:pt>
    <dgm:pt modelId="{E3B7489E-0AD8-4AA0-ADA3-3357E6C82F92}" cxnId="{6DB9122F-5E50-4883-85BE-530DE64D63DD}" type="sibTrans">
      <dgm:prSet/>
      <dgm:spPr/>
      <dgm:t>
        <a:bodyPr/>
        <a:lstStyle/>
        <a:p>
          <a:endParaRPr lang="zh-CN" altLang="en-US" sz="2000"/>
        </a:p>
      </dgm:t>
    </dgm:pt>
    <dgm:pt modelId="{2B75852B-5D2E-4C4A-B285-80B97072E703}">
      <dgm:prSet custT="1"/>
      <dgm:spPr/>
      <dgm:t>
        <a:bodyPr/>
        <a:lstStyle/>
        <a:p>
          <a:r>
            <a:rPr lang="zh-CN" altLang="zh-CN" sz="2000" smtClean="0"/>
            <a:t>构建阶段： 开发出所有构件和应用程序，把它们集成为客户需要的产品，并且详尽地测试所有功能。</a:t>
          </a:r>
          <a:endParaRPr lang="zh-CN" altLang="zh-CN" sz="2000" dirty="0"/>
        </a:p>
      </dgm:t>
    </dgm:pt>
    <dgm:pt modelId="{13690EC5-C431-428C-8938-805A7CA5C565}" cxnId="{38D7FAFC-56C1-4ED6-B933-0A763768223C}" type="parTrans">
      <dgm:prSet/>
      <dgm:spPr/>
      <dgm:t>
        <a:bodyPr/>
        <a:lstStyle/>
        <a:p>
          <a:endParaRPr lang="zh-CN" altLang="en-US" sz="2000"/>
        </a:p>
      </dgm:t>
    </dgm:pt>
    <dgm:pt modelId="{F6E0DF43-87BB-4FA8-A5AB-77C456F18921}" cxnId="{38D7FAFC-56C1-4ED6-B933-0A763768223C}" type="sibTrans">
      <dgm:prSet/>
      <dgm:spPr/>
      <dgm:t>
        <a:bodyPr/>
        <a:lstStyle/>
        <a:p>
          <a:endParaRPr lang="zh-CN" altLang="en-US" sz="2000"/>
        </a:p>
      </dgm:t>
    </dgm:pt>
    <dgm:pt modelId="{D1FDB0E6-4695-4B1E-ADE8-99381BFFAAC7}">
      <dgm:prSet custT="1"/>
      <dgm:spPr/>
      <dgm:t>
        <a:bodyPr/>
        <a:lstStyle/>
        <a:p>
          <a:r>
            <a:rPr lang="zh-CN" altLang="zh-CN" sz="2000" smtClean="0"/>
            <a:t>移交阶段： 把开发出的产品提交给用户使用。</a:t>
          </a:r>
          <a:endParaRPr lang="zh-CN" altLang="zh-CN" sz="2000" dirty="0"/>
        </a:p>
      </dgm:t>
    </dgm:pt>
    <dgm:pt modelId="{F6F14886-22BB-4852-BFE9-374F4B79E521}" cxnId="{741D481D-21F6-4411-A938-FFDD11D6F936}" type="parTrans">
      <dgm:prSet/>
      <dgm:spPr/>
      <dgm:t>
        <a:bodyPr/>
        <a:lstStyle/>
        <a:p>
          <a:endParaRPr lang="zh-CN" altLang="en-US" sz="2000"/>
        </a:p>
      </dgm:t>
    </dgm:pt>
    <dgm:pt modelId="{463FCBD7-E0E2-44EE-B5E1-EEB5F8F4DFCE}" cxnId="{741D481D-21F6-4411-A938-FFDD11D6F936}" type="sibTrans">
      <dgm:prSet/>
      <dgm:spPr/>
      <dgm:t>
        <a:bodyPr/>
        <a:lstStyle/>
        <a:p>
          <a:endParaRPr lang="zh-CN" altLang="en-US" sz="2000"/>
        </a:p>
      </dgm:t>
    </dgm:pt>
    <dgm:pt modelId="{72961005-A64F-4755-9FC4-9292C8FBA3C3}" type="pres">
      <dgm:prSet presAssocID="{0795F5F7-5550-4C1B-98F7-0FCF4EB5BC55}" presName="linear" presStyleCnt="0">
        <dgm:presLayoutVars>
          <dgm:dir/>
          <dgm:animLvl val="lvl"/>
          <dgm:resizeHandles val="exact"/>
        </dgm:presLayoutVars>
      </dgm:prSet>
      <dgm:spPr/>
      <dgm:t>
        <a:bodyPr/>
        <a:lstStyle/>
        <a:p>
          <a:endParaRPr lang="zh-CN" altLang="en-US"/>
        </a:p>
      </dgm:t>
    </dgm:pt>
    <dgm:pt modelId="{84963902-441D-49F6-AF72-C930A75BFD41}" type="pres">
      <dgm:prSet presAssocID="{2FBEED90-96CD-43DE-A086-C9EDF68C51DA}" presName="parentLin" presStyleCnt="0"/>
      <dgm:spPr/>
      <dgm:t>
        <a:bodyPr/>
        <a:lstStyle/>
        <a:p>
          <a:endParaRPr lang="zh-CN" altLang="en-US"/>
        </a:p>
      </dgm:t>
    </dgm:pt>
    <dgm:pt modelId="{A860BD6B-65B0-4E39-8FDD-C2EF1113B040}" type="pres">
      <dgm:prSet presAssocID="{2FBEED90-96CD-43DE-A086-C9EDF68C51DA}" presName="parentLeftMargin" presStyleLbl="node1" presStyleIdx="0" presStyleCnt="4"/>
      <dgm:spPr/>
      <dgm:t>
        <a:bodyPr/>
        <a:lstStyle/>
        <a:p>
          <a:endParaRPr lang="zh-CN" altLang="en-US"/>
        </a:p>
      </dgm:t>
    </dgm:pt>
    <dgm:pt modelId="{1C70AA80-8452-4924-A2EE-13171702D906}" type="pres">
      <dgm:prSet presAssocID="{2FBEED90-96CD-43DE-A086-C9EDF68C51DA}" presName="parentText" presStyleLbl="node1" presStyleIdx="0" presStyleCnt="4" custScaleX="111405">
        <dgm:presLayoutVars>
          <dgm:chMax val="0"/>
          <dgm:bulletEnabled val="1"/>
        </dgm:presLayoutVars>
      </dgm:prSet>
      <dgm:spPr/>
      <dgm:t>
        <a:bodyPr/>
        <a:lstStyle/>
        <a:p>
          <a:endParaRPr lang="zh-CN" altLang="en-US"/>
        </a:p>
      </dgm:t>
    </dgm:pt>
    <dgm:pt modelId="{57E0909D-7D60-4B0E-9E13-EE2C89C9C8B7}" type="pres">
      <dgm:prSet presAssocID="{2FBEED90-96CD-43DE-A086-C9EDF68C51DA}" presName="negativeSpace" presStyleCnt="0"/>
      <dgm:spPr/>
      <dgm:t>
        <a:bodyPr/>
        <a:lstStyle/>
        <a:p>
          <a:endParaRPr lang="zh-CN" altLang="en-US"/>
        </a:p>
      </dgm:t>
    </dgm:pt>
    <dgm:pt modelId="{8FB421D6-7BCC-4050-B154-EBD647512B9E}" type="pres">
      <dgm:prSet presAssocID="{2FBEED90-96CD-43DE-A086-C9EDF68C51DA}" presName="childText" presStyleLbl="conFgAcc1" presStyleIdx="0" presStyleCnt="4">
        <dgm:presLayoutVars>
          <dgm:bulletEnabled val="1"/>
        </dgm:presLayoutVars>
      </dgm:prSet>
      <dgm:spPr/>
      <dgm:t>
        <a:bodyPr/>
        <a:lstStyle/>
        <a:p>
          <a:endParaRPr lang="zh-CN" altLang="en-US"/>
        </a:p>
      </dgm:t>
    </dgm:pt>
    <dgm:pt modelId="{1A7665BF-7D47-4AC9-A05C-5967921E4EC4}" type="pres">
      <dgm:prSet presAssocID="{5E6EA048-9B2B-4A3A-8A58-C25F97F894D6}" presName="spaceBetweenRectangles" presStyleCnt="0"/>
      <dgm:spPr/>
      <dgm:t>
        <a:bodyPr/>
        <a:lstStyle/>
        <a:p>
          <a:endParaRPr lang="zh-CN" altLang="en-US"/>
        </a:p>
      </dgm:t>
    </dgm:pt>
    <dgm:pt modelId="{14B8F088-63C3-4955-BA3B-3D628D5D7F75}" type="pres">
      <dgm:prSet presAssocID="{82BFE458-5E09-485B-84B6-9F459CCB7B9B}" presName="parentLin" presStyleCnt="0"/>
      <dgm:spPr/>
      <dgm:t>
        <a:bodyPr/>
        <a:lstStyle/>
        <a:p>
          <a:endParaRPr lang="zh-CN" altLang="en-US"/>
        </a:p>
      </dgm:t>
    </dgm:pt>
    <dgm:pt modelId="{80049370-4877-4E22-89E1-85A3C25F0EB0}" type="pres">
      <dgm:prSet presAssocID="{82BFE458-5E09-485B-84B6-9F459CCB7B9B}" presName="parentLeftMargin" presStyleLbl="node1" presStyleIdx="0" presStyleCnt="4"/>
      <dgm:spPr/>
      <dgm:t>
        <a:bodyPr/>
        <a:lstStyle/>
        <a:p>
          <a:endParaRPr lang="zh-CN" altLang="en-US"/>
        </a:p>
      </dgm:t>
    </dgm:pt>
    <dgm:pt modelId="{1CD5F937-5345-44C9-BF10-CFB011CA4761}" type="pres">
      <dgm:prSet presAssocID="{82BFE458-5E09-485B-84B6-9F459CCB7B9B}" presName="parentText" presStyleLbl="node1" presStyleIdx="1" presStyleCnt="4" custScaleX="112004">
        <dgm:presLayoutVars>
          <dgm:chMax val="0"/>
          <dgm:bulletEnabled val="1"/>
        </dgm:presLayoutVars>
      </dgm:prSet>
      <dgm:spPr/>
      <dgm:t>
        <a:bodyPr/>
        <a:lstStyle/>
        <a:p>
          <a:endParaRPr lang="zh-CN" altLang="en-US"/>
        </a:p>
      </dgm:t>
    </dgm:pt>
    <dgm:pt modelId="{31ABE9FD-D117-457F-9506-D37E772795E2}" type="pres">
      <dgm:prSet presAssocID="{82BFE458-5E09-485B-84B6-9F459CCB7B9B}" presName="negativeSpace" presStyleCnt="0"/>
      <dgm:spPr/>
      <dgm:t>
        <a:bodyPr/>
        <a:lstStyle/>
        <a:p>
          <a:endParaRPr lang="zh-CN" altLang="en-US"/>
        </a:p>
      </dgm:t>
    </dgm:pt>
    <dgm:pt modelId="{0F66AFD1-4B19-476C-9AEB-41E3B65B4800}" type="pres">
      <dgm:prSet presAssocID="{82BFE458-5E09-485B-84B6-9F459CCB7B9B}" presName="childText" presStyleLbl="conFgAcc1" presStyleIdx="1" presStyleCnt="4">
        <dgm:presLayoutVars>
          <dgm:bulletEnabled val="1"/>
        </dgm:presLayoutVars>
      </dgm:prSet>
      <dgm:spPr/>
      <dgm:t>
        <a:bodyPr/>
        <a:lstStyle/>
        <a:p>
          <a:endParaRPr lang="zh-CN" altLang="en-US"/>
        </a:p>
      </dgm:t>
    </dgm:pt>
    <dgm:pt modelId="{56D87A75-FD44-4968-AF34-E8A448DEBA60}" type="pres">
      <dgm:prSet presAssocID="{E3B7489E-0AD8-4AA0-ADA3-3357E6C82F92}" presName="spaceBetweenRectangles" presStyleCnt="0"/>
      <dgm:spPr/>
      <dgm:t>
        <a:bodyPr/>
        <a:lstStyle/>
        <a:p>
          <a:endParaRPr lang="zh-CN" altLang="en-US"/>
        </a:p>
      </dgm:t>
    </dgm:pt>
    <dgm:pt modelId="{2FE41024-2F42-40C6-B763-C5B783CC6D7E}" type="pres">
      <dgm:prSet presAssocID="{2B75852B-5D2E-4C4A-B285-80B97072E703}" presName="parentLin" presStyleCnt="0"/>
      <dgm:spPr/>
      <dgm:t>
        <a:bodyPr/>
        <a:lstStyle/>
        <a:p>
          <a:endParaRPr lang="zh-CN" altLang="en-US"/>
        </a:p>
      </dgm:t>
    </dgm:pt>
    <dgm:pt modelId="{1A652970-AAF6-4B3E-A9B3-57468909C610}" type="pres">
      <dgm:prSet presAssocID="{2B75852B-5D2E-4C4A-B285-80B97072E703}" presName="parentLeftMargin" presStyleLbl="node1" presStyleIdx="1" presStyleCnt="4"/>
      <dgm:spPr/>
      <dgm:t>
        <a:bodyPr/>
        <a:lstStyle/>
        <a:p>
          <a:endParaRPr lang="zh-CN" altLang="en-US"/>
        </a:p>
      </dgm:t>
    </dgm:pt>
    <dgm:pt modelId="{1F6BC07D-A592-41AB-9FF2-A487C88CE9E9}" type="pres">
      <dgm:prSet presAssocID="{2B75852B-5D2E-4C4A-B285-80B97072E703}" presName="parentText" presStyleLbl="node1" presStyleIdx="2" presStyleCnt="4" custScaleX="113806">
        <dgm:presLayoutVars>
          <dgm:chMax val="0"/>
          <dgm:bulletEnabled val="1"/>
        </dgm:presLayoutVars>
      </dgm:prSet>
      <dgm:spPr/>
      <dgm:t>
        <a:bodyPr/>
        <a:lstStyle/>
        <a:p>
          <a:endParaRPr lang="zh-CN" altLang="en-US"/>
        </a:p>
      </dgm:t>
    </dgm:pt>
    <dgm:pt modelId="{0782273A-145A-4FFC-8C0E-8FAF31A19A85}" type="pres">
      <dgm:prSet presAssocID="{2B75852B-5D2E-4C4A-B285-80B97072E703}" presName="negativeSpace" presStyleCnt="0"/>
      <dgm:spPr/>
      <dgm:t>
        <a:bodyPr/>
        <a:lstStyle/>
        <a:p>
          <a:endParaRPr lang="zh-CN" altLang="en-US"/>
        </a:p>
      </dgm:t>
    </dgm:pt>
    <dgm:pt modelId="{FC09C60F-AE60-41ED-9AD4-74A16CABA6E1}" type="pres">
      <dgm:prSet presAssocID="{2B75852B-5D2E-4C4A-B285-80B97072E703}" presName="childText" presStyleLbl="conFgAcc1" presStyleIdx="2" presStyleCnt="4">
        <dgm:presLayoutVars>
          <dgm:bulletEnabled val="1"/>
        </dgm:presLayoutVars>
      </dgm:prSet>
      <dgm:spPr/>
      <dgm:t>
        <a:bodyPr/>
        <a:lstStyle/>
        <a:p>
          <a:endParaRPr lang="zh-CN" altLang="en-US"/>
        </a:p>
      </dgm:t>
    </dgm:pt>
    <dgm:pt modelId="{D5DEE5AB-1C2D-4E41-A9ED-C39AF9AA4328}" type="pres">
      <dgm:prSet presAssocID="{F6E0DF43-87BB-4FA8-A5AB-77C456F18921}" presName="spaceBetweenRectangles" presStyleCnt="0"/>
      <dgm:spPr/>
      <dgm:t>
        <a:bodyPr/>
        <a:lstStyle/>
        <a:p>
          <a:endParaRPr lang="zh-CN" altLang="en-US"/>
        </a:p>
      </dgm:t>
    </dgm:pt>
    <dgm:pt modelId="{7BD75552-6F70-4642-9644-5B25B6E98051}" type="pres">
      <dgm:prSet presAssocID="{D1FDB0E6-4695-4B1E-ADE8-99381BFFAAC7}" presName="parentLin" presStyleCnt="0"/>
      <dgm:spPr/>
      <dgm:t>
        <a:bodyPr/>
        <a:lstStyle/>
        <a:p>
          <a:endParaRPr lang="zh-CN" altLang="en-US"/>
        </a:p>
      </dgm:t>
    </dgm:pt>
    <dgm:pt modelId="{A3A106E5-6259-4DA6-85EC-559788124441}" type="pres">
      <dgm:prSet presAssocID="{D1FDB0E6-4695-4B1E-ADE8-99381BFFAAC7}" presName="parentLeftMargin" presStyleLbl="node1" presStyleIdx="2" presStyleCnt="4"/>
      <dgm:spPr/>
      <dgm:t>
        <a:bodyPr/>
        <a:lstStyle/>
        <a:p>
          <a:endParaRPr lang="zh-CN" altLang="en-US"/>
        </a:p>
      </dgm:t>
    </dgm:pt>
    <dgm:pt modelId="{D3C699B8-60CF-42DE-AA89-908088E777F5}" type="pres">
      <dgm:prSet presAssocID="{D1FDB0E6-4695-4B1E-ADE8-99381BFFAAC7}" presName="parentText" presStyleLbl="node1" presStyleIdx="3" presStyleCnt="4" custScaleX="114406">
        <dgm:presLayoutVars>
          <dgm:chMax val="0"/>
          <dgm:bulletEnabled val="1"/>
        </dgm:presLayoutVars>
      </dgm:prSet>
      <dgm:spPr/>
      <dgm:t>
        <a:bodyPr/>
        <a:lstStyle/>
        <a:p>
          <a:endParaRPr lang="zh-CN" altLang="en-US"/>
        </a:p>
      </dgm:t>
    </dgm:pt>
    <dgm:pt modelId="{C1067147-5F6C-42EE-B705-4FA58746CF07}" type="pres">
      <dgm:prSet presAssocID="{D1FDB0E6-4695-4B1E-ADE8-99381BFFAAC7}" presName="negativeSpace" presStyleCnt="0"/>
      <dgm:spPr/>
      <dgm:t>
        <a:bodyPr/>
        <a:lstStyle/>
        <a:p>
          <a:endParaRPr lang="zh-CN" altLang="en-US"/>
        </a:p>
      </dgm:t>
    </dgm:pt>
    <dgm:pt modelId="{5A01C1D2-B64A-4C2B-9FCE-A0F4C5739658}" type="pres">
      <dgm:prSet presAssocID="{D1FDB0E6-4695-4B1E-ADE8-99381BFFAAC7}" presName="childText" presStyleLbl="conFgAcc1" presStyleIdx="3" presStyleCnt="4">
        <dgm:presLayoutVars>
          <dgm:bulletEnabled val="1"/>
        </dgm:presLayoutVars>
      </dgm:prSet>
      <dgm:spPr/>
      <dgm:t>
        <a:bodyPr/>
        <a:lstStyle/>
        <a:p>
          <a:endParaRPr lang="zh-CN" altLang="en-US"/>
        </a:p>
      </dgm:t>
    </dgm:pt>
  </dgm:ptLst>
  <dgm:cxnLst>
    <dgm:cxn modelId="{EDC0DF1F-EF0E-4418-A8F5-2958E3BD0353}" type="presOf" srcId="{82BFE458-5E09-485B-84B6-9F459CCB7B9B}" destId="{1CD5F937-5345-44C9-BF10-CFB011CA4761}" srcOrd="1" destOrd="0" presId="urn:microsoft.com/office/officeart/2005/8/layout/list1"/>
    <dgm:cxn modelId="{93CBCE34-7FF3-43CA-9991-3769A57C429A}" type="presOf" srcId="{2B75852B-5D2E-4C4A-B285-80B97072E703}" destId="{1A652970-AAF6-4B3E-A9B3-57468909C610}" srcOrd="0" destOrd="0" presId="urn:microsoft.com/office/officeart/2005/8/layout/list1"/>
    <dgm:cxn modelId="{6DB9122F-5E50-4883-85BE-530DE64D63DD}" srcId="{0795F5F7-5550-4C1B-98F7-0FCF4EB5BC55}" destId="{82BFE458-5E09-485B-84B6-9F459CCB7B9B}" srcOrd="1" destOrd="0" parTransId="{367FBBDD-B659-403A-A85D-7A9FA3678BA4}" sibTransId="{E3B7489E-0AD8-4AA0-ADA3-3357E6C82F92}"/>
    <dgm:cxn modelId="{7CF81305-CFBF-4DD7-BEED-72210DBE78FD}" type="presOf" srcId="{2FBEED90-96CD-43DE-A086-C9EDF68C51DA}" destId="{1C70AA80-8452-4924-A2EE-13171702D906}" srcOrd="1" destOrd="0" presId="urn:microsoft.com/office/officeart/2005/8/layout/list1"/>
    <dgm:cxn modelId="{CFAF9F7F-37C9-494F-ACC5-C79A92CC28D1}" srcId="{0795F5F7-5550-4C1B-98F7-0FCF4EB5BC55}" destId="{2FBEED90-96CD-43DE-A086-C9EDF68C51DA}" srcOrd="0" destOrd="0" parTransId="{1B4114A0-E30C-4A34-A428-C15AD8895244}" sibTransId="{5E6EA048-9B2B-4A3A-8A58-C25F97F894D6}"/>
    <dgm:cxn modelId="{BB0E037F-717A-4CB3-A74C-07DDD9AF0158}" type="presOf" srcId="{2FBEED90-96CD-43DE-A086-C9EDF68C51DA}" destId="{A860BD6B-65B0-4E39-8FDD-C2EF1113B040}" srcOrd="0" destOrd="0" presId="urn:microsoft.com/office/officeart/2005/8/layout/list1"/>
    <dgm:cxn modelId="{741D481D-21F6-4411-A938-FFDD11D6F936}" srcId="{0795F5F7-5550-4C1B-98F7-0FCF4EB5BC55}" destId="{D1FDB0E6-4695-4B1E-ADE8-99381BFFAAC7}" srcOrd="3" destOrd="0" parTransId="{F6F14886-22BB-4852-BFE9-374F4B79E521}" sibTransId="{463FCBD7-E0E2-44EE-B5E1-EEB5F8F4DFCE}"/>
    <dgm:cxn modelId="{CEE1E316-304F-4543-950A-C73784D6F2BB}" type="presOf" srcId="{2B75852B-5D2E-4C4A-B285-80B97072E703}" destId="{1F6BC07D-A592-41AB-9FF2-A487C88CE9E9}" srcOrd="1" destOrd="0" presId="urn:microsoft.com/office/officeart/2005/8/layout/list1"/>
    <dgm:cxn modelId="{1D4DF93D-0F67-4835-967D-79E00FF80D5F}" type="presOf" srcId="{D1FDB0E6-4695-4B1E-ADE8-99381BFFAAC7}" destId="{A3A106E5-6259-4DA6-85EC-559788124441}" srcOrd="0" destOrd="0" presId="urn:microsoft.com/office/officeart/2005/8/layout/list1"/>
    <dgm:cxn modelId="{B1C32DC6-DE6B-46CE-AB31-9A4564B86730}" type="presOf" srcId="{0795F5F7-5550-4C1B-98F7-0FCF4EB5BC55}" destId="{72961005-A64F-4755-9FC4-9292C8FBA3C3}" srcOrd="0" destOrd="0" presId="urn:microsoft.com/office/officeart/2005/8/layout/list1"/>
    <dgm:cxn modelId="{09ED0399-A6D0-4783-A3DA-3DA80065E939}" type="presOf" srcId="{82BFE458-5E09-485B-84B6-9F459CCB7B9B}" destId="{80049370-4877-4E22-89E1-85A3C25F0EB0}" srcOrd="0" destOrd="0" presId="urn:microsoft.com/office/officeart/2005/8/layout/list1"/>
    <dgm:cxn modelId="{38D7FAFC-56C1-4ED6-B933-0A763768223C}" srcId="{0795F5F7-5550-4C1B-98F7-0FCF4EB5BC55}" destId="{2B75852B-5D2E-4C4A-B285-80B97072E703}" srcOrd="2" destOrd="0" parTransId="{13690EC5-C431-428C-8938-805A7CA5C565}" sibTransId="{F6E0DF43-87BB-4FA8-A5AB-77C456F18921}"/>
    <dgm:cxn modelId="{218B463D-61CF-4058-A7F8-4B51333063AA}" type="presOf" srcId="{D1FDB0E6-4695-4B1E-ADE8-99381BFFAAC7}" destId="{D3C699B8-60CF-42DE-AA89-908088E777F5}" srcOrd="1" destOrd="0" presId="urn:microsoft.com/office/officeart/2005/8/layout/list1"/>
    <dgm:cxn modelId="{8D660694-BD08-45D1-8AC1-87DDB4595E86}" type="presParOf" srcId="{72961005-A64F-4755-9FC4-9292C8FBA3C3}" destId="{84963902-441D-49F6-AF72-C930A75BFD41}" srcOrd="0" destOrd="0" presId="urn:microsoft.com/office/officeart/2005/8/layout/list1"/>
    <dgm:cxn modelId="{CA1AA70A-4A96-4BB5-99DE-033B3954820B}" type="presParOf" srcId="{84963902-441D-49F6-AF72-C930A75BFD41}" destId="{A860BD6B-65B0-4E39-8FDD-C2EF1113B040}" srcOrd="0" destOrd="0" presId="urn:microsoft.com/office/officeart/2005/8/layout/list1"/>
    <dgm:cxn modelId="{F5ACB572-9115-4DBF-9AE6-CD0E2BA11473}" type="presParOf" srcId="{84963902-441D-49F6-AF72-C930A75BFD41}" destId="{1C70AA80-8452-4924-A2EE-13171702D906}" srcOrd="1" destOrd="0" presId="urn:microsoft.com/office/officeart/2005/8/layout/list1"/>
    <dgm:cxn modelId="{622BD48B-EAB6-43F3-88C3-67E8A12FC0EF}" type="presParOf" srcId="{72961005-A64F-4755-9FC4-9292C8FBA3C3}" destId="{57E0909D-7D60-4B0E-9E13-EE2C89C9C8B7}" srcOrd="1" destOrd="0" presId="urn:microsoft.com/office/officeart/2005/8/layout/list1"/>
    <dgm:cxn modelId="{58E2FA2A-D32F-400F-AD5B-7852D2640FB0}" type="presParOf" srcId="{72961005-A64F-4755-9FC4-9292C8FBA3C3}" destId="{8FB421D6-7BCC-4050-B154-EBD647512B9E}" srcOrd="2" destOrd="0" presId="urn:microsoft.com/office/officeart/2005/8/layout/list1"/>
    <dgm:cxn modelId="{356A9300-4494-4666-98F3-871B3B2B316E}" type="presParOf" srcId="{72961005-A64F-4755-9FC4-9292C8FBA3C3}" destId="{1A7665BF-7D47-4AC9-A05C-5967921E4EC4}" srcOrd="3" destOrd="0" presId="urn:microsoft.com/office/officeart/2005/8/layout/list1"/>
    <dgm:cxn modelId="{AA07C129-522A-4560-8091-9FEB65417F58}" type="presParOf" srcId="{72961005-A64F-4755-9FC4-9292C8FBA3C3}" destId="{14B8F088-63C3-4955-BA3B-3D628D5D7F75}" srcOrd="4" destOrd="0" presId="urn:microsoft.com/office/officeart/2005/8/layout/list1"/>
    <dgm:cxn modelId="{33699298-F21C-4689-A802-CF8EBAE6694D}" type="presParOf" srcId="{14B8F088-63C3-4955-BA3B-3D628D5D7F75}" destId="{80049370-4877-4E22-89E1-85A3C25F0EB0}" srcOrd="0" destOrd="0" presId="urn:microsoft.com/office/officeart/2005/8/layout/list1"/>
    <dgm:cxn modelId="{EA4B9607-1291-4E7C-8873-5068952DEC5B}" type="presParOf" srcId="{14B8F088-63C3-4955-BA3B-3D628D5D7F75}" destId="{1CD5F937-5345-44C9-BF10-CFB011CA4761}" srcOrd="1" destOrd="0" presId="urn:microsoft.com/office/officeart/2005/8/layout/list1"/>
    <dgm:cxn modelId="{4863E883-F0C8-4F1E-994F-D8C44750D173}" type="presParOf" srcId="{72961005-A64F-4755-9FC4-9292C8FBA3C3}" destId="{31ABE9FD-D117-457F-9506-D37E772795E2}" srcOrd="5" destOrd="0" presId="urn:microsoft.com/office/officeart/2005/8/layout/list1"/>
    <dgm:cxn modelId="{90215268-C84F-4E2F-B24A-EF336AB83CF7}" type="presParOf" srcId="{72961005-A64F-4755-9FC4-9292C8FBA3C3}" destId="{0F66AFD1-4B19-476C-9AEB-41E3B65B4800}" srcOrd="6" destOrd="0" presId="urn:microsoft.com/office/officeart/2005/8/layout/list1"/>
    <dgm:cxn modelId="{47ACE004-2360-4EBD-BFB4-367082B3DFD5}" type="presParOf" srcId="{72961005-A64F-4755-9FC4-9292C8FBA3C3}" destId="{56D87A75-FD44-4968-AF34-E8A448DEBA60}" srcOrd="7" destOrd="0" presId="urn:microsoft.com/office/officeart/2005/8/layout/list1"/>
    <dgm:cxn modelId="{1A727D12-4187-44B3-95CA-3064113E6F3C}" type="presParOf" srcId="{72961005-A64F-4755-9FC4-9292C8FBA3C3}" destId="{2FE41024-2F42-40C6-B763-C5B783CC6D7E}" srcOrd="8" destOrd="0" presId="urn:microsoft.com/office/officeart/2005/8/layout/list1"/>
    <dgm:cxn modelId="{2373FD2D-8DED-4024-BD19-BC04521A6F26}" type="presParOf" srcId="{2FE41024-2F42-40C6-B763-C5B783CC6D7E}" destId="{1A652970-AAF6-4B3E-A9B3-57468909C610}" srcOrd="0" destOrd="0" presId="urn:microsoft.com/office/officeart/2005/8/layout/list1"/>
    <dgm:cxn modelId="{7CF6CA53-6B62-4CD8-ABE2-A92E8460681C}" type="presParOf" srcId="{2FE41024-2F42-40C6-B763-C5B783CC6D7E}" destId="{1F6BC07D-A592-41AB-9FF2-A487C88CE9E9}" srcOrd="1" destOrd="0" presId="urn:microsoft.com/office/officeart/2005/8/layout/list1"/>
    <dgm:cxn modelId="{C603B304-8E3F-483B-9D38-AB15CD302111}" type="presParOf" srcId="{72961005-A64F-4755-9FC4-9292C8FBA3C3}" destId="{0782273A-145A-4FFC-8C0E-8FAF31A19A85}" srcOrd="9" destOrd="0" presId="urn:microsoft.com/office/officeart/2005/8/layout/list1"/>
    <dgm:cxn modelId="{DBE0DECE-BDC8-40D1-A624-C397FB75B4CE}" type="presParOf" srcId="{72961005-A64F-4755-9FC4-9292C8FBA3C3}" destId="{FC09C60F-AE60-41ED-9AD4-74A16CABA6E1}" srcOrd="10" destOrd="0" presId="urn:microsoft.com/office/officeart/2005/8/layout/list1"/>
    <dgm:cxn modelId="{480511C0-F4C4-4FFA-AFFC-3181192D0BB6}" type="presParOf" srcId="{72961005-A64F-4755-9FC4-9292C8FBA3C3}" destId="{D5DEE5AB-1C2D-4E41-A9ED-C39AF9AA4328}" srcOrd="11" destOrd="0" presId="urn:microsoft.com/office/officeart/2005/8/layout/list1"/>
    <dgm:cxn modelId="{0B9825C6-454E-4FB9-87A8-E801D459D3E9}" type="presParOf" srcId="{72961005-A64F-4755-9FC4-9292C8FBA3C3}" destId="{7BD75552-6F70-4642-9644-5B25B6E98051}" srcOrd="12" destOrd="0" presId="urn:microsoft.com/office/officeart/2005/8/layout/list1"/>
    <dgm:cxn modelId="{9A8A9602-9F37-43F7-9545-AF408EEBB03F}" type="presParOf" srcId="{7BD75552-6F70-4642-9644-5B25B6E98051}" destId="{A3A106E5-6259-4DA6-85EC-559788124441}" srcOrd="0" destOrd="0" presId="urn:microsoft.com/office/officeart/2005/8/layout/list1"/>
    <dgm:cxn modelId="{7163335F-FA78-478F-A6EC-11B603D39494}" type="presParOf" srcId="{7BD75552-6F70-4642-9644-5B25B6E98051}" destId="{D3C699B8-60CF-42DE-AA89-908088E777F5}" srcOrd="1" destOrd="0" presId="urn:microsoft.com/office/officeart/2005/8/layout/list1"/>
    <dgm:cxn modelId="{F3E7A7D1-D719-4DFE-B7F8-AADC20926D24}" type="presParOf" srcId="{72961005-A64F-4755-9FC4-9292C8FBA3C3}" destId="{C1067147-5F6C-42EE-B705-4FA58746CF07}" srcOrd="13" destOrd="0" presId="urn:microsoft.com/office/officeart/2005/8/layout/list1"/>
    <dgm:cxn modelId="{E13AB266-2E01-42B2-B7D1-A190B7E4C705}" type="presParOf" srcId="{72961005-A64F-4755-9FC4-9292C8FBA3C3}" destId="{5A01C1D2-B64A-4C2B-9FCE-A0F4C5739658}"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676AF1-0FA8-4472-8A8D-889097FD79E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E59823-B2AA-408D-9340-7D22BF963860}">
      <dgm:prSet phldrT="[文本]" custT="1"/>
      <dgm:spPr/>
      <dgm:t>
        <a:bodyPr/>
        <a:lstStyle/>
        <a:p>
          <a:r>
            <a:rPr lang="zh-CN" altLang="en-US" sz="2400" dirty="0" smtClean="0"/>
            <a:t>个体和交互胜过过程和工具</a:t>
          </a:r>
          <a:endParaRPr lang="zh-CN" altLang="en-US" sz="2400" dirty="0"/>
        </a:p>
      </dgm:t>
    </dgm:pt>
    <dgm:pt modelId="{9623B995-5A7A-4313-AAE7-E61042ECB476}" cxnId="{9B3187A5-AA5C-4030-A4DF-7F38C5A4C719}" type="parTrans">
      <dgm:prSet/>
      <dgm:spPr/>
      <dgm:t>
        <a:bodyPr/>
        <a:lstStyle/>
        <a:p>
          <a:endParaRPr lang="zh-CN" altLang="en-US" sz="2000"/>
        </a:p>
      </dgm:t>
    </dgm:pt>
    <dgm:pt modelId="{0830786F-4CDD-4535-AE9C-CBC5185ECD94}" cxnId="{9B3187A5-AA5C-4030-A4DF-7F38C5A4C719}" type="sibTrans">
      <dgm:prSet/>
      <dgm:spPr/>
      <dgm:t>
        <a:bodyPr/>
        <a:lstStyle/>
        <a:p>
          <a:endParaRPr lang="zh-CN" altLang="en-US" sz="2000"/>
        </a:p>
      </dgm:t>
    </dgm:pt>
    <dgm:pt modelId="{3E2656EC-DFC8-4296-965D-AD49EC0128E3}">
      <dgm:prSet custT="1"/>
      <dgm:spPr/>
      <dgm:t>
        <a:bodyPr/>
        <a:lstStyle/>
        <a:p>
          <a:r>
            <a:rPr lang="zh-CN" altLang="zh-CN" sz="2400" smtClean="0"/>
            <a:t>可以工作的软件胜过面面俱到的文档</a:t>
          </a:r>
          <a:endParaRPr lang="en-US" altLang="zh-CN" sz="2400" dirty="0" smtClean="0"/>
        </a:p>
      </dgm:t>
    </dgm:pt>
    <dgm:pt modelId="{1FD50534-38CB-47B0-96E6-3A6A2C72F87C}" cxnId="{7038CA22-9EA4-43D7-95E8-EE33F404188A}" type="parTrans">
      <dgm:prSet/>
      <dgm:spPr/>
      <dgm:t>
        <a:bodyPr/>
        <a:lstStyle/>
        <a:p>
          <a:endParaRPr lang="zh-CN" altLang="en-US" sz="2000"/>
        </a:p>
      </dgm:t>
    </dgm:pt>
    <dgm:pt modelId="{72EC752C-E257-4CEA-A823-040C73195C25}" cxnId="{7038CA22-9EA4-43D7-95E8-EE33F404188A}" type="sibTrans">
      <dgm:prSet/>
      <dgm:spPr/>
      <dgm:t>
        <a:bodyPr/>
        <a:lstStyle/>
        <a:p>
          <a:endParaRPr lang="zh-CN" altLang="en-US" sz="2000"/>
        </a:p>
      </dgm:t>
    </dgm:pt>
    <dgm:pt modelId="{33C9BF0A-B174-46CC-90AD-EEE8482B684B}">
      <dgm:prSet custT="1"/>
      <dgm:spPr/>
      <dgm:t>
        <a:bodyPr/>
        <a:lstStyle/>
        <a:p>
          <a:r>
            <a:rPr lang="zh-CN" altLang="zh-CN" sz="2400" smtClean="0"/>
            <a:t>客户合作胜过合同谈判</a:t>
          </a:r>
          <a:endParaRPr lang="zh-CN" altLang="zh-CN" sz="2400" dirty="0"/>
        </a:p>
      </dgm:t>
    </dgm:pt>
    <dgm:pt modelId="{1F5989BD-9DA7-4066-8A0C-835BE444A041}" cxnId="{7C82995B-C4D8-4FBD-BBBF-F06031D24AB8}" type="parTrans">
      <dgm:prSet/>
      <dgm:spPr/>
      <dgm:t>
        <a:bodyPr/>
        <a:lstStyle/>
        <a:p>
          <a:endParaRPr lang="zh-CN" altLang="en-US" sz="2000"/>
        </a:p>
      </dgm:t>
    </dgm:pt>
    <dgm:pt modelId="{5C12648A-D702-46C4-9C93-AC0AB143C6FB}" cxnId="{7C82995B-C4D8-4FBD-BBBF-F06031D24AB8}" type="sibTrans">
      <dgm:prSet/>
      <dgm:spPr/>
      <dgm:t>
        <a:bodyPr/>
        <a:lstStyle/>
        <a:p>
          <a:endParaRPr lang="zh-CN" altLang="en-US" sz="2000"/>
        </a:p>
      </dgm:t>
    </dgm:pt>
    <dgm:pt modelId="{85086B97-160F-4CF1-B6CC-B2B6C871451D}">
      <dgm:prSet custT="1"/>
      <dgm:spPr/>
      <dgm:t>
        <a:bodyPr/>
        <a:lstStyle/>
        <a:p>
          <a:r>
            <a:rPr lang="zh-CN" altLang="zh-CN" sz="2400" smtClean="0"/>
            <a:t>响应变化胜过遵循计划</a:t>
          </a:r>
          <a:endParaRPr lang="en-US" altLang="zh-CN" sz="2400" dirty="0" smtClean="0"/>
        </a:p>
      </dgm:t>
    </dgm:pt>
    <dgm:pt modelId="{D217E10D-CA48-4A3F-85B0-ACA5E8C3E160}" cxnId="{D8ADAA50-C70D-496F-9784-806CF786D5FF}" type="parTrans">
      <dgm:prSet/>
      <dgm:spPr/>
      <dgm:t>
        <a:bodyPr/>
        <a:lstStyle/>
        <a:p>
          <a:endParaRPr lang="zh-CN" altLang="en-US" sz="2000"/>
        </a:p>
      </dgm:t>
    </dgm:pt>
    <dgm:pt modelId="{4DA3EE6C-A9FC-4772-97C8-8D23028192F3}" cxnId="{D8ADAA50-C70D-496F-9784-806CF786D5FF}" type="sibTrans">
      <dgm:prSet/>
      <dgm:spPr/>
      <dgm:t>
        <a:bodyPr/>
        <a:lstStyle/>
        <a:p>
          <a:endParaRPr lang="zh-CN" altLang="en-US" sz="2000"/>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t>
        <a:bodyPr/>
        <a:lstStyle/>
        <a:p>
          <a:endParaRPr lang="zh-CN" altLang="en-US"/>
        </a:p>
      </dgm:t>
    </dgm:pt>
    <dgm:pt modelId="{3FEB69D5-B70C-40EC-9A42-5BE485E1BE06}" type="pres">
      <dgm:prSet presAssocID="{5EE59823-B2AA-408D-9340-7D22BF963860}" presName="parentLeftMargin" presStyleLbl="node1" presStyleIdx="0" presStyleCnt="4"/>
      <dgm:spPr/>
      <dgm:t>
        <a:bodyPr/>
        <a:lstStyle/>
        <a:p>
          <a:endParaRPr lang="zh-CN" altLang="en-US"/>
        </a:p>
      </dgm:t>
    </dgm:pt>
    <dgm:pt modelId="{9BE41765-3BED-44AA-8A4D-56118F09720E}" type="pres">
      <dgm:prSet presAssocID="{5EE59823-B2AA-408D-9340-7D22BF963860}" presName="parentText" presStyleLbl="node1" presStyleIdx="0" presStyleCnt="4">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t>
        <a:bodyPr/>
        <a:lstStyle/>
        <a:p>
          <a:endParaRPr lang="zh-CN" altLang="en-US"/>
        </a:p>
      </dgm:t>
    </dgm:pt>
    <dgm:pt modelId="{EF200106-9B02-4F87-88A8-93FF13776EA9}" type="pres">
      <dgm:prSet presAssocID="{5EE59823-B2AA-408D-9340-7D22BF963860}" presName="childText" presStyleLbl="conFgAcc1" presStyleIdx="0" presStyleCnt="4">
        <dgm:presLayoutVars>
          <dgm:bulletEnabled val="1"/>
        </dgm:presLayoutVars>
      </dgm:prSet>
      <dgm:spPr/>
      <dgm:t>
        <a:bodyPr/>
        <a:lstStyle/>
        <a:p>
          <a:endParaRPr lang="zh-CN" altLang="en-US"/>
        </a:p>
      </dgm:t>
    </dgm:pt>
    <dgm:pt modelId="{CB69CBB9-0DEC-40F1-B38B-4986DB1B32C2}" type="pres">
      <dgm:prSet presAssocID="{0830786F-4CDD-4535-AE9C-CBC5185ECD94}" presName="spaceBetweenRectangles" presStyleCnt="0"/>
      <dgm:spPr/>
      <dgm:t>
        <a:bodyPr/>
        <a:lstStyle/>
        <a:p>
          <a:endParaRPr lang="zh-CN" altLang="en-US"/>
        </a:p>
      </dgm:t>
    </dgm:pt>
    <dgm:pt modelId="{76E47D88-534F-4E8A-AA56-7C4F68243C80}" type="pres">
      <dgm:prSet presAssocID="{3E2656EC-DFC8-4296-965D-AD49EC0128E3}" presName="parentLin" presStyleCnt="0"/>
      <dgm:spPr/>
      <dgm:t>
        <a:bodyPr/>
        <a:lstStyle/>
        <a:p>
          <a:endParaRPr lang="zh-CN" altLang="en-US"/>
        </a:p>
      </dgm:t>
    </dgm:pt>
    <dgm:pt modelId="{AC5F962E-F085-42F8-9C18-072E9AE4C2AF}" type="pres">
      <dgm:prSet presAssocID="{3E2656EC-DFC8-4296-965D-AD49EC0128E3}" presName="parentLeftMargin" presStyleLbl="node1" presStyleIdx="0" presStyleCnt="4"/>
      <dgm:spPr/>
      <dgm:t>
        <a:bodyPr/>
        <a:lstStyle/>
        <a:p>
          <a:endParaRPr lang="zh-CN" altLang="en-US"/>
        </a:p>
      </dgm:t>
    </dgm:pt>
    <dgm:pt modelId="{C50770E9-88E4-436C-89FB-756A7FF2E5E6}" type="pres">
      <dgm:prSet presAssocID="{3E2656EC-DFC8-4296-965D-AD49EC0128E3}" presName="parentText" presStyleLbl="node1" presStyleIdx="1" presStyleCnt="4">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t>
        <a:bodyPr/>
        <a:lstStyle/>
        <a:p>
          <a:endParaRPr lang="zh-CN" altLang="en-US"/>
        </a:p>
      </dgm:t>
    </dgm:pt>
    <dgm:pt modelId="{7577F72F-C7CA-4C80-A4DA-D3BD01B3D9F2}" type="pres">
      <dgm:prSet presAssocID="{3E2656EC-DFC8-4296-965D-AD49EC0128E3}" presName="childText" presStyleLbl="conFgAcc1" presStyleIdx="1" presStyleCnt="4">
        <dgm:presLayoutVars>
          <dgm:bulletEnabled val="1"/>
        </dgm:presLayoutVars>
      </dgm:prSet>
      <dgm:spPr/>
      <dgm:t>
        <a:bodyPr/>
        <a:lstStyle/>
        <a:p>
          <a:endParaRPr lang="zh-CN" altLang="en-US"/>
        </a:p>
      </dgm:t>
    </dgm:pt>
    <dgm:pt modelId="{34E6C112-141E-47E0-9DC2-B0EB2307D939}" type="pres">
      <dgm:prSet presAssocID="{72EC752C-E257-4CEA-A823-040C73195C25}" presName="spaceBetweenRectangles" presStyleCnt="0"/>
      <dgm:spPr/>
      <dgm:t>
        <a:bodyPr/>
        <a:lstStyle/>
        <a:p>
          <a:endParaRPr lang="zh-CN" altLang="en-US"/>
        </a:p>
      </dgm:t>
    </dgm:pt>
    <dgm:pt modelId="{27F4CCD5-ACCB-4625-80C8-7255422B2EE2}" type="pres">
      <dgm:prSet presAssocID="{33C9BF0A-B174-46CC-90AD-EEE8482B684B}" presName="parentLin" presStyleCnt="0"/>
      <dgm:spPr/>
      <dgm:t>
        <a:bodyPr/>
        <a:lstStyle/>
        <a:p>
          <a:endParaRPr lang="zh-CN" altLang="en-US"/>
        </a:p>
      </dgm:t>
    </dgm:pt>
    <dgm:pt modelId="{BCEFA5DD-EB9F-4B9F-8F9E-18A159F9E0D6}" type="pres">
      <dgm:prSet presAssocID="{33C9BF0A-B174-46CC-90AD-EEE8482B684B}" presName="parentLeftMargin" presStyleLbl="node1" presStyleIdx="1" presStyleCnt="4"/>
      <dgm:spPr/>
      <dgm:t>
        <a:bodyPr/>
        <a:lstStyle/>
        <a:p>
          <a:endParaRPr lang="zh-CN" altLang="en-US"/>
        </a:p>
      </dgm:t>
    </dgm:pt>
    <dgm:pt modelId="{096535E2-CFD2-403D-B94E-F4B1F0C19E34}" type="pres">
      <dgm:prSet presAssocID="{33C9BF0A-B174-46CC-90AD-EEE8482B684B}" presName="parentText" presStyleLbl="node1" presStyleIdx="2" presStyleCnt="4">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t>
        <a:bodyPr/>
        <a:lstStyle/>
        <a:p>
          <a:endParaRPr lang="zh-CN" altLang="en-US"/>
        </a:p>
      </dgm:t>
    </dgm:pt>
    <dgm:pt modelId="{4982570B-2330-4259-85F9-1646D7E1011A}" type="pres">
      <dgm:prSet presAssocID="{33C9BF0A-B174-46CC-90AD-EEE8482B684B}" presName="childText" presStyleLbl="conFgAcc1" presStyleIdx="2" presStyleCnt="4">
        <dgm:presLayoutVars>
          <dgm:bulletEnabled val="1"/>
        </dgm:presLayoutVars>
      </dgm:prSet>
      <dgm:spPr/>
      <dgm:t>
        <a:bodyPr/>
        <a:lstStyle/>
        <a:p>
          <a:endParaRPr lang="zh-CN" altLang="en-US"/>
        </a:p>
      </dgm:t>
    </dgm:pt>
    <dgm:pt modelId="{B194D07A-8973-414C-B477-9079E76A372C}" type="pres">
      <dgm:prSet presAssocID="{5C12648A-D702-46C4-9C93-AC0AB143C6FB}" presName="spaceBetweenRectangles" presStyleCnt="0"/>
      <dgm:spPr/>
      <dgm:t>
        <a:bodyPr/>
        <a:lstStyle/>
        <a:p>
          <a:endParaRPr lang="zh-CN" altLang="en-US"/>
        </a:p>
      </dgm:t>
    </dgm:pt>
    <dgm:pt modelId="{87191044-DA40-4A22-8398-E28CD9DDB759}" type="pres">
      <dgm:prSet presAssocID="{85086B97-160F-4CF1-B6CC-B2B6C871451D}" presName="parentLin" presStyleCnt="0"/>
      <dgm:spPr/>
      <dgm:t>
        <a:bodyPr/>
        <a:lstStyle/>
        <a:p>
          <a:endParaRPr lang="zh-CN" altLang="en-US"/>
        </a:p>
      </dgm:t>
    </dgm:pt>
    <dgm:pt modelId="{00636CDF-8770-4B4F-B38B-D1F9484299A9}" type="pres">
      <dgm:prSet presAssocID="{85086B97-160F-4CF1-B6CC-B2B6C871451D}" presName="parentLeftMargin" presStyleLbl="node1" presStyleIdx="2" presStyleCnt="4"/>
      <dgm:spPr/>
      <dgm:t>
        <a:bodyPr/>
        <a:lstStyle/>
        <a:p>
          <a:endParaRPr lang="zh-CN" altLang="en-US"/>
        </a:p>
      </dgm:t>
    </dgm:pt>
    <dgm:pt modelId="{50FD630A-56B4-4FAE-B665-A16262C7C100}" type="pres">
      <dgm:prSet presAssocID="{85086B97-160F-4CF1-B6CC-B2B6C871451D}" presName="parentText" presStyleLbl="node1" presStyleIdx="3" presStyleCnt="4">
        <dgm:presLayoutVars>
          <dgm:chMax val="0"/>
          <dgm:bulletEnabled val="1"/>
        </dgm:presLayoutVars>
      </dgm:prSet>
      <dgm:spPr/>
      <dgm:t>
        <a:bodyPr/>
        <a:lstStyle/>
        <a:p>
          <a:endParaRPr lang="zh-CN" altLang="en-US"/>
        </a:p>
      </dgm:t>
    </dgm:pt>
    <dgm:pt modelId="{EA7509D9-06F4-43C7-B9C8-ADD9F864616C}" type="pres">
      <dgm:prSet presAssocID="{85086B97-160F-4CF1-B6CC-B2B6C871451D}" presName="negativeSpace" presStyleCnt="0"/>
      <dgm:spPr/>
      <dgm:t>
        <a:bodyPr/>
        <a:lstStyle/>
        <a:p>
          <a:endParaRPr lang="zh-CN" altLang="en-US"/>
        </a:p>
      </dgm:t>
    </dgm:pt>
    <dgm:pt modelId="{B0D2FDD7-C4D1-4BF0-99E7-E4CFDE478BD4}" type="pres">
      <dgm:prSet presAssocID="{85086B97-160F-4CF1-B6CC-B2B6C871451D}" presName="childText" presStyleLbl="conFgAcc1" presStyleIdx="3" presStyleCnt="4">
        <dgm:presLayoutVars>
          <dgm:bulletEnabled val="1"/>
        </dgm:presLayoutVars>
      </dgm:prSet>
      <dgm:spPr/>
      <dgm:t>
        <a:bodyPr/>
        <a:lstStyle/>
        <a:p>
          <a:endParaRPr lang="zh-CN" altLang="en-US"/>
        </a:p>
      </dgm:t>
    </dgm:pt>
  </dgm:ptLst>
  <dgm:cxnLst>
    <dgm:cxn modelId="{7C82995B-C4D8-4FBD-BBBF-F06031D24AB8}" srcId="{8F676AF1-0FA8-4472-8A8D-889097FD79EA}" destId="{33C9BF0A-B174-46CC-90AD-EEE8482B684B}" srcOrd="2" destOrd="0" parTransId="{1F5989BD-9DA7-4066-8A0C-835BE444A041}" sibTransId="{5C12648A-D702-46C4-9C93-AC0AB143C6FB}"/>
    <dgm:cxn modelId="{2B355A94-EB9D-422F-B8AB-915B8B118B43}" type="presOf" srcId="{85086B97-160F-4CF1-B6CC-B2B6C871451D}" destId="{00636CDF-8770-4B4F-B38B-D1F9484299A9}" srcOrd="0" destOrd="0" presId="urn:microsoft.com/office/officeart/2005/8/layout/list1"/>
    <dgm:cxn modelId="{26DC9751-6740-4D57-99CC-DB8C6D36D49E}" type="presOf" srcId="{3E2656EC-DFC8-4296-965D-AD49EC0128E3}" destId="{C50770E9-88E4-436C-89FB-756A7FF2E5E6}" srcOrd="1" destOrd="0" presId="urn:microsoft.com/office/officeart/2005/8/layout/list1"/>
    <dgm:cxn modelId="{9B3187A5-AA5C-4030-A4DF-7F38C5A4C719}" srcId="{8F676AF1-0FA8-4472-8A8D-889097FD79EA}" destId="{5EE59823-B2AA-408D-9340-7D22BF963860}" srcOrd="0" destOrd="0" parTransId="{9623B995-5A7A-4313-AAE7-E61042ECB476}" sibTransId="{0830786F-4CDD-4535-AE9C-CBC5185ECD94}"/>
    <dgm:cxn modelId="{1A69E300-977D-41C7-A006-6BD5772ECB33}" type="presOf" srcId="{85086B97-160F-4CF1-B6CC-B2B6C871451D}" destId="{50FD630A-56B4-4FAE-B665-A16262C7C100}" srcOrd="1" destOrd="0" presId="urn:microsoft.com/office/officeart/2005/8/layout/list1"/>
    <dgm:cxn modelId="{C0FE7D0F-2607-4D61-87D4-A0FD7E335A3B}" type="presOf" srcId="{5EE59823-B2AA-408D-9340-7D22BF963860}" destId="{3FEB69D5-B70C-40EC-9A42-5BE485E1BE06}" srcOrd="0" destOrd="0" presId="urn:microsoft.com/office/officeart/2005/8/layout/list1"/>
    <dgm:cxn modelId="{A53B8785-71AB-485D-86C8-F9442A87F125}" type="presOf" srcId="{8F676AF1-0FA8-4472-8A8D-889097FD79EA}" destId="{281C6509-E8A7-46BB-9DE1-28EA0588789A}" srcOrd="0" destOrd="0" presId="urn:microsoft.com/office/officeart/2005/8/layout/list1"/>
    <dgm:cxn modelId="{7160D6CE-C594-4A5E-B187-00FB598A05C5}" type="presOf" srcId="{5EE59823-B2AA-408D-9340-7D22BF963860}" destId="{9BE41765-3BED-44AA-8A4D-56118F09720E}" srcOrd="1" destOrd="0" presId="urn:microsoft.com/office/officeart/2005/8/layout/list1"/>
    <dgm:cxn modelId="{7038CA22-9EA4-43D7-95E8-EE33F404188A}" srcId="{8F676AF1-0FA8-4472-8A8D-889097FD79EA}" destId="{3E2656EC-DFC8-4296-965D-AD49EC0128E3}" srcOrd="1" destOrd="0" parTransId="{1FD50534-38CB-47B0-96E6-3A6A2C72F87C}" sibTransId="{72EC752C-E257-4CEA-A823-040C73195C25}"/>
    <dgm:cxn modelId="{996E4F76-DC69-436A-9548-E4ACF5C7C6C3}" type="presOf" srcId="{3E2656EC-DFC8-4296-965D-AD49EC0128E3}" destId="{AC5F962E-F085-42F8-9C18-072E9AE4C2AF}" srcOrd="0" destOrd="0" presId="urn:microsoft.com/office/officeart/2005/8/layout/list1"/>
    <dgm:cxn modelId="{D8ADAA50-C70D-496F-9784-806CF786D5FF}" srcId="{8F676AF1-0FA8-4472-8A8D-889097FD79EA}" destId="{85086B97-160F-4CF1-B6CC-B2B6C871451D}" srcOrd="3" destOrd="0" parTransId="{D217E10D-CA48-4A3F-85B0-ACA5E8C3E160}" sibTransId="{4DA3EE6C-A9FC-4772-97C8-8D23028192F3}"/>
    <dgm:cxn modelId="{A391D169-214C-4AA5-AC78-787238F35D90}" type="presOf" srcId="{33C9BF0A-B174-46CC-90AD-EEE8482B684B}" destId="{096535E2-CFD2-403D-B94E-F4B1F0C19E34}" srcOrd="1" destOrd="0" presId="urn:microsoft.com/office/officeart/2005/8/layout/list1"/>
    <dgm:cxn modelId="{1BC63909-F3D4-45DF-8B50-FE330AF1C755}" type="presOf" srcId="{33C9BF0A-B174-46CC-90AD-EEE8482B684B}" destId="{BCEFA5DD-EB9F-4B9F-8F9E-18A159F9E0D6}" srcOrd="0" destOrd="0" presId="urn:microsoft.com/office/officeart/2005/8/layout/list1"/>
    <dgm:cxn modelId="{31DAAE06-B5FD-4753-895B-1B9E89E47EB7}" type="presParOf" srcId="{281C6509-E8A7-46BB-9DE1-28EA0588789A}" destId="{4DF30E51-1D00-4214-B7F6-20F1C459F617}" srcOrd="0" destOrd="0" presId="urn:microsoft.com/office/officeart/2005/8/layout/list1"/>
    <dgm:cxn modelId="{01A23C14-E269-44B9-A777-1BCED807EB30}" type="presParOf" srcId="{4DF30E51-1D00-4214-B7F6-20F1C459F617}" destId="{3FEB69D5-B70C-40EC-9A42-5BE485E1BE06}" srcOrd="0" destOrd="0" presId="urn:microsoft.com/office/officeart/2005/8/layout/list1"/>
    <dgm:cxn modelId="{992C48CE-8CCD-42F3-9505-F655FE112634}" type="presParOf" srcId="{4DF30E51-1D00-4214-B7F6-20F1C459F617}" destId="{9BE41765-3BED-44AA-8A4D-56118F09720E}" srcOrd="1" destOrd="0" presId="urn:microsoft.com/office/officeart/2005/8/layout/list1"/>
    <dgm:cxn modelId="{F36C597F-BD4C-4AA5-891B-B436AD182AA5}" type="presParOf" srcId="{281C6509-E8A7-46BB-9DE1-28EA0588789A}" destId="{82176D5E-304D-44CA-8BBF-D9FBB075BB9C}" srcOrd="1" destOrd="0" presId="urn:microsoft.com/office/officeart/2005/8/layout/list1"/>
    <dgm:cxn modelId="{85699F4E-3F7E-4279-83CB-0CA56DAF5530}" type="presParOf" srcId="{281C6509-E8A7-46BB-9DE1-28EA0588789A}" destId="{EF200106-9B02-4F87-88A8-93FF13776EA9}" srcOrd="2" destOrd="0" presId="urn:microsoft.com/office/officeart/2005/8/layout/list1"/>
    <dgm:cxn modelId="{E77CB5D8-2E67-4832-8C2A-0AAF4DC3D570}" type="presParOf" srcId="{281C6509-E8A7-46BB-9DE1-28EA0588789A}" destId="{CB69CBB9-0DEC-40F1-B38B-4986DB1B32C2}" srcOrd="3" destOrd="0" presId="urn:microsoft.com/office/officeart/2005/8/layout/list1"/>
    <dgm:cxn modelId="{DC2CF594-9157-4421-B1B1-7FE3BFC8E301}" type="presParOf" srcId="{281C6509-E8A7-46BB-9DE1-28EA0588789A}" destId="{76E47D88-534F-4E8A-AA56-7C4F68243C80}" srcOrd="4" destOrd="0" presId="urn:microsoft.com/office/officeart/2005/8/layout/list1"/>
    <dgm:cxn modelId="{7A2E6BA2-9A61-4F11-8959-79042F63846C}" type="presParOf" srcId="{76E47D88-534F-4E8A-AA56-7C4F68243C80}" destId="{AC5F962E-F085-42F8-9C18-072E9AE4C2AF}" srcOrd="0" destOrd="0" presId="urn:microsoft.com/office/officeart/2005/8/layout/list1"/>
    <dgm:cxn modelId="{FA78735A-F51B-4FD4-B4FA-8A4281DD3235}" type="presParOf" srcId="{76E47D88-534F-4E8A-AA56-7C4F68243C80}" destId="{C50770E9-88E4-436C-89FB-756A7FF2E5E6}" srcOrd="1" destOrd="0" presId="urn:microsoft.com/office/officeart/2005/8/layout/list1"/>
    <dgm:cxn modelId="{B6B7F2B8-CEE6-437F-91FD-B41222D38F2C}" type="presParOf" srcId="{281C6509-E8A7-46BB-9DE1-28EA0588789A}" destId="{E367F753-D6CB-439D-968C-81CEA471EC38}" srcOrd="5" destOrd="0" presId="urn:microsoft.com/office/officeart/2005/8/layout/list1"/>
    <dgm:cxn modelId="{AF650A4F-4A15-47EE-BE39-A49D8C468866}" type="presParOf" srcId="{281C6509-E8A7-46BB-9DE1-28EA0588789A}" destId="{7577F72F-C7CA-4C80-A4DA-D3BD01B3D9F2}" srcOrd="6" destOrd="0" presId="urn:microsoft.com/office/officeart/2005/8/layout/list1"/>
    <dgm:cxn modelId="{1F8F82F2-C2DC-4D98-94F0-4BF460BA966E}" type="presParOf" srcId="{281C6509-E8A7-46BB-9DE1-28EA0588789A}" destId="{34E6C112-141E-47E0-9DC2-B0EB2307D939}" srcOrd="7" destOrd="0" presId="urn:microsoft.com/office/officeart/2005/8/layout/list1"/>
    <dgm:cxn modelId="{99ABBB72-66B7-492F-BE11-D4BA70AFBA73}" type="presParOf" srcId="{281C6509-E8A7-46BB-9DE1-28EA0588789A}" destId="{27F4CCD5-ACCB-4625-80C8-7255422B2EE2}" srcOrd="8" destOrd="0" presId="urn:microsoft.com/office/officeart/2005/8/layout/list1"/>
    <dgm:cxn modelId="{3524A05E-E7A7-4AFA-B8D9-E39E46E72F7E}" type="presParOf" srcId="{27F4CCD5-ACCB-4625-80C8-7255422B2EE2}" destId="{BCEFA5DD-EB9F-4B9F-8F9E-18A159F9E0D6}" srcOrd="0" destOrd="0" presId="urn:microsoft.com/office/officeart/2005/8/layout/list1"/>
    <dgm:cxn modelId="{AAB074E2-9813-4D5C-8D98-56951C61B418}" type="presParOf" srcId="{27F4CCD5-ACCB-4625-80C8-7255422B2EE2}" destId="{096535E2-CFD2-403D-B94E-F4B1F0C19E34}" srcOrd="1" destOrd="0" presId="urn:microsoft.com/office/officeart/2005/8/layout/list1"/>
    <dgm:cxn modelId="{73C36ADF-A95E-404F-BB43-4EBBDD793327}" type="presParOf" srcId="{281C6509-E8A7-46BB-9DE1-28EA0588789A}" destId="{F01AB713-540D-4E6D-8BFE-048F4EF4BF04}" srcOrd="9" destOrd="0" presId="urn:microsoft.com/office/officeart/2005/8/layout/list1"/>
    <dgm:cxn modelId="{AD6EA5C8-2A7E-4E48-90D6-89943BDFF7AA}" type="presParOf" srcId="{281C6509-E8A7-46BB-9DE1-28EA0588789A}" destId="{4982570B-2330-4259-85F9-1646D7E1011A}" srcOrd="10" destOrd="0" presId="urn:microsoft.com/office/officeart/2005/8/layout/list1"/>
    <dgm:cxn modelId="{864AF914-E161-4D06-924A-0B362635B8E9}" type="presParOf" srcId="{281C6509-E8A7-46BB-9DE1-28EA0588789A}" destId="{B194D07A-8973-414C-B477-9079E76A372C}" srcOrd="11" destOrd="0" presId="urn:microsoft.com/office/officeart/2005/8/layout/list1"/>
    <dgm:cxn modelId="{4A317465-5EDF-421E-B811-B3A4829AA3B2}" type="presParOf" srcId="{281C6509-E8A7-46BB-9DE1-28EA0588789A}" destId="{87191044-DA40-4A22-8398-E28CD9DDB759}" srcOrd="12" destOrd="0" presId="urn:microsoft.com/office/officeart/2005/8/layout/list1"/>
    <dgm:cxn modelId="{FE00334E-CE92-4C3A-B71A-B7E06BC5951C}" type="presParOf" srcId="{87191044-DA40-4A22-8398-E28CD9DDB759}" destId="{00636CDF-8770-4B4F-B38B-D1F9484299A9}" srcOrd="0" destOrd="0" presId="urn:microsoft.com/office/officeart/2005/8/layout/list1"/>
    <dgm:cxn modelId="{4F6706B6-F575-4A5C-A06D-E57744F06034}" type="presParOf" srcId="{87191044-DA40-4A22-8398-E28CD9DDB759}" destId="{50FD630A-56B4-4FAE-B665-A16262C7C100}" srcOrd="1" destOrd="0" presId="urn:microsoft.com/office/officeart/2005/8/layout/list1"/>
    <dgm:cxn modelId="{26A45EB0-2E74-4C07-A7EE-941BC86E2E2B}" type="presParOf" srcId="{281C6509-E8A7-46BB-9DE1-28EA0588789A}" destId="{EA7509D9-06F4-43C7-B9C8-ADD9F864616C}" srcOrd="13" destOrd="0" presId="urn:microsoft.com/office/officeart/2005/8/layout/list1"/>
    <dgm:cxn modelId="{C509CD18-DA52-4ECA-8F4D-89413CE40359}" type="presParOf" srcId="{281C6509-E8A7-46BB-9DE1-28EA0588789A}" destId="{B0D2FDD7-C4D1-4BF0-99E7-E4CFDE478BD4}"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en-US" altLang="zh-CN" sz="2000" smtClean="0"/>
            <a:t>1</a:t>
          </a:r>
          <a:r>
            <a:rPr lang="zh-CN" altLang="en-US" sz="2000" smtClean="0"/>
            <a:t>、</a:t>
          </a:r>
          <a:r>
            <a:rPr lang="zh-CN" altLang="zh-CN" sz="2000" smtClean="0"/>
            <a:t>用分阶段的生命周期计划严格管理</a:t>
          </a:r>
          <a:endParaRPr lang="zh-CN" altLang="en-US" sz="2000" dirty="0"/>
        </a:p>
      </dgm:t>
    </dgm:pt>
    <dgm:pt modelId="{8896E1D1-25BD-43BD-8A8B-D6EE239520C9}" cxnId="{5C826EB7-54F4-4BFB-BB63-311091908095}" type="parTrans">
      <dgm:prSet/>
      <dgm:spPr/>
      <dgm:t>
        <a:bodyPr/>
        <a:lstStyle/>
        <a:p>
          <a:endParaRPr lang="zh-CN" altLang="en-US"/>
        </a:p>
      </dgm:t>
    </dgm:pt>
    <dgm:pt modelId="{45A0ECF1-4573-45DA-9FA0-B181CC4CC582}" cxnId="{5C826EB7-54F4-4BFB-BB63-311091908095}" type="sibTrans">
      <dgm:prSet/>
      <dgm:spPr/>
      <dgm:t>
        <a:bodyPr/>
        <a:lstStyle/>
        <a:p>
          <a:endParaRPr lang="zh-CN" altLang="en-US"/>
        </a:p>
      </dgm:t>
    </dgm:pt>
    <dgm:pt modelId="{C8B9C874-7D41-4BC4-98E8-F32A68ED976F}">
      <dgm:prSet custT="1"/>
      <dgm:spPr/>
      <dgm:t>
        <a:bodyPr/>
        <a:lstStyle/>
        <a:p>
          <a:r>
            <a:rPr lang="en-US" altLang="zh-CN" sz="2000" dirty="0" smtClean="0"/>
            <a:t>2</a:t>
          </a:r>
          <a:r>
            <a:rPr lang="zh-CN" altLang="en-US" sz="2000" dirty="0" smtClean="0"/>
            <a:t>、</a:t>
          </a:r>
          <a:r>
            <a:rPr lang="zh-CN" altLang="zh-CN" sz="2000" dirty="0" smtClean="0"/>
            <a:t>坚持进行阶段评审</a:t>
          </a:r>
          <a:endParaRPr lang="en-US" altLang="zh-CN" sz="2000" dirty="0" smtClean="0"/>
        </a:p>
      </dgm:t>
    </dgm:pt>
    <dgm:pt modelId="{955352F7-5202-460D-B214-DBED382966A9}" cxnId="{DDF66671-45E2-42BF-9871-379569914DAA}" type="parTrans">
      <dgm:prSet/>
      <dgm:spPr/>
      <dgm:t>
        <a:bodyPr/>
        <a:lstStyle/>
        <a:p>
          <a:endParaRPr lang="zh-CN" altLang="en-US"/>
        </a:p>
      </dgm:t>
    </dgm:pt>
    <dgm:pt modelId="{932DA253-0651-41A5-874E-38BA0E9E6394}" cxnId="{DDF66671-45E2-42BF-9871-379569914DAA}" type="sibTrans">
      <dgm:prSet/>
      <dgm:spPr/>
      <dgm:t>
        <a:bodyPr/>
        <a:lstStyle/>
        <a:p>
          <a:endParaRPr lang="zh-CN" altLang="en-US"/>
        </a:p>
      </dgm:t>
    </dgm:pt>
    <dgm:pt modelId="{3AFB3B09-40F8-4FE1-AA2D-D0F7BF1DDD0D}">
      <dgm:prSet custT="1"/>
      <dgm:spPr/>
      <dgm:t>
        <a:bodyPr/>
        <a:lstStyle/>
        <a:p>
          <a:r>
            <a:rPr lang="en-US" altLang="zh-CN" sz="2000" dirty="0" smtClean="0"/>
            <a:t>3</a:t>
          </a:r>
          <a:r>
            <a:rPr lang="zh-CN" altLang="en-US" sz="2000" dirty="0" smtClean="0"/>
            <a:t>、</a:t>
          </a:r>
          <a:r>
            <a:rPr lang="zh-CN" altLang="zh-CN" sz="2000" dirty="0" smtClean="0"/>
            <a:t>实行严格的产品控制</a:t>
          </a:r>
          <a:endParaRPr lang="en-US" altLang="zh-CN" sz="2000" dirty="0" smtClean="0"/>
        </a:p>
      </dgm:t>
    </dgm:pt>
    <dgm:pt modelId="{8CDD8211-160B-40B4-8196-39954AA3BC1B}" cxnId="{9CFF8018-26BD-43D8-B520-6DDBFEAC7DAB}" type="parTrans">
      <dgm:prSet/>
      <dgm:spPr/>
      <dgm:t>
        <a:bodyPr/>
        <a:lstStyle/>
        <a:p>
          <a:endParaRPr lang="zh-CN" altLang="en-US"/>
        </a:p>
      </dgm:t>
    </dgm:pt>
    <dgm:pt modelId="{38AFCB26-3D0E-4AD8-8FF8-671B783870B6}" cxnId="{9CFF8018-26BD-43D8-B520-6DDBFEAC7DAB}" type="sibTrans">
      <dgm:prSet/>
      <dgm:spPr/>
      <dgm:t>
        <a:bodyPr/>
        <a:lstStyle/>
        <a:p>
          <a:endParaRPr lang="zh-CN" altLang="en-US"/>
        </a:p>
      </dgm:t>
    </dgm:pt>
    <dgm:pt modelId="{DD45C5EC-0CF9-41B3-A39A-3C08069086FF}">
      <dgm:prSet custT="1"/>
      <dgm:spPr/>
      <dgm:t>
        <a:bodyPr/>
        <a:lstStyle/>
        <a:p>
          <a:r>
            <a:rPr lang="en-US" altLang="zh-CN" sz="2000" dirty="0" smtClean="0"/>
            <a:t>4</a:t>
          </a:r>
          <a:r>
            <a:rPr lang="zh-CN" altLang="en-US" sz="2000" dirty="0" smtClean="0"/>
            <a:t>、</a:t>
          </a:r>
          <a:r>
            <a:rPr lang="zh-CN" altLang="zh-CN" sz="2000" dirty="0" smtClean="0"/>
            <a:t>采用现代程序设计技术</a:t>
          </a:r>
          <a:endParaRPr lang="en-US" altLang="zh-CN" sz="2000" dirty="0" smtClean="0"/>
        </a:p>
      </dgm:t>
    </dgm:pt>
    <dgm:pt modelId="{6E63A58F-E7D7-41E8-BB67-ACE93E559F93}" cxnId="{22ACB9E7-54A3-428D-B2C3-4FD470308745}" type="parTrans">
      <dgm:prSet/>
      <dgm:spPr/>
      <dgm:t>
        <a:bodyPr/>
        <a:lstStyle/>
        <a:p>
          <a:endParaRPr lang="zh-CN" altLang="en-US"/>
        </a:p>
      </dgm:t>
    </dgm:pt>
    <dgm:pt modelId="{26D86662-4A94-4C44-808E-668423FEE33C}" cxnId="{22ACB9E7-54A3-428D-B2C3-4FD470308745}" type="sibTrans">
      <dgm:prSet/>
      <dgm:spPr/>
      <dgm:t>
        <a:bodyPr/>
        <a:lstStyle/>
        <a:p>
          <a:endParaRPr lang="zh-CN" altLang="en-US"/>
        </a:p>
      </dgm:t>
    </dgm:pt>
    <dgm:pt modelId="{68917575-150E-4C07-85DF-D30C4894D29B}">
      <dgm:prSet custT="1"/>
      <dgm:spPr/>
      <dgm:t>
        <a:bodyPr/>
        <a:lstStyle/>
        <a:p>
          <a:r>
            <a:rPr lang="en-US" altLang="zh-CN" sz="2000" dirty="0" smtClean="0"/>
            <a:t>5</a:t>
          </a:r>
          <a:r>
            <a:rPr lang="zh-CN" altLang="en-US" sz="2000" dirty="0" smtClean="0"/>
            <a:t>、</a:t>
          </a:r>
          <a:r>
            <a:rPr lang="zh-CN" altLang="zh-CN" sz="2000" dirty="0" smtClean="0"/>
            <a:t>结果应能清楚地审查</a:t>
          </a:r>
          <a:endParaRPr lang="en-US" altLang="zh-CN" sz="2000" dirty="0"/>
        </a:p>
      </dgm:t>
    </dgm:pt>
    <dgm:pt modelId="{242F17C5-4014-45A4-BE4B-CED1C9E77F19}" cxnId="{27B87D01-B3CD-4B60-B242-DFE637BB60B1}" type="parTrans">
      <dgm:prSet/>
      <dgm:spPr/>
      <dgm:t>
        <a:bodyPr/>
        <a:lstStyle/>
        <a:p>
          <a:endParaRPr lang="zh-CN" altLang="en-US"/>
        </a:p>
      </dgm:t>
    </dgm:pt>
    <dgm:pt modelId="{3D2FE4DF-1F73-4452-B66A-C01D45A9AB32}" cxnId="{27B87D01-B3CD-4B60-B242-DFE637BB60B1}" type="sibTrans">
      <dgm:prSet/>
      <dgm:spPr/>
      <dgm:t>
        <a:bodyPr/>
        <a:lstStyle/>
        <a:p>
          <a:endParaRPr lang="zh-CN" altLang="en-US"/>
        </a:p>
      </dgm:t>
    </dgm:pt>
    <dgm:pt modelId="{F7203C07-6072-48CE-AC0E-48E6426F4EC0}">
      <dgm:prSet custT="1"/>
      <dgm:spPr/>
      <dgm:t>
        <a:bodyPr/>
        <a:lstStyle/>
        <a:p>
          <a:r>
            <a:rPr lang="en-US" altLang="zh-CN" sz="2000" dirty="0" smtClean="0"/>
            <a:t>6</a:t>
          </a:r>
          <a:r>
            <a:rPr lang="zh-CN" altLang="en-US" sz="2000" dirty="0" smtClean="0"/>
            <a:t>、</a:t>
          </a:r>
          <a:r>
            <a:rPr lang="zh-CN" altLang="zh-CN" sz="2000" dirty="0" smtClean="0"/>
            <a:t>开发小组的人员应该少而精</a:t>
          </a:r>
          <a:endParaRPr lang="en-US" altLang="zh-CN" sz="2000" dirty="0"/>
        </a:p>
      </dgm:t>
    </dgm:pt>
    <dgm:pt modelId="{88FC3A42-C1C1-414F-A7A3-845D9CDFEE11}" cxnId="{A36FB33C-0E71-4199-96EC-F32205E6FD2E}" type="parTrans">
      <dgm:prSet/>
      <dgm:spPr/>
      <dgm:t>
        <a:bodyPr/>
        <a:lstStyle/>
        <a:p>
          <a:endParaRPr lang="zh-CN" altLang="en-US"/>
        </a:p>
      </dgm:t>
    </dgm:pt>
    <dgm:pt modelId="{8F4456AA-2BEE-4AEC-8A91-23C70E55E082}" cxnId="{A36FB33C-0E71-4199-96EC-F32205E6FD2E}" type="sibTrans">
      <dgm:prSet/>
      <dgm:spPr/>
      <dgm:t>
        <a:bodyPr/>
        <a:lstStyle/>
        <a:p>
          <a:endParaRPr lang="zh-CN" altLang="en-US"/>
        </a:p>
      </dgm:t>
    </dgm:pt>
    <dgm:pt modelId="{80C8E214-719F-4559-A64A-CC0F10CB0FEA}">
      <dgm:prSet custT="1"/>
      <dgm:spPr/>
      <dgm:t>
        <a:bodyPr/>
        <a:lstStyle/>
        <a:p>
          <a:r>
            <a:rPr lang="en-US" altLang="zh-CN" sz="2000" smtClean="0"/>
            <a:t>7</a:t>
          </a:r>
          <a:r>
            <a:rPr lang="zh-CN" altLang="en-US" sz="2000" smtClean="0"/>
            <a:t>、</a:t>
          </a:r>
          <a:r>
            <a:rPr lang="zh-CN" altLang="zh-CN" sz="2000" smtClean="0"/>
            <a:t>承认不断改进软件工程实践的必要性</a:t>
          </a:r>
          <a:endParaRPr lang="en-US" altLang="zh-CN" sz="2000" b="1" dirty="0" smtClean="0"/>
        </a:p>
      </dgm:t>
    </dgm:pt>
    <dgm:pt modelId="{C70EB0BD-E7ED-4097-9643-A95AA830DD40}" cxnId="{C746B5C9-936F-4DD4-A403-A131692C0AC5}" type="parTrans">
      <dgm:prSet/>
      <dgm:spPr/>
      <dgm:t>
        <a:bodyPr/>
        <a:lstStyle/>
        <a:p>
          <a:endParaRPr lang="zh-CN" altLang="en-US"/>
        </a:p>
      </dgm:t>
    </dgm:pt>
    <dgm:pt modelId="{528F0914-6E56-4547-BAFB-373CC03F1009}" cxnId="{C746B5C9-936F-4DD4-A403-A131692C0AC5}" type="sib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9320613B-F3AB-4047-A492-18502706E490}" type="pres">
      <dgm:prSet presAssocID="{C8B9C874-7D41-4BC4-98E8-F32A68ED976F}" presName="parentLin" presStyleCnt="0"/>
      <dgm:spPr/>
      <dgm:t>
        <a:bodyPr/>
        <a:lstStyle/>
        <a:p>
          <a:endParaRPr lang="zh-CN" altLang="en-US"/>
        </a:p>
      </dgm:t>
    </dgm:pt>
    <dgm:pt modelId="{5A123B7F-97C5-4809-B87B-4819449E542B}" type="pres">
      <dgm:prSet presAssocID="{C8B9C874-7D41-4BC4-98E8-F32A68ED976F}" presName="parentLeftMargin" presStyleLbl="node1" presStyleIdx="0" presStyleCnt="7"/>
      <dgm:spPr/>
      <dgm:t>
        <a:bodyPr/>
        <a:lstStyle/>
        <a:p>
          <a:endParaRPr lang="zh-CN" altLang="en-US"/>
        </a:p>
      </dgm:t>
    </dgm:pt>
    <dgm:pt modelId="{83E5B62E-53D8-4201-A94B-807C6EEBD4A6}" type="pres">
      <dgm:prSet presAssocID="{C8B9C874-7D41-4BC4-98E8-F32A68ED976F}" presName="parentText" presStyleLbl="node1" presStyleIdx="1" presStyleCnt="7">
        <dgm:presLayoutVars>
          <dgm:chMax val="0"/>
          <dgm:bulletEnabled val="1"/>
        </dgm:presLayoutVars>
      </dgm:prSet>
      <dgm:spPr/>
      <dgm:t>
        <a:bodyPr/>
        <a:lstStyle/>
        <a:p>
          <a:endParaRPr lang="zh-CN" altLang="en-US"/>
        </a:p>
      </dgm:t>
    </dgm:pt>
    <dgm:pt modelId="{41611200-B33F-4161-AB55-D03633918186}" type="pres">
      <dgm:prSet presAssocID="{C8B9C874-7D41-4BC4-98E8-F32A68ED976F}" presName="negativeSpace" presStyleCnt="0"/>
      <dgm:spPr/>
      <dgm:t>
        <a:bodyPr/>
        <a:lstStyle/>
        <a:p>
          <a:endParaRPr lang="zh-CN" altLang="en-US"/>
        </a:p>
      </dgm:t>
    </dgm:pt>
    <dgm:pt modelId="{E591B38A-C324-4CCE-823C-467EB06F69ED}" type="pres">
      <dgm:prSet presAssocID="{C8B9C874-7D41-4BC4-98E8-F32A68ED976F}" presName="childText" presStyleLbl="conFgAcc1" presStyleIdx="1" presStyleCnt="7">
        <dgm:presLayoutVars>
          <dgm:bulletEnabled val="1"/>
        </dgm:presLayoutVars>
      </dgm:prSet>
      <dgm:spPr/>
      <dgm:t>
        <a:bodyPr/>
        <a:lstStyle/>
        <a:p>
          <a:endParaRPr lang="zh-CN" altLang="en-US"/>
        </a:p>
      </dgm:t>
    </dgm:pt>
    <dgm:pt modelId="{69C1D6EF-EF43-4FDC-A656-6559C53FC66E}" type="pres">
      <dgm:prSet presAssocID="{932DA253-0651-41A5-874E-38BA0E9E6394}" presName="spaceBetweenRectangles" presStyleCnt="0"/>
      <dgm:spPr/>
      <dgm:t>
        <a:bodyPr/>
        <a:lstStyle/>
        <a:p>
          <a:endParaRPr lang="zh-CN" altLang="en-US"/>
        </a:p>
      </dgm:t>
    </dgm:pt>
    <dgm:pt modelId="{2FA35146-7690-40EF-9D3C-8A8A19A0A221}" type="pres">
      <dgm:prSet presAssocID="{3AFB3B09-40F8-4FE1-AA2D-D0F7BF1DDD0D}" presName="parentLin" presStyleCnt="0"/>
      <dgm:spPr/>
      <dgm:t>
        <a:bodyPr/>
        <a:lstStyle/>
        <a:p>
          <a:endParaRPr lang="zh-CN" altLang="en-US"/>
        </a:p>
      </dgm:t>
    </dgm:pt>
    <dgm:pt modelId="{64C7198E-8559-40C4-AFB4-0266B648F30C}" type="pres">
      <dgm:prSet presAssocID="{3AFB3B09-40F8-4FE1-AA2D-D0F7BF1DDD0D}" presName="parentLeftMargin" presStyleLbl="node1" presStyleIdx="1" presStyleCnt="7"/>
      <dgm:spPr/>
      <dgm:t>
        <a:bodyPr/>
        <a:lstStyle/>
        <a:p>
          <a:endParaRPr lang="zh-CN" altLang="en-US"/>
        </a:p>
      </dgm:t>
    </dgm:pt>
    <dgm:pt modelId="{A9692D7E-66B7-447A-BEA8-2807723CBB68}" type="pres">
      <dgm:prSet presAssocID="{3AFB3B09-40F8-4FE1-AA2D-D0F7BF1DDD0D}" presName="parentText" presStyleLbl="node1" presStyleIdx="2" presStyleCnt="7">
        <dgm:presLayoutVars>
          <dgm:chMax val="0"/>
          <dgm:bulletEnabled val="1"/>
        </dgm:presLayoutVars>
      </dgm:prSet>
      <dgm:spPr/>
      <dgm:t>
        <a:bodyPr/>
        <a:lstStyle/>
        <a:p>
          <a:endParaRPr lang="zh-CN" altLang="en-US"/>
        </a:p>
      </dgm:t>
    </dgm:pt>
    <dgm:pt modelId="{C0EC3D5A-D33B-43B7-A089-77008B94B00C}" type="pres">
      <dgm:prSet presAssocID="{3AFB3B09-40F8-4FE1-AA2D-D0F7BF1DDD0D}" presName="negativeSpace" presStyleCnt="0"/>
      <dgm:spPr/>
      <dgm:t>
        <a:bodyPr/>
        <a:lstStyle/>
        <a:p>
          <a:endParaRPr lang="zh-CN" altLang="en-US"/>
        </a:p>
      </dgm:t>
    </dgm:pt>
    <dgm:pt modelId="{072C5C12-EE83-43CF-9762-83729545A7BA}" type="pres">
      <dgm:prSet presAssocID="{3AFB3B09-40F8-4FE1-AA2D-D0F7BF1DDD0D}" presName="childText" presStyleLbl="conFgAcc1" presStyleIdx="2" presStyleCnt="7">
        <dgm:presLayoutVars>
          <dgm:bulletEnabled val="1"/>
        </dgm:presLayoutVars>
      </dgm:prSet>
      <dgm:spPr/>
      <dgm:t>
        <a:bodyPr/>
        <a:lstStyle/>
        <a:p>
          <a:endParaRPr lang="zh-CN" altLang="en-US"/>
        </a:p>
      </dgm:t>
    </dgm:pt>
    <dgm:pt modelId="{44612FCB-B0DE-4E27-BAAE-FD9875298A3D}" type="pres">
      <dgm:prSet presAssocID="{38AFCB26-3D0E-4AD8-8FF8-671B783870B6}" presName="spaceBetweenRectangles" presStyleCnt="0"/>
      <dgm:spPr/>
      <dgm:t>
        <a:bodyPr/>
        <a:lstStyle/>
        <a:p>
          <a:endParaRPr lang="zh-CN" altLang="en-US"/>
        </a:p>
      </dgm:t>
    </dgm:pt>
    <dgm:pt modelId="{42750CA4-32AC-4266-837F-239F2D1E9D6D}" type="pres">
      <dgm:prSet presAssocID="{DD45C5EC-0CF9-41B3-A39A-3C08069086FF}" presName="parentLin" presStyleCnt="0"/>
      <dgm:spPr/>
      <dgm:t>
        <a:bodyPr/>
        <a:lstStyle/>
        <a:p>
          <a:endParaRPr lang="zh-CN" altLang="en-US"/>
        </a:p>
      </dgm:t>
    </dgm:pt>
    <dgm:pt modelId="{8EDB6617-41D6-497B-A869-5D4B7B2813AB}" type="pres">
      <dgm:prSet presAssocID="{DD45C5EC-0CF9-41B3-A39A-3C08069086FF}" presName="parentLeftMargin" presStyleLbl="node1" presStyleIdx="2" presStyleCnt="7"/>
      <dgm:spPr/>
      <dgm:t>
        <a:bodyPr/>
        <a:lstStyle/>
        <a:p>
          <a:endParaRPr lang="zh-CN" altLang="en-US"/>
        </a:p>
      </dgm:t>
    </dgm:pt>
    <dgm:pt modelId="{87E0C51F-F214-4C7E-AE1A-FDB1CD1022B2}" type="pres">
      <dgm:prSet presAssocID="{DD45C5EC-0CF9-41B3-A39A-3C08069086FF}" presName="parentText" presStyleLbl="node1" presStyleIdx="3" presStyleCnt="7">
        <dgm:presLayoutVars>
          <dgm:chMax val="0"/>
          <dgm:bulletEnabled val="1"/>
        </dgm:presLayoutVars>
      </dgm:prSet>
      <dgm:spPr/>
      <dgm:t>
        <a:bodyPr/>
        <a:lstStyle/>
        <a:p>
          <a:endParaRPr lang="zh-CN" altLang="en-US"/>
        </a:p>
      </dgm:t>
    </dgm:pt>
    <dgm:pt modelId="{56CC0A6D-F2C7-476B-9D96-9BABBF4B2619}" type="pres">
      <dgm:prSet presAssocID="{DD45C5EC-0CF9-41B3-A39A-3C08069086FF}" presName="negativeSpace" presStyleCnt="0"/>
      <dgm:spPr/>
      <dgm:t>
        <a:bodyPr/>
        <a:lstStyle/>
        <a:p>
          <a:endParaRPr lang="zh-CN" altLang="en-US"/>
        </a:p>
      </dgm:t>
    </dgm:pt>
    <dgm:pt modelId="{5F0E010F-3F59-4247-9065-FBBB6B5E2A52}" type="pres">
      <dgm:prSet presAssocID="{DD45C5EC-0CF9-41B3-A39A-3C08069086FF}" presName="childText" presStyleLbl="conFgAcc1" presStyleIdx="3" presStyleCnt="7">
        <dgm:presLayoutVars>
          <dgm:bulletEnabled val="1"/>
        </dgm:presLayoutVars>
      </dgm:prSet>
      <dgm:spPr/>
      <dgm:t>
        <a:bodyPr/>
        <a:lstStyle/>
        <a:p>
          <a:endParaRPr lang="zh-CN" altLang="en-US"/>
        </a:p>
      </dgm:t>
    </dgm:pt>
    <dgm:pt modelId="{94EB9087-E9DB-42E3-8728-EF0EE201B29D}" type="pres">
      <dgm:prSet presAssocID="{26D86662-4A94-4C44-808E-668423FEE33C}" presName="spaceBetweenRectangles" presStyleCnt="0"/>
      <dgm:spPr/>
      <dgm:t>
        <a:bodyPr/>
        <a:lstStyle/>
        <a:p>
          <a:endParaRPr lang="zh-CN" altLang="en-US"/>
        </a:p>
      </dgm:t>
    </dgm:pt>
    <dgm:pt modelId="{1ABAE8E0-F3E2-467D-ADDE-7047E0E6216A}" type="pres">
      <dgm:prSet presAssocID="{68917575-150E-4C07-85DF-D30C4894D29B}" presName="parentLin" presStyleCnt="0"/>
      <dgm:spPr/>
      <dgm:t>
        <a:bodyPr/>
        <a:lstStyle/>
        <a:p>
          <a:endParaRPr lang="zh-CN" altLang="en-US"/>
        </a:p>
      </dgm:t>
    </dgm:pt>
    <dgm:pt modelId="{749F0567-767D-4AE3-8293-1C785097D866}" type="pres">
      <dgm:prSet presAssocID="{68917575-150E-4C07-85DF-D30C4894D29B}" presName="parentLeftMargin" presStyleLbl="node1" presStyleIdx="3" presStyleCnt="7"/>
      <dgm:spPr/>
      <dgm:t>
        <a:bodyPr/>
        <a:lstStyle/>
        <a:p>
          <a:endParaRPr lang="zh-CN" altLang="en-US"/>
        </a:p>
      </dgm:t>
    </dgm:pt>
    <dgm:pt modelId="{5B0D6E38-B266-4723-9DF0-8865950FD46B}" type="pres">
      <dgm:prSet presAssocID="{68917575-150E-4C07-85DF-D30C4894D29B}" presName="parentText" presStyleLbl="node1" presStyleIdx="4" presStyleCnt="7">
        <dgm:presLayoutVars>
          <dgm:chMax val="0"/>
          <dgm:bulletEnabled val="1"/>
        </dgm:presLayoutVars>
      </dgm:prSet>
      <dgm:spPr/>
      <dgm:t>
        <a:bodyPr/>
        <a:lstStyle/>
        <a:p>
          <a:endParaRPr lang="zh-CN" altLang="en-US"/>
        </a:p>
      </dgm:t>
    </dgm:pt>
    <dgm:pt modelId="{641B40E2-3175-4356-A395-C658C0ACBCFC}" type="pres">
      <dgm:prSet presAssocID="{68917575-150E-4C07-85DF-D30C4894D29B}" presName="negativeSpace" presStyleCnt="0"/>
      <dgm:spPr/>
      <dgm:t>
        <a:bodyPr/>
        <a:lstStyle/>
        <a:p>
          <a:endParaRPr lang="zh-CN" altLang="en-US"/>
        </a:p>
      </dgm:t>
    </dgm:pt>
    <dgm:pt modelId="{44467D13-63C7-44A1-8D83-69FE39799831}" type="pres">
      <dgm:prSet presAssocID="{68917575-150E-4C07-85DF-D30C4894D29B}" presName="childText" presStyleLbl="conFgAcc1" presStyleIdx="4" presStyleCnt="7">
        <dgm:presLayoutVars>
          <dgm:bulletEnabled val="1"/>
        </dgm:presLayoutVars>
      </dgm:prSet>
      <dgm:spPr/>
      <dgm:t>
        <a:bodyPr/>
        <a:lstStyle/>
        <a:p>
          <a:endParaRPr lang="zh-CN" altLang="en-US"/>
        </a:p>
      </dgm:t>
    </dgm:pt>
    <dgm:pt modelId="{8EB84663-08C7-44FC-AFC4-A1DDD63279AF}" type="pres">
      <dgm:prSet presAssocID="{3D2FE4DF-1F73-4452-B66A-C01D45A9AB32}" presName="spaceBetweenRectangles" presStyleCnt="0"/>
      <dgm:spPr/>
      <dgm:t>
        <a:bodyPr/>
        <a:lstStyle/>
        <a:p>
          <a:endParaRPr lang="zh-CN" altLang="en-US"/>
        </a:p>
      </dgm:t>
    </dgm:pt>
    <dgm:pt modelId="{50160590-5CED-4EDA-AF2D-778FB8FDB238}" type="pres">
      <dgm:prSet presAssocID="{F7203C07-6072-48CE-AC0E-48E6426F4EC0}" presName="parentLin" presStyleCnt="0"/>
      <dgm:spPr/>
      <dgm:t>
        <a:bodyPr/>
        <a:lstStyle/>
        <a:p>
          <a:endParaRPr lang="zh-CN" altLang="en-US"/>
        </a:p>
      </dgm:t>
    </dgm:pt>
    <dgm:pt modelId="{8F5192BD-EDBD-4ED5-91AE-DA9178F3985A}" type="pres">
      <dgm:prSet presAssocID="{F7203C07-6072-48CE-AC0E-48E6426F4EC0}" presName="parentLeftMargin" presStyleLbl="node1" presStyleIdx="4" presStyleCnt="7"/>
      <dgm:spPr/>
      <dgm:t>
        <a:bodyPr/>
        <a:lstStyle/>
        <a:p>
          <a:endParaRPr lang="zh-CN" altLang="en-US"/>
        </a:p>
      </dgm:t>
    </dgm:pt>
    <dgm:pt modelId="{AE07AE78-BEFB-47E6-A454-43683A31D937}" type="pres">
      <dgm:prSet presAssocID="{F7203C07-6072-48CE-AC0E-48E6426F4EC0}" presName="parentText" presStyleLbl="node1" presStyleIdx="5" presStyleCnt="7">
        <dgm:presLayoutVars>
          <dgm:chMax val="0"/>
          <dgm:bulletEnabled val="1"/>
        </dgm:presLayoutVars>
      </dgm:prSet>
      <dgm:spPr/>
      <dgm:t>
        <a:bodyPr/>
        <a:lstStyle/>
        <a:p>
          <a:endParaRPr lang="zh-CN" altLang="en-US"/>
        </a:p>
      </dgm:t>
    </dgm:pt>
    <dgm:pt modelId="{4690BBAB-E541-413E-8D91-789FC3AEAEBA}" type="pres">
      <dgm:prSet presAssocID="{F7203C07-6072-48CE-AC0E-48E6426F4EC0}" presName="negativeSpace" presStyleCnt="0"/>
      <dgm:spPr/>
      <dgm:t>
        <a:bodyPr/>
        <a:lstStyle/>
        <a:p>
          <a:endParaRPr lang="zh-CN" altLang="en-US"/>
        </a:p>
      </dgm:t>
    </dgm:pt>
    <dgm:pt modelId="{1CC84B8F-BA53-4563-AE33-4883E285DD1A}" type="pres">
      <dgm:prSet presAssocID="{F7203C07-6072-48CE-AC0E-48E6426F4EC0}" presName="childText" presStyleLbl="conFgAcc1" presStyleIdx="5" presStyleCnt="7">
        <dgm:presLayoutVars>
          <dgm:bulletEnabled val="1"/>
        </dgm:presLayoutVars>
      </dgm:prSet>
      <dgm:spPr/>
      <dgm:t>
        <a:bodyPr/>
        <a:lstStyle/>
        <a:p>
          <a:endParaRPr lang="zh-CN" altLang="en-US"/>
        </a:p>
      </dgm:t>
    </dgm:pt>
    <dgm:pt modelId="{DD0BCCFC-19FB-43B6-9B6C-E8E512E205EF}" type="pres">
      <dgm:prSet presAssocID="{8F4456AA-2BEE-4AEC-8A91-23C70E55E082}" presName="spaceBetweenRectangles" presStyleCnt="0"/>
      <dgm:spPr/>
      <dgm:t>
        <a:bodyPr/>
        <a:lstStyle/>
        <a:p>
          <a:endParaRPr lang="zh-CN" altLang="en-US"/>
        </a:p>
      </dgm:t>
    </dgm:pt>
    <dgm:pt modelId="{7354C0E7-8C5C-4560-9A13-51AB8A749DAB}" type="pres">
      <dgm:prSet presAssocID="{80C8E214-719F-4559-A64A-CC0F10CB0FEA}" presName="parentLin" presStyleCnt="0"/>
      <dgm:spPr/>
      <dgm:t>
        <a:bodyPr/>
        <a:lstStyle/>
        <a:p>
          <a:endParaRPr lang="zh-CN" altLang="en-US"/>
        </a:p>
      </dgm:t>
    </dgm:pt>
    <dgm:pt modelId="{8D7B4417-5154-4FD9-B7D2-6A14C0EFC2F8}" type="pres">
      <dgm:prSet presAssocID="{80C8E214-719F-4559-A64A-CC0F10CB0FEA}" presName="parentLeftMargin" presStyleLbl="node1" presStyleIdx="5" presStyleCnt="7"/>
      <dgm:spPr/>
      <dgm:t>
        <a:bodyPr/>
        <a:lstStyle/>
        <a:p>
          <a:endParaRPr lang="zh-CN" altLang="en-US"/>
        </a:p>
      </dgm:t>
    </dgm:pt>
    <dgm:pt modelId="{47E7E1FB-B24F-43FF-977F-5231D8E03EC8}" type="pres">
      <dgm:prSet presAssocID="{80C8E214-719F-4559-A64A-CC0F10CB0FEA}" presName="parentText" presStyleLbl="node1" presStyleIdx="6" presStyleCnt="7">
        <dgm:presLayoutVars>
          <dgm:chMax val="0"/>
          <dgm:bulletEnabled val="1"/>
        </dgm:presLayoutVars>
      </dgm:prSet>
      <dgm:spPr/>
      <dgm:t>
        <a:bodyPr/>
        <a:lstStyle/>
        <a:p>
          <a:endParaRPr lang="zh-CN" altLang="en-US"/>
        </a:p>
      </dgm:t>
    </dgm:pt>
    <dgm:pt modelId="{4EA665D5-D454-436A-A9EA-2E4070E6A45E}" type="pres">
      <dgm:prSet presAssocID="{80C8E214-719F-4559-A64A-CC0F10CB0FEA}" presName="negativeSpace" presStyleCnt="0"/>
      <dgm:spPr/>
      <dgm:t>
        <a:bodyPr/>
        <a:lstStyle/>
        <a:p>
          <a:endParaRPr lang="zh-CN" altLang="en-US"/>
        </a:p>
      </dgm:t>
    </dgm:pt>
    <dgm:pt modelId="{68B7EC07-D4A1-422D-8A17-9DC0D254D348}" type="pres">
      <dgm:prSet presAssocID="{80C8E214-719F-4559-A64A-CC0F10CB0FEA}" presName="childText" presStyleLbl="conFgAcc1" presStyleIdx="6" presStyleCnt="7">
        <dgm:presLayoutVars>
          <dgm:bulletEnabled val="1"/>
        </dgm:presLayoutVars>
      </dgm:prSet>
      <dgm:spPr/>
      <dgm:t>
        <a:bodyPr/>
        <a:lstStyle/>
        <a:p>
          <a:endParaRPr lang="zh-CN" altLang="en-US"/>
        </a:p>
      </dgm:t>
    </dgm:pt>
  </dgm:ptLst>
  <dgm:cxnLst>
    <dgm:cxn modelId="{622ECCAA-D7B0-4696-A82B-545786F933F0}" type="presOf" srcId="{C8B9C874-7D41-4BC4-98E8-F32A68ED976F}" destId="{83E5B62E-53D8-4201-A94B-807C6EEBD4A6}" srcOrd="1" destOrd="0" presId="urn:microsoft.com/office/officeart/2005/8/layout/list1"/>
    <dgm:cxn modelId="{11A51FD4-1393-4D73-9D2C-2F1A12F40BF4}" type="presOf" srcId="{80C8E214-719F-4559-A64A-CC0F10CB0FEA}" destId="{47E7E1FB-B24F-43FF-977F-5231D8E03EC8}" srcOrd="1" destOrd="0" presId="urn:microsoft.com/office/officeart/2005/8/layout/list1"/>
    <dgm:cxn modelId="{F3D8C853-E4B0-4D34-8F74-A92AB881D439}" type="presOf" srcId="{DD45C5EC-0CF9-41B3-A39A-3C08069086FF}" destId="{8EDB6617-41D6-497B-A869-5D4B7B2813AB}" srcOrd="0" destOrd="0" presId="urn:microsoft.com/office/officeart/2005/8/layout/list1"/>
    <dgm:cxn modelId="{A36FB33C-0E71-4199-96EC-F32205E6FD2E}" srcId="{A8093E7D-72E2-469F-AD38-E195A6CB2294}" destId="{F7203C07-6072-48CE-AC0E-48E6426F4EC0}" srcOrd="5" destOrd="0" parTransId="{88FC3A42-C1C1-414F-A7A3-845D9CDFEE11}" sibTransId="{8F4456AA-2BEE-4AEC-8A91-23C70E55E082}"/>
    <dgm:cxn modelId="{05A9BA0A-F492-45E2-B779-CBDA04A627AB}" type="presOf" srcId="{C8B9C874-7D41-4BC4-98E8-F32A68ED976F}" destId="{5A123B7F-97C5-4809-B87B-4819449E542B}" srcOrd="0" destOrd="0" presId="urn:microsoft.com/office/officeart/2005/8/layout/list1"/>
    <dgm:cxn modelId="{22ACB9E7-54A3-428D-B2C3-4FD470308745}" srcId="{A8093E7D-72E2-469F-AD38-E195A6CB2294}" destId="{DD45C5EC-0CF9-41B3-A39A-3C08069086FF}" srcOrd="3" destOrd="0" parTransId="{6E63A58F-E7D7-41E8-BB67-ACE93E559F93}" sibTransId="{26D86662-4A94-4C44-808E-668423FEE33C}"/>
    <dgm:cxn modelId="{28609CB4-15B4-4857-8768-B89FC422A813}" type="presOf" srcId="{893613D5-DE85-407F-B216-C92194E21B10}" destId="{7FBB601F-231A-4F93-AA47-F369C36A6E25}" srcOrd="1" destOrd="0" presId="urn:microsoft.com/office/officeart/2005/8/layout/list1"/>
    <dgm:cxn modelId="{BF9AF8E7-9981-4430-8A24-7FB86DAB0274}" type="presOf" srcId="{DD45C5EC-0CF9-41B3-A39A-3C08069086FF}" destId="{87E0C51F-F214-4C7E-AE1A-FDB1CD1022B2}" srcOrd="1" destOrd="0" presId="urn:microsoft.com/office/officeart/2005/8/layout/list1"/>
    <dgm:cxn modelId="{3DD1BA77-5613-4666-8663-008C89237935}" type="presOf" srcId="{F7203C07-6072-48CE-AC0E-48E6426F4EC0}" destId="{AE07AE78-BEFB-47E6-A454-43683A31D937}" srcOrd="1" destOrd="0" presId="urn:microsoft.com/office/officeart/2005/8/layout/list1"/>
    <dgm:cxn modelId="{CD3AD08C-96A5-4332-A1E8-04FB9AE423E0}" type="presOf" srcId="{893613D5-DE85-407F-B216-C92194E21B10}" destId="{787C6EE1-56A1-4212-B3AD-02A8D00C6834}" srcOrd="0"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2EC1692E-2140-4709-B67A-3E4B73611E97}" type="presOf" srcId="{3AFB3B09-40F8-4FE1-AA2D-D0F7BF1DDD0D}" destId="{A9692D7E-66B7-447A-BEA8-2807723CBB68}" srcOrd="1" destOrd="0" presId="urn:microsoft.com/office/officeart/2005/8/layout/list1"/>
    <dgm:cxn modelId="{75418AAA-63D4-40D2-9B4C-42555902C63E}" type="presOf" srcId="{F7203C07-6072-48CE-AC0E-48E6426F4EC0}" destId="{8F5192BD-EDBD-4ED5-91AE-DA9178F3985A}" srcOrd="0" destOrd="0" presId="urn:microsoft.com/office/officeart/2005/8/layout/list1"/>
    <dgm:cxn modelId="{C746B5C9-936F-4DD4-A403-A131692C0AC5}" srcId="{A8093E7D-72E2-469F-AD38-E195A6CB2294}" destId="{80C8E214-719F-4559-A64A-CC0F10CB0FEA}" srcOrd="6" destOrd="0" parTransId="{C70EB0BD-E7ED-4097-9643-A95AA830DD40}" sibTransId="{528F0914-6E56-4547-BAFB-373CC03F1009}"/>
    <dgm:cxn modelId="{9CFF8018-26BD-43D8-B520-6DDBFEAC7DAB}" srcId="{A8093E7D-72E2-469F-AD38-E195A6CB2294}" destId="{3AFB3B09-40F8-4FE1-AA2D-D0F7BF1DDD0D}" srcOrd="2" destOrd="0" parTransId="{8CDD8211-160B-40B4-8196-39954AA3BC1B}" sibTransId="{38AFCB26-3D0E-4AD8-8FF8-671B783870B6}"/>
    <dgm:cxn modelId="{794D8B48-36E4-4C61-836E-D4E7CC6F56AA}" type="presOf" srcId="{68917575-150E-4C07-85DF-D30C4894D29B}" destId="{749F0567-767D-4AE3-8293-1C785097D866}" srcOrd="0" destOrd="0" presId="urn:microsoft.com/office/officeart/2005/8/layout/list1"/>
    <dgm:cxn modelId="{A0DA2FD3-A577-425A-8714-6D6B647B1981}" type="presOf" srcId="{A8093E7D-72E2-469F-AD38-E195A6CB2294}" destId="{D235DD8F-B3B5-47B8-948C-D60CEF8DBF57}" srcOrd="0" destOrd="0" presId="urn:microsoft.com/office/officeart/2005/8/layout/list1"/>
    <dgm:cxn modelId="{B4DAD6A3-712F-4A66-8717-E2EBCE76EF88}" type="presOf" srcId="{80C8E214-719F-4559-A64A-CC0F10CB0FEA}" destId="{8D7B4417-5154-4FD9-B7D2-6A14C0EFC2F8}" srcOrd="0" destOrd="0" presId="urn:microsoft.com/office/officeart/2005/8/layout/list1"/>
    <dgm:cxn modelId="{BD4F8392-5E52-4464-8F87-1C7F6791FA01}" type="presOf" srcId="{3AFB3B09-40F8-4FE1-AA2D-D0F7BF1DDD0D}" destId="{64C7198E-8559-40C4-AFB4-0266B648F30C}" srcOrd="0" destOrd="0" presId="urn:microsoft.com/office/officeart/2005/8/layout/list1"/>
    <dgm:cxn modelId="{93B4BA85-61A5-47CB-A4DE-785FB2557216}" type="presOf" srcId="{68917575-150E-4C07-85DF-D30C4894D29B}" destId="{5B0D6E38-B266-4723-9DF0-8865950FD46B}" srcOrd="1" destOrd="0" presId="urn:microsoft.com/office/officeart/2005/8/layout/list1"/>
    <dgm:cxn modelId="{DDF66671-45E2-42BF-9871-379569914DAA}" srcId="{A8093E7D-72E2-469F-AD38-E195A6CB2294}" destId="{C8B9C874-7D41-4BC4-98E8-F32A68ED976F}" srcOrd="1" destOrd="0" parTransId="{955352F7-5202-460D-B214-DBED382966A9}" sibTransId="{932DA253-0651-41A5-874E-38BA0E9E6394}"/>
    <dgm:cxn modelId="{27B87D01-B3CD-4B60-B242-DFE637BB60B1}" srcId="{A8093E7D-72E2-469F-AD38-E195A6CB2294}" destId="{68917575-150E-4C07-85DF-D30C4894D29B}" srcOrd="4" destOrd="0" parTransId="{242F17C5-4014-45A4-BE4B-CED1C9E77F19}" sibTransId="{3D2FE4DF-1F73-4452-B66A-C01D45A9AB32}"/>
    <dgm:cxn modelId="{6083B4EE-0BBF-4534-BA21-41C73760743B}" type="presParOf" srcId="{D235DD8F-B3B5-47B8-948C-D60CEF8DBF57}" destId="{A493F55B-06CE-47C3-A13F-9BAE78E53102}" srcOrd="0" destOrd="0" presId="urn:microsoft.com/office/officeart/2005/8/layout/list1"/>
    <dgm:cxn modelId="{83A43B81-A245-4DC0-9501-C262B86AF9BA}" type="presParOf" srcId="{A493F55B-06CE-47C3-A13F-9BAE78E53102}" destId="{787C6EE1-56A1-4212-B3AD-02A8D00C6834}" srcOrd="0" destOrd="0" presId="urn:microsoft.com/office/officeart/2005/8/layout/list1"/>
    <dgm:cxn modelId="{FE841B54-9B55-4D6D-A454-2E26C30BF060}" type="presParOf" srcId="{A493F55B-06CE-47C3-A13F-9BAE78E53102}" destId="{7FBB601F-231A-4F93-AA47-F369C36A6E25}" srcOrd="1" destOrd="0" presId="urn:microsoft.com/office/officeart/2005/8/layout/list1"/>
    <dgm:cxn modelId="{43ED3DB8-B3A1-4480-ACF6-6701A1190E03}" type="presParOf" srcId="{D235DD8F-B3B5-47B8-948C-D60CEF8DBF57}" destId="{6A8D621E-5602-4760-996A-C20A89BFA18C}" srcOrd="1" destOrd="0" presId="urn:microsoft.com/office/officeart/2005/8/layout/list1"/>
    <dgm:cxn modelId="{C5028967-39C5-4470-8CB5-54F653C270C3}" type="presParOf" srcId="{D235DD8F-B3B5-47B8-948C-D60CEF8DBF57}" destId="{8C311B6F-26F2-4023-AB98-895867431223}" srcOrd="2" destOrd="0" presId="urn:microsoft.com/office/officeart/2005/8/layout/list1"/>
    <dgm:cxn modelId="{F69088D7-FB31-4EA5-A051-2751A9F3C25A}" type="presParOf" srcId="{D235DD8F-B3B5-47B8-948C-D60CEF8DBF57}" destId="{FD139902-3B73-4EF5-8FFE-E5EEC1525C49}" srcOrd="3" destOrd="0" presId="urn:microsoft.com/office/officeart/2005/8/layout/list1"/>
    <dgm:cxn modelId="{2EC333E1-B96F-48C0-ADC4-4E1FFB56545D}" type="presParOf" srcId="{D235DD8F-B3B5-47B8-948C-D60CEF8DBF57}" destId="{9320613B-F3AB-4047-A492-18502706E490}" srcOrd="4" destOrd="0" presId="urn:microsoft.com/office/officeart/2005/8/layout/list1"/>
    <dgm:cxn modelId="{D22E9CD5-8E63-477A-9D56-791A5FE10E43}" type="presParOf" srcId="{9320613B-F3AB-4047-A492-18502706E490}" destId="{5A123B7F-97C5-4809-B87B-4819449E542B}" srcOrd="0" destOrd="0" presId="urn:microsoft.com/office/officeart/2005/8/layout/list1"/>
    <dgm:cxn modelId="{BEF23320-DAE0-4B6A-B5EE-C9013625EB9C}" type="presParOf" srcId="{9320613B-F3AB-4047-A492-18502706E490}" destId="{83E5B62E-53D8-4201-A94B-807C6EEBD4A6}" srcOrd="1" destOrd="0" presId="urn:microsoft.com/office/officeart/2005/8/layout/list1"/>
    <dgm:cxn modelId="{0F4729A9-ACFB-485A-B869-60ED6AD0AE37}" type="presParOf" srcId="{D235DD8F-B3B5-47B8-948C-D60CEF8DBF57}" destId="{41611200-B33F-4161-AB55-D03633918186}" srcOrd="5" destOrd="0" presId="urn:microsoft.com/office/officeart/2005/8/layout/list1"/>
    <dgm:cxn modelId="{E2F52496-D163-4163-B2B9-024C3E25BFEB}" type="presParOf" srcId="{D235DD8F-B3B5-47B8-948C-D60CEF8DBF57}" destId="{E591B38A-C324-4CCE-823C-467EB06F69ED}" srcOrd="6" destOrd="0" presId="urn:microsoft.com/office/officeart/2005/8/layout/list1"/>
    <dgm:cxn modelId="{378F07BC-1261-4899-9481-064F035FD2C1}" type="presParOf" srcId="{D235DD8F-B3B5-47B8-948C-D60CEF8DBF57}" destId="{69C1D6EF-EF43-4FDC-A656-6559C53FC66E}" srcOrd="7" destOrd="0" presId="urn:microsoft.com/office/officeart/2005/8/layout/list1"/>
    <dgm:cxn modelId="{AE1F15DD-FD1A-4FA0-96CB-BBE6C914C233}" type="presParOf" srcId="{D235DD8F-B3B5-47B8-948C-D60CEF8DBF57}" destId="{2FA35146-7690-40EF-9D3C-8A8A19A0A221}" srcOrd="8" destOrd="0" presId="urn:microsoft.com/office/officeart/2005/8/layout/list1"/>
    <dgm:cxn modelId="{F3C6F657-B5D2-4BD5-B5A1-DC101E3B7511}" type="presParOf" srcId="{2FA35146-7690-40EF-9D3C-8A8A19A0A221}" destId="{64C7198E-8559-40C4-AFB4-0266B648F30C}" srcOrd="0" destOrd="0" presId="urn:microsoft.com/office/officeart/2005/8/layout/list1"/>
    <dgm:cxn modelId="{6CFFB416-2FEB-4E90-BAE8-1BE5BF8C50A1}" type="presParOf" srcId="{2FA35146-7690-40EF-9D3C-8A8A19A0A221}" destId="{A9692D7E-66B7-447A-BEA8-2807723CBB68}" srcOrd="1" destOrd="0" presId="urn:microsoft.com/office/officeart/2005/8/layout/list1"/>
    <dgm:cxn modelId="{0937F7BA-E268-48CD-8D79-7F24F01C8CA1}" type="presParOf" srcId="{D235DD8F-B3B5-47B8-948C-D60CEF8DBF57}" destId="{C0EC3D5A-D33B-43B7-A089-77008B94B00C}" srcOrd="9" destOrd="0" presId="urn:microsoft.com/office/officeart/2005/8/layout/list1"/>
    <dgm:cxn modelId="{4399B579-9C2F-4FF4-A368-B801F5E16DFB}" type="presParOf" srcId="{D235DD8F-B3B5-47B8-948C-D60CEF8DBF57}" destId="{072C5C12-EE83-43CF-9762-83729545A7BA}" srcOrd="10" destOrd="0" presId="urn:microsoft.com/office/officeart/2005/8/layout/list1"/>
    <dgm:cxn modelId="{B4D359E6-75D0-4C41-9E00-9A284BA22944}" type="presParOf" srcId="{D235DD8F-B3B5-47B8-948C-D60CEF8DBF57}" destId="{44612FCB-B0DE-4E27-BAAE-FD9875298A3D}" srcOrd="11" destOrd="0" presId="urn:microsoft.com/office/officeart/2005/8/layout/list1"/>
    <dgm:cxn modelId="{526F3C03-90C9-4935-B956-8BD7846062A1}" type="presParOf" srcId="{D235DD8F-B3B5-47B8-948C-D60CEF8DBF57}" destId="{42750CA4-32AC-4266-837F-239F2D1E9D6D}" srcOrd="12" destOrd="0" presId="urn:microsoft.com/office/officeart/2005/8/layout/list1"/>
    <dgm:cxn modelId="{099A4A79-C805-4D7E-A770-37CA663C1670}" type="presParOf" srcId="{42750CA4-32AC-4266-837F-239F2D1E9D6D}" destId="{8EDB6617-41D6-497B-A869-5D4B7B2813AB}" srcOrd="0" destOrd="0" presId="urn:microsoft.com/office/officeart/2005/8/layout/list1"/>
    <dgm:cxn modelId="{7521FE82-B74D-4302-9D0B-5A2A5224BE41}" type="presParOf" srcId="{42750CA4-32AC-4266-837F-239F2D1E9D6D}" destId="{87E0C51F-F214-4C7E-AE1A-FDB1CD1022B2}" srcOrd="1" destOrd="0" presId="urn:microsoft.com/office/officeart/2005/8/layout/list1"/>
    <dgm:cxn modelId="{E25A04AF-6180-4677-BF7B-1C55A4DEE3F8}" type="presParOf" srcId="{D235DD8F-B3B5-47B8-948C-D60CEF8DBF57}" destId="{56CC0A6D-F2C7-476B-9D96-9BABBF4B2619}" srcOrd="13" destOrd="0" presId="urn:microsoft.com/office/officeart/2005/8/layout/list1"/>
    <dgm:cxn modelId="{C0A5B86B-FD58-4FA4-BC2C-8B87C59A4695}" type="presParOf" srcId="{D235DD8F-B3B5-47B8-948C-D60CEF8DBF57}" destId="{5F0E010F-3F59-4247-9065-FBBB6B5E2A52}" srcOrd="14" destOrd="0" presId="urn:microsoft.com/office/officeart/2005/8/layout/list1"/>
    <dgm:cxn modelId="{947B3ED9-755D-46C2-980D-72E4A64351E3}" type="presParOf" srcId="{D235DD8F-B3B5-47B8-948C-D60CEF8DBF57}" destId="{94EB9087-E9DB-42E3-8728-EF0EE201B29D}" srcOrd="15" destOrd="0" presId="urn:microsoft.com/office/officeart/2005/8/layout/list1"/>
    <dgm:cxn modelId="{DA4B4BD7-C4AF-488C-BE20-298400500D65}" type="presParOf" srcId="{D235DD8F-B3B5-47B8-948C-D60CEF8DBF57}" destId="{1ABAE8E0-F3E2-467D-ADDE-7047E0E6216A}" srcOrd="16" destOrd="0" presId="urn:microsoft.com/office/officeart/2005/8/layout/list1"/>
    <dgm:cxn modelId="{376FFF63-A515-4368-B1F1-D8E7F47A0827}" type="presParOf" srcId="{1ABAE8E0-F3E2-467D-ADDE-7047E0E6216A}" destId="{749F0567-767D-4AE3-8293-1C785097D866}" srcOrd="0" destOrd="0" presId="urn:microsoft.com/office/officeart/2005/8/layout/list1"/>
    <dgm:cxn modelId="{4BA8E133-D224-4BE0-A909-E01757646762}" type="presParOf" srcId="{1ABAE8E0-F3E2-467D-ADDE-7047E0E6216A}" destId="{5B0D6E38-B266-4723-9DF0-8865950FD46B}" srcOrd="1" destOrd="0" presId="urn:microsoft.com/office/officeart/2005/8/layout/list1"/>
    <dgm:cxn modelId="{3964330E-225E-473D-8BC8-813128218157}" type="presParOf" srcId="{D235DD8F-B3B5-47B8-948C-D60CEF8DBF57}" destId="{641B40E2-3175-4356-A395-C658C0ACBCFC}" srcOrd="17" destOrd="0" presId="urn:microsoft.com/office/officeart/2005/8/layout/list1"/>
    <dgm:cxn modelId="{A742D323-B834-42BD-8F0A-664540F7A4B9}" type="presParOf" srcId="{D235DD8F-B3B5-47B8-948C-D60CEF8DBF57}" destId="{44467D13-63C7-44A1-8D83-69FE39799831}" srcOrd="18" destOrd="0" presId="urn:microsoft.com/office/officeart/2005/8/layout/list1"/>
    <dgm:cxn modelId="{6DA5730E-7336-4354-9363-46F03EEEF602}" type="presParOf" srcId="{D235DD8F-B3B5-47B8-948C-D60CEF8DBF57}" destId="{8EB84663-08C7-44FC-AFC4-A1DDD63279AF}" srcOrd="19" destOrd="0" presId="urn:microsoft.com/office/officeart/2005/8/layout/list1"/>
    <dgm:cxn modelId="{C451E467-7270-4F9E-AF92-CE4D329FF34D}" type="presParOf" srcId="{D235DD8F-B3B5-47B8-948C-D60CEF8DBF57}" destId="{50160590-5CED-4EDA-AF2D-778FB8FDB238}" srcOrd="20" destOrd="0" presId="urn:microsoft.com/office/officeart/2005/8/layout/list1"/>
    <dgm:cxn modelId="{7737F4B8-82DD-4DA2-9762-FCD455FD3219}" type="presParOf" srcId="{50160590-5CED-4EDA-AF2D-778FB8FDB238}" destId="{8F5192BD-EDBD-4ED5-91AE-DA9178F3985A}" srcOrd="0" destOrd="0" presId="urn:microsoft.com/office/officeart/2005/8/layout/list1"/>
    <dgm:cxn modelId="{B308BDA9-00F9-466C-B132-43CCD237337A}" type="presParOf" srcId="{50160590-5CED-4EDA-AF2D-778FB8FDB238}" destId="{AE07AE78-BEFB-47E6-A454-43683A31D937}" srcOrd="1" destOrd="0" presId="urn:microsoft.com/office/officeart/2005/8/layout/list1"/>
    <dgm:cxn modelId="{9687B3BB-9636-4536-8366-B405AA1434A7}" type="presParOf" srcId="{D235DD8F-B3B5-47B8-948C-D60CEF8DBF57}" destId="{4690BBAB-E541-413E-8D91-789FC3AEAEBA}" srcOrd="21" destOrd="0" presId="urn:microsoft.com/office/officeart/2005/8/layout/list1"/>
    <dgm:cxn modelId="{C9C28FAC-B713-4105-BFF4-44FBA4960D62}" type="presParOf" srcId="{D235DD8F-B3B5-47B8-948C-D60CEF8DBF57}" destId="{1CC84B8F-BA53-4563-AE33-4883E285DD1A}" srcOrd="22" destOrd="0" presId="urn:microsoft.com/office/officeart/2005/8/layout/list1"/>
    <dgm:cxn modelId="{54033A34-77E1-4DBE-807B-3072E988877E}" type="presParOf" srcId="{D235DD8F-B3B5-47B8-948C-D60CEF8DBF57}" destId="{DD0BCCFC-19FB-43B6-9B6C-E8E512E205EF}" srcOrd="23" destOrd="0" presId="urn:microsoft.com/office/officeart/2005/8/layout/list1"/>
    <dgm:cxn modelId="{E4D5250A-3CE1-4B23-9181-E8762AE1B617}" type="presParOf" srcId="{D235DD8F-B3B5-47B8-948C-D60CEF8DBF57}" destId="{7354C0E7-8C5C-4560-9A13-51AB8A749DAB}" srcOrd="24" destOrd="0" presId="urn:microsoft.com/office/officeart/2005/8/layout/list1"/>
    <dgm:cxn modelId="{A64ED637-94AF-49A9-B9CB-9AD54361C4F2}" type="presParOf" srcId="{7354C0E7-8C5C-4560-9A13-51AB8A749DAB}" destId="{8D7B4417-5154-4FD9-B7D2-6A14C0EFC2F8}" srcOrd="0" destOrd="0" presId="urn:microsoft.com/office/officeart/2005/8/layout/list1"/>
    <dgm:cxn modelId="{39CC612F-96B1-49BF-A993-6F8D3F77A531}" type="presParOf" srcId="{7354C0E7-8C5C-4560-9A13-51AB8A749DAB}" destId="{47E7E1FB-B24F-43FF-977F-5231D8E03EC8}" srcOrd="1" destOrd="0" presId="urn:microsoft.com/office/officeart/2005/8/layout/list1"/>
    <dgm:cxn modelId="{63BD6BE1-C690-4292-B650-B332CB74C8A8}" type="presParOf" srcId="{D235DD8F-B3B5-47B8-948C-D60CEF8DBF57}" destId="{4EA665D5-D454-436A-A9EA-2E4070E6A45E}" srcOrd="25" destOrd="0" presId="urn:microsoft.com/office/officeart/2005/8/layout/list1"/>
    <dgm:cxn modelId="{4BA05D8A-D875-42AE-92BC-A41828CA40D7}" type="presParOf" srcId="{D235DD8F-B3B5-47B8-948C-D60CEF8DBF57}" destId="{68B7EC07-D4A1-422D-8A17-9DC0D254D348}"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smtClean="0"/>
            <a:t>1</a:t>
          </a:r>
          <a:r>
            <a:rPr lang="zh-CN" altLang="en-US" dirty="0" smtClean="0"/>
            <a:t>、</a:t>
          </a:r>
          <a:r>
            <a:rPr lang="zh-CN" altLang="zh-CN" dirty="0" smtClean="0"/>
            <a:t>传统方法学</a:t>
          </a:r>
          <a:endParaRPr lang="zh-CN" altLang="en-US" dirty="0"/>
        </a:p>
      </dgm:t>
    </dgm:pt>
    <dgm:pt modelId="{916B3B82-E3F4-4045-9E03-F89964B335D4}" cxnId="{CAD74D8A-04D4-4DD2-9F39-C0AFE9A4663D}" type="parTrans">
      <dgm:prSet/>
      <dgm:spPr/>
      <dgm:t>
        <a:bodyPr/>
        <a:lstStyle/>
        <a:p>
          <a:endParaRPr lang="zh-CN" altLang="en-US"/>
        </a:p>
      </dgm:t>
    </dgm:pt>
    <dgm:pt modelId="{8518DF50-3813-4F5F-B704-B9ACF241334B}" cxnId="{CAD74D8A-04D4-4DD2-9F39-C0AFE9A4663D}" type="sibTrans">
      <dgm:prSet/>
      <dgm:spPr/>
      <dgm:t>
        <a:bodyPr/>
        <a:lstStyle/>
        <a:p>
          <a:endParaRPr lang="zh-CN" altLang="en-US"/>
        </a:p>
      </dgm:t>
    </dgm:pt>
    <dgm:pt modelId="{4692102E-E9C3-40E3-8452-3E4EF6456CF9}">
      <dgm:prSet phldrT="[文本]"/>
      <dgm:spPr/>
      <dgm:t>
        <a:bodyPr/>
        <a:lstStyle/>
        <a:p>
          <a:r>
            <a:rPr lang="zh-CN" altLang="zh-CN" dirty="0" smtClean="0"/>
            <a:t>传统方法学也称为生命周期方法学或结构化范型。它采用结构化技术</a:t>
          </a:r>
          <a:r>
            <a:rPr lang="en-US" altLang="zh-CN" dirty="0" smtClean="0"/>
            <a:t>(</a:t>
          </a:r>
          <a:r>
            <a:rPr lang="zh-CN" altLang="zh-CN" dirty="0" smtClean="0"/>
            <a:t>结构化分析、结构化设计和结构化实现</a:t>
          </a:r>
          <a:r>
            <a:rPr lang="en-US" altLang="zh-CN" dirty="0" smtClean="0"/>
            <a:t>)</a:t>
          </a:r>
          <a:r>
            <a:rPr lang="zh-CN" altLang="zh-CN" dirty="0" smtClean="0"/>
            <a:t>来完成软件开发的各项任务，并使用适当的软件工具或软件工程环境来支持结构化技术的运用。</a:t>
          </a:r>
          <a:endParaRPr lang="zh-CN" altLang="en-US" dirty="0"/>
        </a:p>
      </dgm:t>
    </dgm:pt>
    <dgm:pt modelId="{24666280-A46A-41E4-865F-69FE24FBD0C9}" cxnId="{B28F800A-64A0-4722-A74C-264746E1BD22}" type="parTrans">
      <dgm:prSet/>
      <dgm:spPr/>
      <dgm:t>
        <a:bodyPr/>
        <a:lstStyle/>
        <a:p>
          <a:endParaRPr lang="zh-CN" altLang="en-US"/>
        </a:p>
      </dgm:t>
    </dgm:pt>
    <dgm:pt modelId="{C1FA5432-1997-4324-A803-3DB14CEDF74A}" cxnId="{B28F800A-64A0-4722-A74C-264746E1BD22}" type="sibTrans">
      <dgm:prSet/>
      <dgm:spPr/>
      <dgm:t>
        <a:bodyPr/>
        <a:lstStyle/>
        <a:p>
          <a:endParaRPr lang="zh-CN" altLang="en-US"/>
        </a:p>
      </dgm:t>
    </dgm:pt>
    <dgm:pt modelId="{D054FB72-2C0D-4F45-B4CC-E03C26A77731}">
      <dgm:prSet phldrT="[文本]"/>
      <dgm:spPr/>
      <dgm:t>
        <a:bodyPr/>
        <a:lstStyle/>
        <a:p>
          <a:r>
            <a:rPr lang="en-US" altLang="zh-CN" dirty="0" smtClean="0"/>
            <a:t>2</a:t>
          </a:r>
          <a:r>
            <a:rPr lang="zh-CN" altLang="en-US" dirty="0" smtClean="0"/>
            <a:t>、</a:t>
          </a:r>
          <a:r>
            <a:rPr lang="zh-CN" altLang="zh-CN" dirty="0" smtClean="0"/>
            <a:t>面向对象方法学</a:t>
          </a:r>
          <a:endParaRPr lang="zh-CN" altLang="en-US" dirty="0"/>
        </a:p>
      </dgm:t>
    </dgm:pt>
    <dgm:pt modelId="{768FA77F-6749-4930-97FE-10727F551A2B}" cxnId="{7664DEDA-78D9-4D43-9FA4-CCDE76B49F73}" type="parTrans">
      <dgm:prSet/>
      <dgm:spPr/>
      <dgm:t>
        <a:bodyPr/>
        <a:lstStyle/>
        <a:p>
          <a:endParaRPr lang="zh-CN" altLang="en-US"/>
        </a:p>
      </dgm:t>
    </dgm:pt>
    <dgm:pt modelId="{063DF563-1CBF-480B-9019-CF6C75072810}" cxnId="{7664DEDA-78D9-4D43-9FA4-CCDE76B49F73}" type="sibTrans">
      <dgm:prSet/>
      <dgm:spPr/>
      <dgm:t>
        <a:bodyPr/>
        <a:lstStyle/>
        <a:p>
          <a:endParaRPr lang="zh-CN" altLang="en-US"/>
        </a:p>
      </dgm:t>
    </dgm:pt>
    <dgm:pt modelId="{A5F3D3C1-D918-497B-9BA3-ECDDAC5A22D2}">
      <dgm:prSet phldrT="[文本]"/>
      <dgm:spPr/>
      <dgm:t>
        <a:bodyPr/>
        <a:lstStyle/>
        <a:p>
          <a:r>
            <a:rPr lang="zh-CN" altLang="zh-CN" dirty="0" smtClean="0"/>
            <a:t>与传统方法相反，面向对象方法把数据和行为看成是同等重要的，它是一种以数据为主线，把数据和对数据的操作紧密地结合起来的方法。</a:t>
          </a:r>
          <a:endParaRPr lang="zh-CN" altLang="en-US" dirty="0"/>
        </a:p>
      </dgm:t>
    </dgm:pt>
    <dgm:pt modelId="{09120D8E-79C6-48D8-8580-3BF9F4E01384}" cxnId="{DDC0269F-3030-4587-9652-530A8CA28889}" type="parTrans">
      <dgm:prSet/>
      <dgm:spPr/>
      <dgm:t>
        <a:bodyPr/>
        <a:lstStyle/>
        <a:p>
          <a:endParaRPr lang="zh-CN" altLang="en-US"/>
        </a:p>
      </dgm:t>
    </dgm:pt>
    <dgm:pt modelId="{B09D7980-48DF-40AF-9D21-19F430E1F316}" cxnId="{DDC0269F-3030-4587-9652-530A8CA28889}" type="sibTrans">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CAD74D8A-04D4-4DD2-9F39-C0AFE9A4663D}" srcId="{9062D309-E3B7-44FF-A475-4F943E9350FF}" destId="{AB3C0BD1-7CA3-466B-AB55-CFDB2E238BB8}" srcOrd="0" destOrd="0" parTransId="{916B3B82-E3F4-4045-9E03-F89964B335D4}" sibTransId="{8518DF50-3813-4F5F-B704-B9ACF241334B}"/>
    <dgm:cxn modelId="{88F8AC9B-8241-4444-A593-B71D5A8660E0}" type="presOf" srcId="{4692102E-E9C3-40E3-8452-3E4EF6456CF9}" destId="{EF600C03-46F9-4AF7-8D26-63447DCB4797}"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492FC2EE-4FA8-47E4-945E-1604BF2202D9}" type="presOf" srcId="{AB3C0BD1-7CA3-466B-AB55-CFDB2E238BB8}" destId="{65796A4A-BCDF-4839-9DFA-3D4EE0022FF8}" srcOrd="0" destOrd="0" presId="urn:microsoft.com/office/officeart/2005/8/layout/vList2"/>
    <dgm:cxn modelId="{541DBC06-E8C2-40E9-A4AA-1713F585C0B5}" type="presOf" srcId="{9062D309-E3B7-44FF-A475-4F943E9350FF}" destId="{D3E8A2CE-BE58-4A7A-AFE5-B8CD37323E71}" srcOrd="0" destOrd="0" presId="urn:microsoft.com/office/officeart/2005/8/layout/vList2"/>
    <dgm:cxn modelId="{A473F207-15AF-4DF6-9DB5-504F355F90FA}" type="presOf" srcId="{D054FB72-2C0D-4F45-B4CC-E03C26A77731}" destId="{CB6D4485-A1C9-41D3-8B20-DB047F031869}" srcOrd="0" destOrd="0" presId="urn:microsoft.com/office/officeart/2005/8/layout/vList2"/>
    <dgm:cxn modelId="{7664DEDA-78D9-4D43-9FA4-CCDE76B49F73}" srcId="{9062D309-E3B7-44FF-A475-4F943E9350FF}" destId="{D054FB72-2C0D-4F45-B4CC-E03C26A77731}" srcOrd="1" destOrd="0" parTransId="{768FA77F-6749-4930-97FE-10727F551A2B}" sibTransId="{063DF563-1CBF-480B-9019-CF6C75072810}"/>
    <dgm:cxn modelId="{35563BF1-4C81-44CC-A211-CA31FF236F96}" type="presOf" srcId="{A5F3D3C1-D918-497B-9BA3-ECDDAC5A22D2}" destId="{FD900B4C-91BF-43E7-B611-9CCF8EDF3E04}" srcOrd="0" destOrd="0" presId="urn:microsoft.com/office/officeart/2005/8/layout/vList2"/>
    <dgm:cxn modelId="{DDC0269F-3030-4587-9652-530A8CA28889}" srcId="{D054FB72-2C0D-4F45-B4CC-E03C26A77731}" destId="{A5F3D3C1-D918-497B-9BA3-ECDDAC5A22D2}" srcOrd="0" destOrd="0" parTransId="{09120D8E-79C6-48D8-8580-3BF9F4E01384}" sibTransId="{B09D7980-48DF-40AF-9D21-19F430E1F316}"/>
    <dgm:cxn modelId="{3AE0B704-10D6-499C-A5E9-0F6E70C1A8DD}" type="presParOf" srcId="{D3E8A2CE-BE58-4A7A-AFE5-B8CD37323E71}" destId="{65796A4A-BCDF-4839-9DFA-3D4EE0022FF8}" srcOrd="0" destOrd="0" presId="urn:microsoft.com/office/officeart/2005/8/layout/vList2"/>
    <dgm:cxn modelId="{E20D0B07-F871-4ED1-AC58-8AB364B1B180}" type="presParOf" srcId="{D3E8A2CE-BE58-4A7A-AFE5-B8CD37323E71}" destId="{EF600C03-46F9-4AF7-8D26-63447DCB4797}" srcOrd="1" destOrd="0" presId="urn:microsoft.com/office/officeart/2005/8/layout/vList2"/>
    <dgm:cxn modelId="{A0FE28A2-A448-4A66-AB3A-57772E0FD224}" type="presParOf" srcId="{D3E8A2CE-BE58-4A7A-AFE5-B8CD37323E71}" destId="{CB6D4485-A1C9-41D3-8B20-DB047F031869}" srcOrd="2" destOrd="0" presId="urn:microsoft.com/office/officeart/2005/8/layout/vList2"/>
    <dgm:cxn modelId="{E36D87F0-9B2F-4640-AA95-3E9BDB23ABF9}"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t>方法</a:t>
          </a:r>
          <a:endParaRPr lang="zh-CN" altLang="en-US" dirty="0"/>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smtClean="0"/>
            <a:t>工具</a:t>
          </a:r>
          <a:endParaRPr lang="zh-CN" altLang="en-US" dirty="0"/>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smtClean="0"/>
            <a:t>过程</a:t>
          </a:r>
          <a:endParaRPr lang="zh-CN" altLang="en-US" dirty="0"/>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650A5E8D-5215-4DE6-8BB6-68A96FD2B611}" srcId="{1E0712A2-7EA3-4AD7-ACE3-D63C6F1DA616}" destId="{74291C0F-4FC1-4B84-97BE-18EFBBD6CAEE}" srcOrd="0" destOrd="0" parTransId="{25341D47-42FD-4CDF-8F47-77EE84A6F080}" sibTransId="{F3A9ED86-AEFB-414C-891E-CFDCDB83DD0F}"/>
    <dgm:cxn modelId="{34ABB388-E60A-40AF-9584-918E104C5594}" srcId="{C68E649A-508C-49A8-995F-1B47F684DDFB}" destId="{FABE0D5B-5FF3-4BDC-B84B-63281AF481DB}" srcOrd="1" destOrd="0" parTransId="{7428839D-D2E0-402C-AC04-89F6BB75EF0A}" sibTransId="{42F2B569-B1F2-4C08-952B-29B3F7973FA7}"/>
    <dgm:cxn modelId="{9AB53C73-5FEA-4D29-BCF7-C8433E4703AD}" type="presOf" srcId="{C68E649A-508C-49A8-995F-1B47F684DDFB}" destId="{89C7B2E7-7B3B-480C-8FBF-1074F96463C6}"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9AD60AA-E15C-480B-B2B9-2F76A958FB39}" srcId="{FABE0D5B-5FF3-4BDC-B84B-63281AF481DB}" destId="{8F38C00C-00C3-4B11-8F7E-F8EFCF615623}" srcOrd="0" destOrd="0" parTransId="{A9D756EB-FD1A-45E9-8FBA-AFB76F263675}" sibTransId="{4A6E651B-B0E7-4081-9667-EF842BEEDE7A}"/>
    <dgm:cxn modelId="{E3179AED-F1F1-48CD-AD5D-5B4E45E154CF}" type="presOf" srcId="{8F38C00C-00C3-4B11-8F7E-F8EFCF615623}" destId="{A6047E0F-13B4-4819-A0CC-FF1EDB8F5B72}" srcOrd="0" destOrd="0" presId="urn:microsoft.com/office/officeart/2005/8/layout/hList1"/>
    <dgm:cxn modelId="{59408050-84E6-4CFE-8ACF-A2FEBD8CF4AD}" type="presOf" srcId="{1E0712A2-7EA3-4AD7-ACE3-D63C6F1DA616}" destId="{739CF035-599C-45C8-8986-60F7E368AC33}" srcOrd="0" destOrd="0" presId="urn:microsoft.com/office/officeart/2005/8/layout/hList1"/>
    <dgm:cxn modelId="{383B5ECC-8BD0-4B61-929E-51F5E62AEB4D}" type="presOf" srcId="{FABE0D5B-5FF3-4BDC-B84B-63281AF481DB}" destId="{95BD6C65-6973-46B3-9860-D657AAA3E7A0}" srcOrd="0" destOrd="0" presId="urn:microsoft.com/office/officeart/2005/8/layout/hList1"/>
    <dgm:cxn modelId="{A3FD3FB7-5996-4728-BA1F-84561EB1B40D}" type="presOf" srcId="{CDD2DA0B-7181-4002-870B-C549EF95E7AB}" destId="{DCA93226-2829-47A1-979D-9520F415F71F}"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B802F50F-D6A0-4050-8A40-E87E3C546DAE}" type="presOf" srcId="{176414DB-737A-4137-9758-3C75D473AAA5}" destId="{B490F346-16EA-4A2A-B9B1-FF771DF50C31}" srcOrd="0" destOrd="0" presId="urn:microsoft.com/office/officeart/2005/8/layout/hList1"/>
    <dgm:cxn modelId="{AE8BD562-C94C-4912-A6BD-97C1BA79DD04}" type="presOf" srcId="{74291C0F-4FC1-4B84-97BE-18EFBBD6CAEE}" destId="{D5BFFFDA-9B79-440E-80BD-DD5AEA07FC2C}"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276F4CA0-5776-4C03-8B8C-5AFD2B412E02}" type="presParOf" srcId="{89C7B2E7-7B3B-480C-8FBF-1074F96463C6}" destId="{2156C51A-0E94-440C-984E-9B8C215494AB}" srcOrd="0" destOrd="0" presId="urn:microsoft.com/office/officeart/2005/8/layout/hList1"/>
    <dgm:cxn modelId="{284C32AD-AD83-4AC6-ADAA-25BEFCEF4EA9}" type="presParOf" srcId="{2156C51A-0E94-440C-984E-9B8C215494AB}" destId="{739CF035-599C-45C8-8986-60F7E368AC33}" srcOrd="0" destOrd="0" presId="urn:microsoft.com/office/officeart/2005/8/layout/hList1"/>
    <dgm:cxn modelId="{52CFA298-AE10-4F98-870C-E2EB067A89AA}" type="presParOf" srcId="{2156C51A-0E94-440C-984E-9B8C215494AB}" destId="{D5BFFFDA-9B79-440E-80BD-DD5AEA07FC2C}" srcOrd="1" destOrd="0" presId="urn:microsoft.com/office/officeart/2005/8/layout/hList1"/>
    <dgm:cxn modelId="{67A2AD3D-5AAE-449C-AB76-6407569E3D87}" type="presParOf" srcId="{89C7B2E7-7B3B-480C-8FBF-1074F96463C6}" destId="{F9A184FC-AB49-4B2C-A806-A2DB8C34D759}" srcOrd="1" destOrd="0" presId="urn:microsoft.com/office/officeart/2005/8/layout/hList1"/>
    <dgm:cxn modelId="{51822E75-DC16-4567-A7A9-0AA87343611D}" type="presParOf" srcId="{89C7B2E7-7B3B-480C-8FBF-1074F96463C6}" destId="{B7284B34-54ED-4D79-97DA-611D65044B01}" srcOrd="2" destOrd="0" presId="urn:microsoft.com/office/officeart/2005/8/layout/hList1"/>
    <dgm:cxn modelId="{6EBE0331-C59F-43E4-8769-59627EA5D00E}" type="presParOf" srcId="{B7284B34-54ED-4D79-97DA-611D65044B01}" destId="{95BD6C65-6973-46B3-9860-D657AAA3E7A0}" srcOrd="0" destOrd="0" presId="urn:microsoft.com/office/officeart/2005/8/layout/hList1"/>
    <dgm:cxn modelId="{B90E39BE-8639-4C67-9226-ABD839131E06}" type="presParOf" srcId="{B7284B34-54ED-4D79-97DA-611D65044B01}" destId="{A6047E0F-13B4-4819-A0CC-FF1EDB8F5B72}" srcOrd="1" destOrd="0" presId="urn:microsoft.com/office/officeart/2005/8/layout/hList1"/>
    <dgm:cxn modelId="{A05061C1-1E9B-40B5-A313-9BD1DC6CD9FE}" type="presParOf" srcId="{89C7B2E7-7B3B-480C-8FBF-1074F96463C6}" destId="{C371B82F-1FB8-4B46-938E-1AF8EB55C051}" srcOrd="3" destOrd="0" presId="urn:microsoft.com/office/officeart/2005/8/layout/hList1"/>
    <dgm:cxn modelId="{86445D3D-B0C5-4F8A-8318-4FEBF6D0D6BC}" type="presParOf" srcId="{89C7B2E7-7B3B-480C-8FBF-1074F96463C6}" destId="{DDB2B8A0-C243-4E89-B49C-8AAB9A3E246C}" srcOrd="4" destOrd="0" presId="urn:microsoft.com/office/officeart/2005/8/layout/hList1"/>
    <dgm:cxn modelId="{976EE707-E791-4E65-AAB6-C9793F2413DF}" type="presParOf" srcId="{DDB2B8A0-C243-4E89-B49C-8AAB9A3E246C}" destId="{DCA93226-2829-47A1-979D-9520F415F71F}" srcOrd="0" destOrd="0" presId="urn:microsoft.com/office/officeart/2005/8/layout/hList1"/>
    <dgm:cxn modelId="{D9412C96-9B05-4778-B5F2-E449DBA0BB1D}"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D76944-C2D9-4F5B-B0AF-188C25740C0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9F4A598-7E21-4C88-8EE2-A1D928E01CA1}">
      <dgm:prSet phldrT="[文本]" custT="1"/>
      <dgm:spPr/>
      <dgm:t>
        <a:bodyPr/>
        <a:lstStyle/>
        <a:p>
          <a:r>
            <a:rPr lang="zh-CN" altLang="zh-CN" sz="2000" dirty="0" smtClean="0">
              <a:latin typeface="+mn-ea"/>
              <a:ea typeface="+mn-ea"/>
            </a:rPr>
            <a:t>把对象</a:t>
          </a:r>
          <a:r>
            <a:rPr lang="en-US" altLang="zh-CN" sz="2000" dirty="0" smtClean="0">
              <a:latin typeface="+mn-ea"/>
              <a:ea typeface="+mn-ea"/>
            </a:rPr>
            <a:t>(object)</a:t>
          </a:r>
          <a:r>
            <a:rPr lang="zh-CN" altLang="zh-CN" sz="2000" dirty="0" smtClean="0">
              <a:latin typeface="+mn-ea"/>
              <a:ea typeface="+mn-ea"/>
            </a:rPr>
            <a:t>作为融合了数据及在数据上的操作行为的统一的软件构件。</a:t>
          </a:r>
          <a:endParaRPr lang="zh-CN" altLang="en-US" sz="2000" dirty="0">
            <a:latin typeface="+mn-ea"/>
            <a:ea typeface="+mn-ea"/>
          </a:endParaRP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r>
            <a:rPr lang="zh-CN" altLang="zh-CN" sz="2000" dirty="0" smtClean="0">
              <a:latin typeface="+mn-ea"/>
              <a:ea typeface="+mn-ea"/>
            </a:rPr>
            <a:t>把所有对象都划分成类</a:t>
          </a:r>
          <a:r>
            <a:rPr lang="en-US" altLang="zh-CN" sz="2000" dirty="0" smtClean="0">
              <a:latin typeface="+mn-ea"/>
              <a:ea typeface="+mn-ea"/>
            </a:rPr>
            <a:t>(class)</a:t>
          </a:r>
          <a:r>
            <a:rPr lang="zh-CN" altLang="zh-CN" sz="2000" dirty="0" smtClean="0">
              <a:latin typeface="+mn-ea"/>
              <a:ea typeface="+mn-ea"/>
            </a:rPr>
            <a:t>。</a:t>
          </a:r>
          <a:endParaRPr lang="en-US" altLang="zh-CN" sz="2000" dirty="0" smtClean="0">
            <a:latin typeface="+mn-ea"/>
            <a:ea typeface="+mn-ea"/>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r>
            <a:rPr lang="zh-CN" altLang="zh-CN" sz="2000" dirty="0" smtClean="0">
              <a:latin typeface="+mn-ea"/>
              <a:ea typeface="+mn-ea"/>
            </a:rPr>
            <a:t>按照父类与子类的关系，把若干个相关类组成一个层次结构的系统。</a:t>
          </a:r>
          <a:endParaRPr lang="en-US" altLang="zh-CN" sz="2000" dirty="0">
            <a:latin typeface="+mn-ea"/>
            <a:ea typeface="+mn-ea"/>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r>
            <a:rPr lang="zh-CN" altLang="zh-CN" sz="2000" dirty="0" smtClean="0">
              <a:latin typeface="+mn-ea"/>
              <a:ea typeface="+mn-ea"/>
            </a:rPr>
            <a:t>对象彼此间仅能通过发送消息互相联系。</a:t>
          </a:r>
          <a:endParaRPr lang="en-US" altLang="zh-CN" sz="2000" dirty="0">
            <a:latin typeface="+mn-ea"/>
            <a:ea typeface="+mn-ea"/>
          </a:endParaRP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t>
        <a:bodyPr/>
        <a:lstStyle/>
        <a:p>
          <a:endParaRPr lang="zh-CN" altLang="en-US"/>
        </a:p>
      </dgm:t>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t>
        <a:bodyPr/>
        <a:lstStyle/>
        <a:p>
          <a:endParaRPr lang="zh-CN" altLang="en-US"/>
        </a:p>
      </dgm:t>
    </dgm:pt>
    <dgm:pt modelId="{B45FBBE9-3585-441D-A623-249458CD702F}" type="pres">
      <dgm:prSet presAssocID="{39F4A598-7E21-4C88-8EE2-A1D928E01CA1}" presName="childText" presStyleLbl="conFgAcc1" presStyleIdx="0" presStyleCnt="4">
        <dgm:presLayoutVars>
          <dgm:bulletEnabled val="1"/>
        </dgm:presLayoutVars>
      </dgm:prSet>
      <dgm:spPr/>
      <dgm:t>
        <a:bodyPr/>
        <a:lstStyle/>
        <a:p>
          <a:endParaRPr lang="zh-CN" altLang="en-US"/>
        </a:p>
      </dgm:t>
    </dgm:pt>
    <dgm:pt modelId="{A42E806B-F23A-4EEF-859D-F8887C4F6A86}" type="pres">
      <dgm:prSet presAssocID="{40068F6A-CFA6-4AE8-9836-EEFE1D421181}" presName="spaceBetweenRectangles" presStyleCnt="0"/>
      <dgm:spPr/>
      <dgm:t>
        <a:bodyPr/>
        <a:lstStyle/>
        <a:p>
          <a:endParaRPr lang="zh-CN" altLang="en-US"/>
        </a:p>
      </dgm:t>
    </dgm:pt>
    <dgm:pt modelId="{C9D4D9BC-9609-4E6C-9C7C-BB6D576A872B}" type="pres">
      <dgm:prSet presAssocID="{77C28F67-3D69-477F-9201-37B5506C4544}" presName="parentLin" presStyleCnt="0"/>
      <dgm:spPr/>
      <dgm:t>
        <a:bodyPr/>
        <a:lstStyle/>
        <a:p>
          <a:endParaRPr lang="zh-CN" altLang="en-US"/>
        </a:p>
      </dgm:t>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t>
        <a:bodyPr/>
        <a:lstStyle/>
        <a:p>
          <a:endParaRPr lang="zh-CN" altLang="en-US"/>
        </a:p>
      </dgm:t>
    </dgm:pt>
    <dgm:pt modelId="{6A437B38-A84A-47DA-BFA3-97FFA06028D4}" type="pres">
      <dgm:prSet presAssocID="{77C28F67-3D69-477F-9201-37B5506C4544}" presName="childText" presStyleLbl="conFgAcc1" presStyleIdx="1" presStyleCnt="4">
        <dgm:presLayoutVars>
          <dgm:bulletEnabled val="1"/>
        </dgm:presLayoutVars>
      </dgm:prSet>
      <dgm:spPr/>
      <dgm:t>
        <a:bodyPr/>
        <a:lstStyle/>
        <a:p>
          <a:endParaRPr lang="zh-CN" altLang="en-US"/>
        </a:p>
      </dgm:t>
    </dgm:pt>
    <dgm:pt modelId="{E956EDD0-1B89-4FE7-81A3-F4E9DB6D0A4B}" type="pres">
      <dgm:prSet presAssocID="{D13B0875-9C63-4C84-8BDD-61AF80D7650A}" presName="spaceBetweenRectangles" presStyleCnt="0"/>
      <dgm:spPr/>
      <dgm:t>
        <a:bodyPr/>
        <a:lstStyle/>
        <a:p>
          <a:endParaRPr lang="zh-CN" altLang="en-US"/>
        </a:p>
      </dgm:t>
    </dgm:pt>
    <dgm:pt modelId="{7E4FAD11-083F-4081-B7EB-DC7EE9292D22}" type="pres">
      <dgm:prSet presAssocID="{C25617E1-2B42-487F-BA15-79E34A4CC942}" presName="parentLin" presStyleCnt="0"/>
      <dgm:spPr/>
      <dgm:t>
        <a:bodyPr/>
        <a:lstStyle/>
        <a:p>
          <a:endParaRPr lang="zh-CN" altLang="en-US"/>
        </a:p>
      </dgm:t>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t>
        <a:bodyPr/>
        <a:lstStyle/>
        <a:p>
          <a:endParaRPr lang="zh-CN" altLang="en-US"/>
        </a:p>
      </dgm:t>
    </dgm:pt>
    <dgm:pt modelId="{D2272F3B-4AB2-42C6-A605-1F21DEC27D1A}" type="pres">
      <dgm:prSet presAssocID="{C25617E1-2B42-487F-BA15-79E34A4CC942}" presName="childText" presStyleLbl="conFgAcc1" presStyleIdx="2" presStyleCnt="4">
        <dgm:presLayoutVars>
          <dgm:bulletEnabled val="1"/>
        </dgm:presLayoutVars>
      </dgm:prSet>
      <dgm:spPr/>
      <dgm:t>
        <a:bodyPr/>
        <a:lstStyle/>
        <a:p>
          <a:endParaRPr lang="zh-CN" altLang="en-US"/>
        </a:p>
      </dgm:t>
    </dgm:pt>
    <dgm:pt modelId="{41B44D87-A8FA-4346-9C7E-9E55F1A18A5D}" type="pres">
      <dgm:prSet presAssocID="{14B21892-F3FF-46D7-95CE-6D555FE62C92}" presName="spaceBetweenRectangles" presStyleCnt="0"/>
      <dgm:spPr/>
      <dgm:t>
        <a:bodyPr/>
        <a:lstStyle/>
        <a:p>
          <a:endParaRPr lang="zh-CN" altLang="en-US"/>
        </a:p>
      </dgm:t>
    </dgm:pt>
    <dgm:pt modelId="{DDC3676C-5641-4AB4-B221-3C80946E9074}" type="pres">
      <dgm:prSet presAssocID="{2849FD2B-E5B3-415B-B31D-320399B13CEA}" presName="parentLin" presStyleCnt="0"/>
      <dgm:spPr/>
      <dgm:t>
        <a:bodyPr/>
        <a:lstStyle/>
        <a:p>
          <a:endParaRPr lang="zh-CN" altLang="en-US"/>
        </a:p>
      </dgm:t>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t>
        <a:bodyPr/>
        <a:lstStyle/>
        <a:p>
          <a:endParaRPr lang="zh-CN" altLang="en-US"/>
        </a:p>
      </dgm:t>
    </dgm:pt>
    <dgm:pt modelId="{435C1CB8-EDC4-4F33-9444-0552A9B9CE5A}" type="pres">
      <dgm:prSet presAssocID="{2849FD2B-E5B3-415B-B31D-320399B13CEA}" presName="childText" presStyleLbl="conFgAcc1" presStyleIdx="3" presStyleCnt="4">
        <dgm:presLayoutVars>
          <dgm:bulletEnabled val="1"/>
        </dgm:presLayoutVars>
      </dgm:prSet>
      <dgm:spPr/>
      <dgm:t>
        <a:bodyPr/>
        <a:lstStyle/>
        <a:p>
          <a:endParaRPr lang="zh-CN" altLang="en-US"/>
        </a:p>
      </dgm:t>
    </dgm:pt>
  </dgm:ptLst>
  <dgm:cxnLst>
    <dgm:cxn modelId="{901F111F-9254-42B5-A7AD-3AE2F08D37E3}" type="presOf" srcId="{77C28F67-3D69-477F-9201-37B5506C4544}" destId="{3B86F228-FEF2-4FA4-AB29-3990690A59FB}" srcOrd="0" destOrd="0" presId="urn:microsoft.com/office/officeart/2005/8/layout/list1"/>
    <dgm:cxn modelId="{0F87C2BA-D096-4F72-8164-DDCC84BEACBF}" type="presOf" srcId="{39F4A598-7E21-4C88-8EE2-A1D928E01CA1}" destId="{B0A5D8B8-39F4-43F8-B081-CF65C38B75AF}" srcOrd="0" destOrd="0" presId="urn:microsoft.com/office/officeart/2005/8/layout/list1"/>
    <dgm:cxn modelId="{547A9186-1DFF-4BB9-878E-022EE7817214}" srcId="{51D76944-C2D9-4F5B-B0AF-188C25740C04}" destId="{C25617E1-2B42-487F-BA15-79E34A4CC942}" srcOrd="2" destOrd="0" parTransId="{7575559A-3AC5-4137-9F2A-49C478AF7EAB}" sibTransId="{14B21892-F3FF-46D7-95CE-6D555FE62C92}"/>
    <dgm:cxn modelId="{710FE9F4-9BB5-46E6-9BBE-5D1AAFB8D7CD}" type="presOf" srcId="{2849FD2B-E5B3-415B-B31D-320399B13CEA}" destId="{559FAFFC-13CF-451D-B0DB-0A13C668D2FD}" srcOrd="0" destOrd="0" presId="urn:microsoft.com/office/officeart/2005/8/layout/list1"/>
    <dgm:cxn modelId="{F4833355-1086-432C-95C5-217E6FFE1246}" srcId="{51D76944-C2D9-4F5B-B0AF-188C25740C04}" destId="{39F4A598-7E21-4C88-8EE2-A1D928E01CA1}" srcOrd="0" destOrd="0" parTransId="{9987AD6B-DEBA-496B-A99B-C20B8F902B2A}" sibTransId="{40068F6A-CFA6-4AE8-9836-EEFE1D421181}"/>
    <dgm:cxn modelId="{63FA923E-6010-46B1-854F-ED499EBCD03E}" type="presOf" srcId="{C25617E1-2B42-487F-BA15-79E34A4CC942}" destId="{CE79F149-D1E3-4584-B29F-B4D4577CF599}" srcOrd="1" destOrd="0" presId="urn:microsoft.com/office/officeart/2005/8/layout/list1"/>
    <dgm:cxn modelId="{70E86F58-89EF-45EF-BB04-172E097352B6}" type="presOf" srcId="{77C28F67-3D69-477F-9201-37B5506C4544}" destId="{8B88C468-A2C9-4BE8-8979-3D952CE2A791}" srcOrd="1" destOrd="0" presId="urn:microsoft.com/office/officeart/2005/8/layout/list1"/>
    <dgm:cxn modelId="{6DCF732F-4FB6-4081-80BD-FE679332F40A}" type="presOf" srcId="{2849FD2B-E5B3-415B-B31D-320399B13CEA}" destId="{74FA7AA8-CA2B-47B8-86D2-BD7647B58A39}" srcOrd="1" destOrd="0" presId="urn:microsoft.com/office/officeart/2005/8/layout/list1"/>
    <dgm:cxn modelId="{2F82138D-8614-49C7-AE5D-E9F3254A6649}" type="presOf" srcId="{51D76944-C2D9-4F5B-B0AF-188C25740C04}" destId="{1DD02579-F0BE-4996-8916-F10A75719830}" srcOrd="0" destOrd="0" presId="urn:microsoft.com/office/officeart/2005/8/layout/list1"/>
    <dgm:cxn modelId="{4F4C0C55-5F96-4EC1-B0F2-3FEAC0C9FD80}" type="presOf" srcId="{39F4A598-7E21-4C88-8EE2-A1D928E01CA1}" destId="{123861F5-998E-4474-9631-53EB8998C936}" srcOrd="1" destOrd="0" presId="urn:microsoft.com/office/officeart/2005/8/layout/list1"/>
    <dgm:cxn modelId="{CC1A95B8-2A07-4202-9CB7-3B5C15B95859}" type="presOf" srcId="{C25617E1-2B42-487F-BA15-79E34A4CC942}" destId="{7C0B4A4E-9675-4AAD-9F75-CA220D2985E9}" srcOrd="0" destOrd="0" presId="urn:microsoft.com/office/officeart/2005/8/layout/list1"/>
    <dgm:cxn modelId="{7BA77A7D-AB7B-456C-A80A-139E55DE0702}" srcId="{51D76944-C2D9-4F5B-B0AF-188C25740C04}" destId="{77C28F67-3D69-477F-9201-37B5506C4544}" srcOrd="1" destOrd="0" parTransId="{76FDF507-6F96-4A9A-91E5-DA2A4481245A}" sibTransId="{D13B0875-9C63-4C84-8BDD-61AF80D7650A}"/>
    <dgm:cxn modelId="{A5EF76A5-4727-4A44-AA91-B3A30B611272}" srcId="{51D76944-C2D9-4F5B-B0AF-188C25740C04}" destId="{2849FD2B-E5B3-415B-B31D-320399B13CEA}" srcOrd="3" destOrd="0" parTransId="{59E65D7F-E2E6-42AF-B57B-00B77F8DECE1}" sibTransId="{661C61CA-9B0A-4776-BCD1-EF07FD218531}"/>
    <dgm:cxn modelId="{59CE95DA-2DD8-4ADA-B268-9AB6416D3110}" type="presParOf" srcId="{1DD02579-F0BE-4996-8916-F10A75719830}" destId="{857C6270-C15A-4B92-9416-15F89EEAD3E2}" srcOrd="0" destOrd="0" presId="urn:microsoft.com/office/officeart/2005/8/layout/list1"/>
    <dgm:cxn modelId="{50BBEB3B-0512-41D0-B687-84FFF8FC22DB}" type="presParOf" srcId="{857C6270-C15A-4B92-9416-15F89EEAD3E2}" destId="{B0A5D8B8-39F4-43F8-B081-CF65C38B75AF}" srcOrd="0" destOrd="0" presId="urn:microsoft.com/office/officeart/2005/8/layout/list1"/>
    <dgm:cxn modelId="{D33ABEC2-2BC0-4BB6-88F8-01194FB25A9F}" type="presParOf" srcId="{857C6270-C15A-4B92-9416-15F89EEAD3E2}" destId="{123861F5-998E-4474-9631-53EB8998C936}" srcOrd="1" destOrd="0" presId="urn:microsoft.com/office/officeart/2005/8/layout/list1"/>
    <dgm:cxn modelId="{69B24530-59D1-4A15-BD69-351D8100A311}" type="presParOf" srcId="{1DD02579-F0BE-4996-8916-F10A75719830}" destId="{02A76C19-9543-4C29-8620-FA3FD912B245}" srcOrd="1" destOrd="0" presId="urn:microsoft.com/office/officeart/2005/8/layout/list1"/>
    <dgm:cxn modelId="{68B4CF11-3E5E-4627-A35A-C5B13BDD24BE}" type="presParOf" srcId="{1DD02579-F0BE-4996-8916-F10A75719830}" destId="{B45FBBE9-3585-441D-A623-249458CD702F}" srcOrd="2" destOrd="0" presId="urn:microsoft.com/office/officeart/2005/8/layout/list1"/>
    <dgm:cxn modelId="{58DE2488-B347-4470-BACA-1FA8834AC65F}" type="presParOf" srcId="{1DD02579-F0BE-4996-8916-F10A75719830}" destId="{A42E806B-F23A-4EEF-859D-F8887C4F6A86}" srcOrd="3" destOrd="0" presId="urn:microsoft.com/office/officeart/2005/8/layout/list1"/>
    <dgm:cxn modelId="{ADF971BC-0735-4D71-BFA0-8FE5ADDAB530}" type="presParOf" srcId="{1DD02579-F0BE-4996-8916-F10A75719830}" destId="{C9D4D9BC-9609-4E6C-9C7C-BB6D576A872B}" srcOrd="4" destOrd="0" presId="urn:microsoft.com/office/officeart/2005/8/layout/list1"/>
    <dgm:cxn modelId="{CB0ECADE-6EF1-451E-AD03-FFDF5C97E17A}" type="presParOf" srcId="{C9D4D9BC-9609-4E6C-9C7C-BB6D576A872B}" destId="{3B86F228-FEF2-4FA4-AB29-3990690A59FB}" srcOrd="0" destOrd="0" presId="urn:microsoft.com/office/officeart/2005/8/layout/list1"/>
    <dgm:cxn modelId="{AA791312-A554-4331-A03D-08ADE38585F3}" type="presParOf" srcId="{C9D4D9BC-9609-4E6C-9C7C-BB6D576A872B}" destId="{8B88C468-A2C9-4BE8-8979-3D952CE2A791}" srcOrd="1" destOrd="0" presId="urn:microsoft.com/office/officeart/2005/8/layout/list1"/>
    <dgm:cxn modelId="{E8DCB576-EF19-4B60-9139-6B36E4166F18}" type="presParOf" srcId="{1DD02579-F0BE-4996-8916-F10A75719830}" destId="{9B777B92-EA15-4B2B-AF62-89956AD0C1E7}" srcOrd="5" destOrd="0" presId="urn:microsoft.com/office/officeart/2005/8/layout/list1"/>
    <dgm:cxn modelId="{775D3141-BBC2-4A4E-B948-AF0878265DC4}" type="presParOf" srcId="{1DD02579-F0BE-4996-8916-F10A75719830}" destId="{6A437B38-A84A-47DA-BFA3-97FFA06028D4}" srcOrd="6" destOrd="0" presId="urn:microsoft.com/office/officeart/2005/8/layout/list1"/>
    <dgm:cxn modelId="{C7E87EA2-AB05-4249-BD2D-3D4BF47D3B1A}" type="presParOf" srcId="{1DD02579-F0BE-4996-8916-F10A75719830}" destId="{E956EDD0-1B89-4FE7-81A3-F4E9DB6D0A4B}" srcOrd="7" destOrd="0" presId="urn:microsoft.com/office/officeart/2005/8/layout/list1"/>
    <dgm:cxn modelId="{176FEC6B-2B56-466B-B627-A0664D4E9D0A}" type="presParOf" srcId="{1DD02579-F0BE-4996-8916-F10A75719830}" destId="{7E4FAD11-083F-4081-B7EB-DC7EE9292D22}" srcOrd="8" destOrd="0" presId="urn:microsoft.com/office/officeart/2005/8/layout/list1"/>
    <dgm:cxn modelId="{4B93C104-474C-4747-BE94-18415ECFE079}" type="presParOf" srcId="{7E4FAD11-083F-4081-B7EB-DC7EE9292D22}" destId="{7C0B4A4E-9675-4AAD-9F75-CA220D2985E9}" srcOrd="0" destOrd="0" presId="urn:microsoft.com/office/officeart/2005/8/layout/list1"/>
    <dgm:cxn modelId="{73CBB864-EAFF-4E7D-9380-72DA5581B241}" type="presParOf" srcId="{7E4FAD11-083F-4081-B7EB-DC7EE9292D22}" destId="{CE79F149-D1E3-4584-B29F-B4D4577CF599}" srcOrd="1" destOrd="0" presId="urn:microsoft.com/office/officeart/2005/8/layout/list1"/>
    <dgm:cxn modelId="{DDE1F203-F2C5-4658-B0CE-5A1823D3DA77}" type="presParOf" srcId="{1DD02579-F0BE-4996-8916-F10A75719830}" destId="{85DA3280-8705-454E-B18D-75E30DEE1E3C}" srcOrd="9" destOrd="0" presId="urn:microsoft.com/office/officeart/2005/8/layout/list1"/>
    <dgm:cxn modelId="{8DF5273C-78A6-479F-B09D-3D4B9E2C306F}" type="presParOf" srcId="{1DD02579-F0BE-4996-8916-F10A75719830}" destId="{D2272F3B-4AB2-42C6-A605-1F21DEC27D1A}" srcOrd="10" destOrd="0" presId="urn:microsoft.com/office/officeart/2005/8/layout/list1"/>
    <dgm:cxn modelId="{C8728D56-784F-4DD3-98E7-E5E15ED85279}" type="presParOf" srcId="{1DD02579-F0BE-4996-8916-F10A75719830}" destId="{41B44D87-A8FA-4346-9C7E-9E55F1A18A5D}" srcOrd="11" destOrd="0" presId="urn:microsoft.com/office/officeart/2005/8/layout/list1"/>
    <dgm:cxn modelId="{EA1AF00E-4C2C-4DD5-B1D8-3C1FC9B454D1}" type="presParOf" srcId="{1DD02579-F0BE-4996-8916-F10A75719830}" destId="{DDC3676C-5641-4AB4-B221-3C80946E9074}" srcOrd="12" destOrd="0" presId="urn:microsoft.com/office/officeart/2005/8/layout/list1"/>
    <dgm:cxn modelId="{0336BE62-DD0D-41E1-BE17-AB52C68C7DFE}" type="presParOf" srcId="{DDC3676C-5641-4AB4-B221-3C80946E9074}" destId="{559FAFFC-13CF-451D-B0DB-0A13C668D2FD}" srcOrd="0" destOrd="0" presId="urn:microsoft.com/office/officeart/2005/8/layout/list1"/>
    <dgm:cxn modelId="{D979028D-A02B-47DB-9E83-70F581069D20}" type="presParOf" srcId="{DDC3676C-5641-4AB4-B221-3C80946E9074}" destId="{74FA7AA8-CA2B-47B8-86D2-BD7647B58A39}" srcOrd="1" destOrd="0" presId="urn:microsoft.com/office/officeart/2005/8/layout/list1"/>
    <dgm:cxn modelId="{52B841E7-2FDC-4C6B-879A-B1E1CA7605BC}" type="presParOf" srcId="{1DD02579-F0BE-4996-8916-F10A75719830}" destId="{507A630E-8ECB-4E0C-8FD5-A3F00B3FAEDF}" srcOrd="13" destOrd="0" presId="urn:microsoft.com/office/officeart/2005/8/layout/list1"/>
    <dgm:cxn modelId="{1875B7B1-7952-4162-BCF8-A81A0DDB58BC}" type="presParOf" srcId="{1DD02579-F0BE-4996-8916-F10A75719830}" destId="{435C1CB8-EDC4-4F33-9444-0552A9B9CE5A}"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1. </a:t>
          </a:r>
          <a:r>
            <a:rPr lang="zh-CN" dirty="0" smtClean="0">
              <a:latin typeface="+mn-ea"/>
              <a:ea typeface="+mn-ea"/>
            </a:rPr>
            <a:t>问题定义</a:t>
          </a:r>
          <a:endParaRPr lang="zh-CN" altLang="en-US" dirty="0">
            <a:latin typeface="+mn-ea"/>
            <a:ea typeface="+mn-ea"/>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dgm:spPr/>
      <dgm:t>
        <a:bodyPr/>
        <a:lstStyle/>
        <a:p>
          <a:r>
            <a:rPr lang="en-US" dirty="0" smtClean="0">
              <a:latin typeface="+mn-ea"/>
              <a:ea typeface="+mn-ea"/>
            </a:rPr>
            <a:t>2. </a:t>
          </a:r>
          <a:r>
            <a:rPr lang="zh-CN" dirty="0" smtClean="0">
              <a:latin typeface="+mn-ea"/>
              <a:ea typeface="+mn-ea"/>
            </a:rPr>
            <a:t>可行性研究</a:t>
          </a:r>
          <a:endParaRPr lang="zh-CN" altLang="en-US" dirty="0">
            <a:latin typeface="+mn-ea"/>
            <a:ea typeface="+mn-ea"/>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dgm:spPr/>
      <dgm:t>
        <a:bodyPr/>
        <a:lstStyle/>
        <a:p>
          <a:r>
            <a:rPr lang="en-US" dirty="0" smtClean="0">
              <a:latin typeface="+mn-ea"/>
              <a:ea typeface="+mn-ea"/>
            </a:rPr>
            <a:t>3. </a:t>
          </a:r>
          <a:r>
            <a:rPr lang="zh-CN" dirty="0" smtClean="0">
              <a:latin typeface="+mn-ea"/>
              <a:ea typeface="+mn-ea"/>
            </a:rPr>
            <a:t>需求分析</a:t>
          </a:r>
          <a:endParaRPr lang="zh-CN" altLang="en-US" dirty="0">
            <a:latin typeface="+mn-ea"/>
            <a:ea typeface="+mn-ea"/>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dgm:spPr/>
      <dgm:t>
        <a:bodyPr/>
        <a:lstStyle/>
        <a:p>
          <a:r>
            <a:rPr lang="en-US" dirty="0" smtClean="0">
              <a:latin typeface="+mn-ea"/>
              <a:ea typeface="+mn-ea"/>
            </a:rPr>
            <a:t>4. </a:t>
          </a:r>
          <a:r>
            <a:rPr lang="zh-CN" dirty="0" smtClean="0">
              <a:latin typeface="+mn-ea"/>
              <a:ea typeface="+mn-ea"/>
            </a:rPr>
            <a:t>总体设计</a:t>
          </a:r>
          <a:endParaRPr lang="zh-CN" altLang="en-US" dirty="0">
            <a:latin typeface="+mn-ea"/>
            <a:ea typeface="+mn-ea"/>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3F06E5A5-8DF0-4495-B47D-7747C5CAB6AA}" type="presOf" srcId="{C83864C1-CDC6-45C3-8503-148684A387DB}" destId="{8703D404-A944-48AE-9DE2-A71D8A57E231}"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57B6A155-8D10-4A3B-AEEA-138DA4EFC13E}" type="presOf" srcId="{5B7D5C46-DBE3-43C0-BE16-1ED9AD8FE98A}" destId="{F5052D5F-C95B-4863-85CD-A6E43083B838}"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FF397B5D-A55A-457A-8250-D911B7000830}" srcId="{5B7D5C46-DBE3-43C0-BE16-1ED9AD8FE98A}" destId="{DF283B6B-6163-4D40-BE19-3B5FF0964632}" srcOrd="1" destOrd="0" parTransId="{59B14996-1FE5-4557-95EF-0E499952925A}" sibTransId="{412EFDA2-763F-41AE-8853-0DF8585FC124}"/>
    <dgm:cxn modelId="{11318B9B-F996-4E39-BDBC-8EC364E42FED}" type="presOf" srcId="{DF283B6B-6163-4D40-BE19-3B5FF0964632}" destId="{C02B6713-8154-4104-9953-6E85F1BC3922}" srcOrd="0" destOrd="0" presId="urn:microsoft.com/office/officeart/2005/8/layout/venn3"/>
    <dgm:cxn modelId="{C3879638-0F51-4E58-88F0-BA2F06E18111}" type="presOf" srcId="{5E197134-F1C0-410B-A7C9-67F0A4944C4B}" destId="{31864D54-EAF4-4E3A-9AA3-7649E750EE28}" srcOrd="0" destOrd="0" presId="urn:microsoft.com/office/officeart/2005/8/layout/venn3"/>
    <dgm:cxn modelId="{62ABE49A-4648-416E-8CA6-9AA81CF59086}" srcId="{5B7D5C46-DBE3-43C0-BE16-1ED9AD8FE98A}" destId="{5E197134-F1C0-410B-A7C9-67F0A4944C4B}" srcOrd="0" destOrd="0" parTransId="{15101E1C-D161-4193-BCC7-ADCF222E9D64}" sibTransId="{B61A9705-42DB-4625-A638-77DF81002B7A}"/>
    <dgm:cxn modelId="{E22AD953-284E-4DFB-9E6E-FAF0737C60F5}" type="presOf" srcId="{7A5C71B6-1BF5-4E12-A1B6-3918926D9502}" destId="{AC06D6B0-1F7D-4C66-8CF4-A4C777D7BF81}" srcOrd="0" destOrd="0" presId="urn:microsoft.com/office/officeart/2005/8/layout/venn3"/>
    <dgm:cxn modelId="{00648A02-342A-49D4-9711-B931C526706A}" type="presParOf" srcId="{F5052D5F-C95B-4863-85CD-A6E43083B838}" destId="{31864D54-EAF4-4E3A-9AA3-7649E750EE28}" srcOrd="0" destOrd="0" presId="urn:microsoft.com/office/officeart/2005/8/layout/venn3"/>
    <dgm:cxn modelId="{E3DF304B-A75E-4118-8CCB-8E0CB019BB83}" type="presParOf" srcId="{F5052D5F-C95B-4863-85CD-A6E43083B838}" destId="{30465455-8379-4452-8756-4A25404DA1D7}" srcOrd="1" destOrd="0" presId="urn:microsoft.com/office/officeart/2005/8/layout/venn3"/>
    <dgm:cxn modelId="{C867E340-0822-4811-8561-EF37750F6ADD}" type="presParOf" srcId="{F5052D5F-C95B-4863-85CD-A6E43083B838}" destId="{C02B6713-8154-4104-9953-6E85F1BC3922}" srcOrd="2" destOrd="0" presId="urn:microsoft.com/office/officeart/2005/8/layout/venn3"/>
    <dgm:cxn modelId="{F0B56DC8-4A7E-4CF4-BE4D-C140E21DAB94}" type="presParOf" srcId="{F5052D5F-C95B-4863-85CD-A6E43083B838}" destId="{1F9A1BE2-E108-4185-A970-0E35EAB077FA}" srcOrd="3" destOrd="0" presId="urn:microsoft.com/office/officeart/2005/8/layout/venn3"/>
    <dgm:cxn modelId="{676523E1-2C36-4014-A49D-A8BC3F04533A}" type="presParOf" srcId="{F5052D5F-C95B-4863-85CD-A6E43083B838}" destId="{8703D404-A944-48AE-9DE2-A71D8A57E231}" srcOrd="4" destOrd="0" presId="urn:microsoft.com/office/officeart/2005/8/layout/venn3"/>
    <dgm:cxn modelId="{B1F31B76-949D-4BA7-9FB7-6D284E94DF62}" type="presParOf" srcId="{F5052D5F-C95B-4863-85CD-A6E43083B838}" destId="{845A6017-C1A7-4E1F-9686-0809B4BAE212}" srcOrd="5" destOrd="0" presId="urn:microsoft.com/office/officeart/2005/8/layout/venn3"/>
    <dgm:cxn modelId="{D1AD19AA-561A-458E-BA22-B6153EE02515}"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5. </a:t>
          </a:r>
          <a:r>
            <a:rPr lang="zh-CN" dirty="0" smtClean="0">
              <a:latin typeface="+mn-ea"/>
              <a:ea typeface="+mn-ea"/>
            </a:rPr>
            <a:t>详细设计</a:t>
          </a:r>
          <a:endParaRPr lang="zh-CN" altLang="en-US" dirty="0">
            <a:latin typeface="+mn-ea"/>
            <a:ea typeface="+mn-ea"/>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dgm:spPr/>
      <dgm:t>
        <a:bodyPr/>
        <a:lstStyle/>
        <a:p>
          <a:r>
            <a:rPr lang="en-US" dirty="0" smtClean="0">
              <a:latin typeface="+mn-ea"/>
              <a:ea typeface="+mn-ea"/>
            </a:rPr>
            <a:t>6. </a:t>
          </a:r>
          <a:r>
            <a:rPr lang="zh-CN" dirty="0" smtClean="0">
              <a:latin typeface="+mn-ea"/>
              <a:ea typeface="+mn-ea"/>
            </a:rPr>
            <a:t>编码和单元测试</a:t>
          </a:r>
          <a:endParaRPr lang="zh-CN" altLang="en-US" dirty="0">
            <a:latin typeface="+mn-ea"/>
            <a:ea typeface="+mn-ea"/>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dgm:spPr/>
      <dgm:t>
        <a:bodyPr/>
        <a:lstStyle/>
        <a:p>
          <a:r>
            <a:rPr lang="en-US" dirty="0" smtClean="0">
              <a:latin typeface="+mn-ea"/>
              <a:ea typeface="+mn-ea"/>
            </a:rPr>
            <a:t>7. </a:t>
          </a:r>
          <a:r>
            <a:rPr lang="zh-CN" dirty="0" smtClean="0">
              <a:latin typeface="+mn-ea"/>
              <a:ea typeface="+mn-ea"/>
            </a:rPr>
            <a:t>综合测试</a:t>
          </a:r>
          <a:endParaRPr lang="zh-CN" altLang="en-US" dirty="0">
            <a:latin typeface="+mn-ea"/>
            <a:ea typeface="+mn-ea"/>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dgm:spPr/>
      <dgm:t>
        <a:bodyPr/>
        <a:lstStyle/>
        <a:p>
          <a:r>
            <a:rPr lang="en-US" dirty="0" smtClean="0">
              <a:latin typeface="+mn-ea"/>
              <a:ea typeface="+mn-ea"/>
            </a:rPr>
            <a:t>8. </a:t>
          </a:r>
          <a:r>
            <a:rPr lang="zh-CN" dirty="0" smtClean="0">
              <a:latin typeface="+mn-ea"/>
              <a:ea typeface="+mn-ea"/>
            </a:rPr>
            <a:t>软件维护</a:t>
          </a:r>
          <a:endParaRPr lang="zh-CN" altLang="en-US" dirty="0">
            <a:latin typeface="+mn-ea"/>
            <a:ea typeface="+mn-ea"/>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D5495CB4-A4AE-4FCF-AC98-3E5C75CCB606}" srcId="{5B7D5C46-DBE3-43C0-BE16-1ED9AD8FE98A}" destId="{7A5C71B6-1BF5-4E12-A1B6-3918926D9502}" srcOrd="3" destOrd="0" parTransId="{4F9A20F6-05BF-45C9-BF6D-BB24E6E4B40F}" sibTransId="{EBCFD6D8-C4C8-45C7-808D-9709E7F49D4E}"/>
    <dgm:cxn modelId="{9DF4918B-EA0C-4B6E-8060-8F84D5D5009C}" type="presOf" srcId="{5B7D5C46-DBE3-43C0-BE16-1ED9AD8FE98A}" destId="{F5052D5F-C95B-4863-85CD-A6E43083B838}"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B46AB2FE-446B-4B09-8C54-2401F2264A81}" type="presOf" srcId="{DF283B6B-6163-4D40-BE19-3B5FF0964632}" destId="{C02B6713-8154-4104-9953-6E85F1BC3922}" srcOrd="0" destOrd="0" presId="urn:microsoft.com/office/officeart/2005/8/layout/venn3"/>
    <dgm:cxn modelId="{DA2E8379-24A8-44B4-A48A-2C2A2972B221}" type="presOf" srcId="{C83864C1-CDC6-45C3-8503-148684A387DB}" destId="{8703D404-A944-48AE-9DE2-A71D8A57E231}" srcOrd="0" destOrd="0" presId="urn:microsoft.com/office/officeart/2005/8/layout/venn3"/>
    <dgm:cxn modelId="{3C2964BB-BE67-4CD8-83E2-3A0D82FF492E}" type="presOf" srcId="{5E197134-F1C0-410B-A7C9-67F0A4944C4B}" destId="{31864D54-EAF4-4E3A-9AA3-7649E750EE28}" srcOrd="0" destOrd="0" presId="urn:microsoft.com/office/officeart/2005/8/layout/venn3"/>
    <dgm:cxn modelId="{5D4309DC-42B0-4B8B-9C2C-0CA576EC025A}" type="presOf" srcId="{7A5C71B6-1BF5-4E12-A1B6-3918926D9502}" destId="{AC06D6B0-1F7D-4C66-8CF4-A4C777D7BF81}" srcOrd="0" destOrd="0" presId="urn:microsoft.com/office/officeart/2005/8/layout/venn3"/>
    <dgm:cxn modelId="{4F347B32-BAB8-46D5-B735-5C336A5EC92C}" type="presParOf" srcId="{F5052D5F-C95B-4863-85CD-A6E43083B838}" destId="{31864D54-EAF4-4E3A-9AA3-7649E750EE28}" srcOrd="0" destOrd="0" presId="urn:microsoft.com/office/officeart/2005/8/layout/venn3"/>
    <dgm:cxn modelId="{DE6F5717-DA2D-4EBD-A276-FFDF3F602351}" type="presParOf" srcId="{F5052D5F-C95B-4863-85CD-A6E43083B838}" destId="{30465455-8379-4452-8756-4A25404DA1D7}" srcOrd="1" destOrd="0" presId="urn:microsoft.com/office/officeart/2005/8/layout/venn3"/>
    <dgm:cxn modelId="{5F2AB9C1-DB31-420A-B439-DA5BAB0BAEBA}" type="presParOf" srcId="{F5052D5F-C95B-4863-85CD-A6E43083B838}" destId="{C02B6713-8154-4104-9953-6E85F1BC3922}" srcOrd="2" destOrd="0" presId="urn:microsoft.com/office/officeart/2005/8/layout/venn3"/>
    <dgm:cxn modelId="{290C8499-E981-4592-A04C-D42A2986EB9C}" type="presParOf" srcId="{F5052D5F-C95B-4863-85CD-A6E43083B838}" destId="{1F9A1BE2-E108-4185-A970-0E35EAB077FA}" srcOrd="3" destOrd="0" presId="urn:microsoft.com/office/officeart/2005/8/layout/venn3"/>
    <dgm:cxn modelId="{7F37AFA4-82BE-4F78-8D63-28F7291E900B}" type="presParOf" srcId="{F5052D5F-C95B-4863-85CD-A6E43083B838}" destId="{8703D404-A944-48AE-9DE2-A71D8A57E231}" srcOrd="4" destOrd="0" presId="urn:microsoft.com/office/officeart/2005/8/layout/venn3"/>
    <dgm:cxn modelId="{A2C87020-6D91-457F-A2FA-DCF1B6AD7DDD}" type="presParOf" srcId="{F5052D5F-C95B-4863-85CD-A6E43083B838}" destId="{845A6017-C1A7-4E1F-9686-0809B4BAE212}" srcOrd="5" destOrd="0" presId="urn:microsoft.com/office/officeart/2005/8/layout/venn3"/>
    <dgm:cxn modelId="{AEECADD5-5B46-414D-B446-2B7E9E5897DF}"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cxnId="{75046CC8-6FA8-41DF-959D-17866DA7E06C}" type="parTrans">
      <dgm:prSet/>
      <dgm:spPr/>
      <dgm:t>
        <a:bodyPr/>
        <a:lstStyle/>
        <a:p>
          <a:endParaRPr lang="zh-CN" altLang="en-US"/>
        </a:p>
      </dgm:t>
    </dgm:pt>
    <dgm:pt modelId="{73A420B9-04B5-4616-B8F7-9BC2CA5730C8}" cxnId="{75046CC8-6FA8-41DF-959D-17866DA7E06C}" type="sibTrans">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cxnId="{397B625A-7C11-4791-B2C0-99E55409E29E}" type="parTrans">
      <dgm:prSet/>
      <dgm:spPr/>
      <dgm:t>
        <a:bodyPr/>
        <a:lstStyle/>
        <a:p>
          <a:endParaRPr lang="zh-CN" altLang="en-US"/>
        </a:p>
      </dgm:t>
    </dgm:pt>
    <dgm:pt modelId="{0F35C20A-EB2A-4EAF-BDF1-A8CBA945E5C0}" cxnId="{397B625A-7C11-4791-B2C0-99E55409E29E}" type="sibTrans">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75046CC8-6FA8-41DF-959D-17866DA7E06C}" srcId="{7A04D7B8-44E9-46B3-B643-4755C3D3A7F8}" destId="{F4C8E378-06C5-4ACD-8D76-BC56CB89295C}" srcOrd="0" destOrd="0" parTransId="{2116EC08-C2C1-431A-855E-0C74CBC96861}" sibTransId="{73A420B9-04B5-4616-B8F7-9BC2CA5730C8}"/>
    <dgm:cxn modelId="{7DC015CA-35C3-4079-AD08-F6DE93D1B14D}" type="presOf" srcId="{F4C8E378-06C5-4ACD-8D76-BC56CB89295C}" destId="{E8E37AEA-BE93-4FE4-980B-17AE740E9E56}" srcOrd="1" destOrd="0" presId="urn:microsoft.com/office/officeart/2005/8/layout/list1"/>
    <dgm:cxn modelId="{397B625A-7C11-4791-B2C0-99E55409E29E}" srcId="{7A04D7B8-44E9-46B3-B643-4755C3D3A7F8}" destId="{115169C9-BF39-464C-9C0E-2AD787C99561}" srcOrd="1" destOrd="0" parTransId="{E44F9DC1-F34B-423D-AAAB-0A47EB62482D}" sibTransId="{0F35C20A-EB2A-4EAF-BDF1-A8CBA945E5C0}"/>
    <dgm:cxn modelId="{CA3BE866-99DC-4C0F-B6B5-C0D859176D9D}" type="presOf" srcId="{7A04D7B8-44E9-46B3-B643-4755C3D3A7F8}" destId="{F892CB31-9CF6-4637-877D-0C3F3DF7BD3F}" srcOrd="0" destOrd="0" presId="urn:microsoft.com/office/officeart/2005/8/layout/list1"/>
    <dgm:cxn modelId="{F076EE0C-5802-45B6-90E9-F68C2DE21991}" type="presOf" srcId="{115169C9-BF39-464C-9C0E-2AD787C99561}" destId="{05CDC04F-7E9F-4388-9622-84E39B23944A}" srcOrd="0" destOrd="0" presId="urn:microsoft.com/office/officeart/2005/8/layout/list1"/>
    <dgm:cxn modelId="{355F5294-5C96-4F32-AFA1-2B9033B02397}" type="presOf" srcId="{115169C9-BF39-464C-9C0E-2AD787C99561}" destId="{FA480EF7-2EF1-420F-A10F-30710EC1F1E1}" srcOrd="1" destOrd="0" presId="urn:microsoft.com/office/officeart/2005/8/layout/list1"/>
    <dgm:cxn modelId="{4922038B-A210-4C27-8AA2-A28ADFACA63C}" type="presOf" srcId="{F4C8E378-06C5-4ACD-8D76-BC56CB89295C}" destId="{1CA132D4-B49E-49D3-8402-EBB5B1F1E340}" srcOrd="0" destOrd="0" presId="urn:microsoft.com/office/officeart/2005/8/layout/list1"/>
    <dgm:cxn modelId="{110734DD-CAB2-4D18-B4D2-354052286674}" type="presParOf" srcId="{F892CB31-9CF6-4637-877D-0C3F3DF7BD3F}" destId="{B829386B-ADFD-41E5-964C-11E8ED9ADB3B}" srcOrd="0" destOrd="0" presId="urn:microsoft.com/office/officeart/2005/8/layout/list1"/>
    <dgm:cxn modelId="{2707638E-57DB-4AB6-B9BC-2D02F8F44B34}" type="presParOf" srcId="{B829386B-ADFD-41E5-964C-11E8ED9ADB3B}" destId="{1CA132D4-B49E-49D3-8402-EBB5B1F1E340}" srcOrd="0" destOrd="0" presId="urn:microsoft.com/office/officeart/2005/8/layout/list1"/>
    <dgm:cxn modelId="{1463F054-C6BA-443A-AE7B-09002AE94D1C}" type="presParOf" srcId="{B829386B-ADFD-41E5-964C-11E8ED9ADB3B}" destId="{E8E37AEA-BE93-4FE4-980B-17AE740E9E56}" srcOrd="1" destOrd="0" presId="urn:microsoft.com/office/officeart/2005/8/layout/list1"/>
    <dgm:cxn modelId="{15AFEFB0-4EEA-4F92-8CC7-C02FDD9A8011}" type="presParOf" srcId="{F892CB31-9CF6-4637-877D-0C3F3DF7BD3F}" destId="{720BA996-8CF3-4990-AA01-F31104E2B968}" srcOrd="1" destOrd="0" presId="urn:microsoft.com/office/officeart/2005/8/layout/list1"/>
    <dgm:cxn modelId="{B57BD446-37CC-431A-9F2D-D1CB9563C320}" type="presParOf" srcId="{F892CB31-9CF6-4637-877D-0C3F3DF7BD3F}" destId="{7C14A137-CF0D-428A-A5BA-BBEE7EFC0717}" srcOrd="2" destOrd="0" presId="urn:microsoft.com/office/officeart/2005/8/layout/list1"/>
    <dgm:cxn modelId="{2DA90362-47C4-4A27-92E2-F1645AC18FCB}" type="presParOf" srcId="{F892CB31-9CF6-4637-877D-0C3F3DF7BD3F}" destId="{8B2FC122-6CB5-4B13-968B-B53D9B111E4E}" srcOrd="3" destOrd="0" presId="urn:microsoft.com/office/officeart/2005/8/layout/list1"/>
    <dgm:cxn modelId="{850F0199-9801-4D83-9843-AFBCE6FE265E}" type="presParOf" srcId="{F892CB31-9CF6-4637-877D-0C3F3DF7BD3F}" destId="{91B7E606-EFAC-49BB-98A1-2B1E96037900}" srcOrd="4" destOrd="0" presId="urn:microsoft.com/office/officeart/2005/8/layout/list1"/>
    <dgm:cxn modelId="{95E0C98C-1EDE-407A-94BC-A310EC2988F0}" type="presParOf" srcId="{91B7E606-EFAC-49BB-98A1-2B1E96037900}" destId="{05CDC04F-7E9F-4388-9622-84E39B23944A}" srcOrd="0" destOrd="0" presId="urn:microsoft.com/office/officeart/2005/8/layout/list1"/>
    <dgm:cxn modelId="{80264AA0-E810-4914-8960-D0805B077856}" type="presParOf" srcId="{91B7E606-EFAC-49BB-98A1-2B1E96037900}" destId="{FA480EF7-2EF1-420F-A10F-30710EC1F1E1}" srcOrd="1" destOrd="0" presId="urn:microsoft.com/office/officeart/2005/8/layout/list1"/>
    <dgm:cxn modelId="{4565DEC0-3BEE-44B1-86E2-20E4EA4EF349}" type="presParOf" srcId="{F892CB31-9CF6-4637-877D-0C3F3DF7BD3F}" destId="{BCA5873D-D7B7-4DB3-A82A-9FA45775D294}" srcOrd="5" destOrd="0" presId="urn:microsoft.com/office/officeart/2005/8/layout/list1"/>
    <dgm:cxn modelId="{C0607B6A-992E-48E1-99BF-943BC770C043}"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smtClean="0"/>
            <a:t>能在较短时间内向用户提交可完成部分工作的产品。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68B00CDE-7CED-448A-A81B-CDD7E3E83C5C}">
      <dgm:prSet custT="1"/>
      <dgm:spPr/>
      <dgm:t>
        <a:bodyPr/>
        <a:lstStyle/>
        <a:p>
          <a:r>
            <a:rPr lang="zh-CN" altLang="zh-CN" sz="2000" smtClean="0"/>
            <a:t>逐步增加产品功能可以使用户有较充裕的时间学习和适应新产品，从而减少一个全新的软件可能给客户组织带来的冲击</a:t>
          </a:r>
          <a:r>
            <a:rPr lang="zh-CN" altLang="en-US" sz="2000" smtClean="0"/>
            <a:t>。</a:t>
          </a:r>
          <a:endParaRPr lang="en-US" altLang="zh-CN" sz="2000" dirty="0"/>
        </a:p>
      </dgm:t>
    </dgm:pt>
    <dgm:pt modelId="{19AF7D3F-7816-4697-ADB9-267492D0833E}" cxnId="{CC3174B5-45B7-45FF-AF00-297015ECFBDD}" type="parTrans">
      <dgm:prSet/>
      <dgm:spPr/>
      <dgm:t>
        <a:bodyPr/>
        <a:lstStyle/>
        <a:p>
          <a:endParaRPr lang="zh-CN" altLang="en-US"/>
        </a:p>
      </dgm:t>
    </dgm:pt>
    <dgm:pt modelId="{17CD2F2E-DD20-4798-B5BE-EAA80D205A6E}" cxnId="{CC3174B5-45B7-45FF-AF00-297015ECFBDD}"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8DB79E91-AFC0-4326-A52F-225106D4E9E7}" type="pres">
      <dgm:prSet presAssocID="{68B00CDE-7CED-448A-A81B-CDD7E3E83C5C}" presName="parentLin" presStyleCnt="0"/>
      <dgm:spPr/>
      <dgm:t>
        <a:bodyPr/>
        <a:lstStyle/>
        <a:p>
          <a:endParaRPr lang="zh-CN" altLang="en-US"/>
        </a:p>
      </dgm:t>
    </dgm:pt>
    <dgm:pt modelId="{59D5E9B3-BE71-4DAE-83F6-945544CAF2AE}" type="pres">
      <dgm:prSet presAssocID="{68B00CDE-7CED-448A-A81B-CDD7E3E83C5C}" presName="parentLeftMargin" presStyleLbl="node1" presStyleIdx="0" presStyleCnt="2"/>
      <dgm:spPr/>
      <dgm:t>
        <a:bodyPr/>
        <a:lstStyle/>
        <a:p>
          <a:endParaRPr lang="zh-CN" altLang="en-US"/>
        </a:p>
      </dgm:t>
    </dgm:pt>
    <dgm:pt modelId="{1BA70D21-06E3-49A9-8272-01CD1BFF2CFB}" type="pres">
      <dgm:prSet presAssocID="{68B00CDE-7CED-448A-A81B-CDD7E3E83C5C}" presName="parentText" presStyleLbl="node1" presStyleIdx="1" presStyleCnt="2">
        <dgm:presLayoutVars>
          <dgm:chMax val="0"/>
          <dgm:bulletEnabled val="1"/>
        </dgm:presLayoutVars>
      </dgm:prSet>
      <dgm:spPr/>
      <dgm:t>
        <a:bodyPr/>
        <a:lstStyle/>
        <a:p>
          <a:endParaRPr lang="zh-CN" altLang="en-US"/>
        </a:p>
      </dgm:t>
    </dgm:pt>
    <dgm:pt modelId="{4BB7D21C-7F77-4FB2-9682-ABB5ADA752CC}" type="pres">
      <dgm:prSet presAssocID="{68B00CDE-7CED-448A-A81B-CDD7E3E83C5C}" presName="negativeSpace" presStyleCnt="0"/>
      <dgm:spPr/>
      <dgm:t>
        <a:bodyPr/>
        <a:lstStyle/>
        <a:p>
          <a:endParaRPr lang="zh-CN" altLang="en-US"/>
        </a:p>
      </dgm:t>
    </dgm:pt>
    <dgm:pt modelId="{09C45AC6-3F1C-41AE-8D39-A14E289EF2D4}" type="pres">
      <dgm:prSet presAssocID="{68B00CDE-7CED-448A-A81B-CDD7E3E83C5C}" presName="childText" presStyleLbl="conFgAcc1" presStyleIdx="1" presStyleCnt="2">
        <dgm:presLayoutVars>
          <dgm:bulletEnabled val="1"/>
        </dgm:presLayoutVars>
      </dgm:prSet>
      <dgm:spPr/>
      <dgm:t>
        <a:bodyPr/>
        <a:lstStyle/>
        <a:p>
          <a:endParaRPr lang="zh-CN" altLang="en-US"/>
        </a:p>
      </dgm:t>
    </dgm:pt>
  </dgm:ptLst>
  <dgm:cxnLst>
    <dgm:cxn modelId="{43002864-7727-4E3A-89A7-4F0E6D5B23FC}" type="presOf" srcId="{68B00CDE-7CED-448A-A81B-CDD7E3E83C5C}" destId="{1BA70D21-06E3-49A9-8272-01CD1BFF2CFB}" srcOrd="1" destOrd="0" presId="urn:microsoft.com/office/officeart/2005/8/layout/list1"/>
    <dgm:cxn modelId="{C1C715EA-D09C-46C0-82D3-FFACCBF2EE8F}" type="presOf" srcId="{68B00CDE-7CED-448A-A81B-CDD7E3E83C5C}" destId="{59D5E9B3-BE71-4DAE-83F6-945544CAF2AE}" srcOrd="0" destOrd="0" presId="urn:microsoft.com/office/officeart/2005/8/layout/list1"/>
    <dgm:cxn modelId="{A46004AA-4D68-4EEA-9BCC-A35C6A05CC97}" srcId="{744E943C-C1EB-45B7-8FBD-6FC476449EF5}" destId="{4AED5120-B15E-4078-918C-6B6DEA0BA3E0}" srcOrd="0" destOrd="0" parTransId="{4D3DDAA3-ABCB-443C-8033-15F7F4A7E8F0}" sibTransId="{99EB9131-4345-4779-9FB3-90A86BF6D245}"/>
    <dgm:cxn modelId="{CC3174B5-45B7-45FF-AF00-297015ECFBDD}" srcId="{744E943C-C1EB-45B7-8FBD-6FC476449EF5}" destId="{68B00CDE-7CED-448A-A81B-CDD7E3E83C5C}" srcOrd="1" destOrd="0" parTransId="{19AF7D3F-7816-4697-ADB9-267492D0833E}" sibTransId="{17CD2F2E-DD20-4798-B5BE-EAA80D205A6E}"/>
    <dgm:cxn modelId="{555BCFF5-3A4B-4AAD-894A-2158E6B6C970}" type="presOf" srcId="{4AED5120-B15E-4078-918C-6B6DEA0BA3E0}" destId="{9B0AE3B8-2B91-4E79-842D-EF294FD19F68}" srcOrd="0" destOrd="0" presId="urn:microsoft.com/office/officeart/2005/8/layout/list1"/>
    <dgm:cxn modelId="{0C60B5EA-1C5F-478C-A368-6D8360C1730C}" type="presOf" srcId="{4AED5120-B15E-4078-918C-6B6DEA0BA3E0}" destId="{536F0A78-73A7-491B-B9C4-A3FF2697F0BD}" srcOrd="1" destOrd="0" presId="urn:microsoft.com/office/officeart/2005/8/layout/list1"/>
    <dgm:cxn modelId="{F4F18CBE-669E-4DEC-8719-12964DF87EFF}" type="presOf" srcId="{744E943C-C1EB-45B7-8FBD-6FC476449EF5}" destId="{1B07CCB7-D839-4BEF-A197-585A0471312A}" srcOrd="0" destOrd="0" presId="urn:microsoft.com/office/officeart/2005/8/layout/list1"/>
    <dgm:cxn modelId="{CC3A307E-887C-4979-9F0A-F3D75A35BE06}" type="presParOf" srcId="{1B07CCB7-D839-4BEF-A197-585A0471312A}" destId="{89952B39-552D-44BB-9BBB-1D9382B747F8}" srcOrd="0" destOrd="0" presId="urn:microsoft.com/office/officeart/2005/8/layout/list1"/>
    <dgm:cxn modelId="{6FF166BD-B8CC-49CC-9317-DCAC1366F706}" type="presParOf" srcId="{89952B39-552D-44BB-9BBB-1D9382B747F8}" destId="{9B0AE3B8-2B91-4E79-842D-EF294FD19F68}" srcOrd="0" destOrd="0" presId="urn:microsoft.com/office/officeart/2005/8/layout/list1"/>
    <dgm:cxn modelId="{9BBBDC52-FC6A-492C-BDB7-1F0E1C716E9E}" type="presParOf" srcId="{89952B39-552D-44BB-9BBB-1D9382B747F8}" destId="{536F0A78-73A7-491B-B9C4-A3FF2697F0BD}" srcOrd="1" destOrd="0" presId="urn:microsoft.com/office/officeart/2005/8/layout/list1"/>
    <dgm:cxn modelId="{AD756FB8-8BA9-4027-9EBE-4DB993F4C681}" type="presParOf" srcId="{1B07CCB7-D839-4BEF-A197-585A0471312A}" destId="{AD814415-2060-48EA-9D7A-32A71A7D7BE4}" srcOrd="1" destOrd="0" presId="urn:microsoft.com/office/officeart/2005/8/layout/list1"/>
    <dgm:cxn modelId="{EBE8735B-63CB-4228-92B3-3833866A9C8A}" type="presParOf" srcId="{1B07CCB7-D839-4BEF-A197-585A0471312A}" destId="{301D05BB-1851-488F-BB86-730BDBA642AC}" srcOrd="2" destOrd="0" presId="urn:microsoft.com/office/officeart/2005/8/layout/list1"/>
    <dgm:cxn modelId="{C7484F1C-05D2-49D0-8A5F-F30AFB71D224}" type="presParOf" srcId="{1B07CCB7-D839-4BEF-A197-585A0471312A}" destId="{744ACE2D-3911-4350-B45F-9EDF4EFC7DF1}" srcOrd="3" destOrd="0" presId="urn:microsoft.com/office/officeart/2005/8/layout/list1"/>
    <dgm:cxn modelId="{ACCE1141-B54D-443A-88DF-378C611C85FF}" type="presParOf" srcId="{1B07CCB7-D839-4BEF-A197-585A0471312A}" destId="{8DB79E91-AFC0-4326-A52F-225106D4E9E7}" srcOrd="4" destOrd="0" presId="urn:microsoft.com/office/officeart/2005/8/layout/list1"/>
    <dgm:cxn modelId="{5901A7DB-F6FA-4810-A140-CA307ADC7C2D}" type="presParOf" srcId="{8DB79E91-AFC0-4326-A52F-225106D4E9E7}" destId="{59D5E9B3-BE71-4DAE-83F6-945544CAF2AE}" srcOrd="0" destOrd="0" presId="urn:microsoft.com/office/officeart/2005/8/layout/list1"/>
    <dgm:cxn modelId="{F35D6313-7842-4E92-A4AA-6DCE6010C84E}" type="presParOf" srcId="{8DB79E91-AFC0-4326-A52F-225106D4E9E7}" destId="{1BA70D21-06E3-49A9-8272-01CD1BFF2CFB}" srcOrd="1" destOrd="0" presId="urn:microsoft.com/office/officeart/2005/8/layout/list1"/>
    <dgm:cxn modelId="{D26CB26B-917C-4C06-AE4B-8F302D296671}" type="presParOf" srcId="{1B07CCB7-D839-4BEF-A197-585A0471312A}" destId="{4BB7D21C-7F77-4FB2-9682-ABB5ADA752CC}" srcOrd="5" destOrd="0" presId="urn:microsoft.com/office/officeart/2005/8/layout/list1"/>
    <dgm:cxn modelId="{CCBA0CAA-0CD2-4640-A7B5-3FF6BB9F3260}"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1B6F-26F2-4023-AB98-895867431223}">
      <dsp:nvSpPr>
        <dsp:cNvPr id="0" name=""/>
        <dsp:cNvSpPr/>
      </dsp:nvSpPr>
      <dsp:spPr>
        <a:xfrm>
          <a:off x="0" y="323339"/>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BB601F-231A-4F93-AA47-F369C36A6E25}">
      <dsp:nvSpPr>
        <dsp:cNvPr id="0" name=""/>
        <dsp:cNvSpPr/>
      </dsp:nvSpPr>
      <dsp:spPr>
        <a:xfrm>
          <a:off x="434080" y="131459"/>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软件工程关注于大型程序的构造</a:t>
          </a:r>
          <a:endParaRPr lang="zh-CN" altLang="en-US" sz="1800" kern="1200" dirty="0"/>
        </a:p>
      </dsp:txBody>
      <dsp:txXfrm>
        <a:off x="452814" y="150193"/>
        <a:ext cx="6039660" cy="346292"/>
      </dsp:txXfrm>
    </dsp:sp>
    <dsp:sp modelId="{B210E9C6-A884-4FE1-BCBA-498078D4C67A}">
      <dsp:nvSpPr>
        <dsp:cNvPr id="0" name=""/>
        <dsp:cNvSpPr/>
      </dsp:nvSpPr>
      <dsp:spPr>
        <a:xfrm>
          <a:off x="0" y="9130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DC670-EAE8-4CC8-9BC9-F42CF6419799}">
      <dsp:nvSpPr>
        <dsp:cNvPr id="0" name=""/>
        <dsp:cNvSpPr/>
      </dsp:nvSpPr>
      <dsp:spPr>
        <a:xfrm>
          <a:off x="434080" y="7211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软件工程的中心课题是控制复杂性</a:t>
          </a:r>
          <a:endParaRPr lang="zh-CN" altLang="en-US" sz="1800" kern="1200" dirty="0"/>
        </a:p>
      </dsp:txBody>
      <dsp:txXfrm>
        <a:off x="452814" y="739874"/>
        <a:ext cx="6039660" cy="346292"/>
      </dsp:txXfrm>
    </dsp:sp>
    <dsp:sp modelId="{8C56A8EE-F841-4692-8AC7-363875350A1C}">
      <dsp:nvSpPr>
        <dsp:cNvPr id="0" name=""/>
        <dsp:cNvSpPr/>
      </dsp:nvSpPr>
      <dsp:spPr>
        <a:xfrm>
          <a:off x="0" y="150270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2E587D-3EA7-4843-AFA6-222C414348C5}">
      <dsp:nvSpPr>
        <dsp:cNvPr id="0" name=""/>
        <dsp:cNvSpPr/>
      </dsp:nvSpPr>
      <dsp:spPr>
        <a:xfrm>
          <a:off x="434080" y="131082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软件经常变化</a:t>
          </a:r>
          <a:endParaRPr lang="zh-CN" altLang="en-US" sz="1800" kern="1200" dirty="0"/>
        </a:p>
      </dsp:txBody>
      <dsp:txXfrm>
        <a:off x="452814" y="1329554"/>
        <a:ext cx="6039660" cy="346292"/>
      </dsp:txXfrm>
    </dsp:sp>
    <dsp:sp modelId="{29ECCE60-0C8C-45A3-896A-0FCA6E731E2C}">
      <dsp:nvSpPr>
        <dsp:cNvPr id="0" name=""/>
        <dsp:cNvSpPr/>
      </dsp:nvSpPr>
      <dsp:spPr>
        <a:xfrm>
          <a:off x="0" y="209238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0749B7-8F70-4B19-AF42-E8B76911F258}">
      <dsp:nvSpPr>
        <dsp:cNvPr id="0" name=""/>
        <dsp:cNvSpPr/>
      </dsp:nvSpPr>
      <dsp:spPr>
        <a:xfrm>
          <a:off x="434080" y="190050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开发软件的效率非常重要</a:t>
          </a:r>
          <a:endParaRPr lang="zh-CN" altLang="en-US" sz="1800" kern="1200" dirty="0"/>
        </a:p>
      </dsp:txBody>
      <dsp:txXfrm>
        <a:off x="452814" y="1919234"/>
        <a:ext cx="6039660" cy="346292"/>
      </dsp:txXfrm>
    </dsp:sp>
    <dsp:sp modelId="{3A6E8B2B-698B-4684-9086-7322BA4B0410}">
      <dsp:nvSpPr>
        <dsp:cNvPr id="0" name=""/>
        <dsp:cNvSpPr/>
      </dsp:nvSpPr>
      <dsp:spPr>
        <a:xfrm>
          <a:off x="0" y="268206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D91DA3-0689-4947-AB01-6512F16DBA7D}">
      <dsp:nvSpPr>
        <dsp:cNvPr id="0" name=""/>
        <dsp:cNvSpPr/>
      </dsp:nvSpPr>
      <dsp:spPr>
        <a:xfrm>
          <a:off x="434080" y="249018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和谐地合作是开发软件的关键</a:t>
          </a:r>
          <a:endParaRPr lang="zh-CN" altLang="en-US" sz="1800" kern="1200" dirty="0"/>
        </a:p>
      </dsp:txBody>
      <dsp:txXfrm>
        <a:off x="452814" y="2508914"/>
        <a:ext cx="6039660" cy="346292"/>
      </dsp:txXfrm>
    </dsp:sp>
    <dsp:sp modelId="{93F7EC4B-BF0A-425B-8C02-BBA0C30F72A0}">
      <dsp:nvSpPr>
        <dsp:cNvPr id="0" name=""/>
        <dsp:cNvSpPr/>
      </dsp:nvSpPr>
      <dsp:spPr>
        <a:xfrm>
          <a:off x="0" y="327174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5E4C56-E244-49C1-AF95-CDBDB4A62C1E}">
      <dsp:nvSpPr>
        <dsp:cNvPr id="0" name=""/>
        <dsp:cNvSpPr/>
      </dsp:nvSpPr>
      <dsp:spPr>
        <a:xfrm>
          <a:off x="434080" y="307986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smtClean="0"/>
            <a:t>必须有效地支持它的用户</a:t>
          </a:r>
          <a:endParaRPr lang="zh-CN" altLang="en-US" sz="1800" kern="1200" dirty="0"/>
        </a:p>
      </dsp:txBody>
      <dsp:txXfrm>
        <a:off x="452814" y="3098594"/>
        <a:ext cx="6039660" cy="346292"/>
      </dsp:txXfrm>
    </dsp:sp>
    <dsp:sp modelId="{97DE0F63-DC63-46CC-9C0B-328313469902}">
      <dsp:nvSpPr>
        <dsp:cNvPr id="0" name=""/>
        <dsp:cNvSpPr/>
      </dsp:nvSpPr>
      <dsp:spPr>
        <a:xfrm>
          <a:off x="0" y="38614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D5D1FF-BDBA-4E3F-B591-AA3E8C8259A1}">
      <dsp:nvSpPr>
        <dsp:cNvPr id="0" name=""/>
        <dsp:cNvSpPr/>
      </dsp:nvSpPr>
      <dsp:spPr>
        <a:xfrm>
          <a:off x="434080" y="36695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00100">
            <a:lnSpc>
              <a:spcPct val="90000"/>
            </a:lnSpc>
            <a:spcBef>
              <a:spcPct val="0"/>
            </a:spcBef>
            <a:spcAft>
              <a:spcPct val="35000"/>
            </a:spcAft>
          </a:pPr>
          <a:r>
            <a:rPr lang="zh-CN" altLang="en-US" sz="1800" kern="1200" dirty="0" smtClean="0"/>
            <a:t>两种背景的人创造产品这个特性与前两个特性紧密相关</a:t>
          </a:r>
          <a:endParaRPr lang="zh-CN" altLang="en-US" sz="1800" kern="1200" dirty="0"/>
        </a:p>
      </dsp:txBody>
      <dsp:txXfrm>
        <a:off x="452814" y="3688274"/>
        <a:ext cx="6039660" cy="34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35667"/>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5961907"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dirty="0" smtClean="0"/>
            <a:t>在把每个新的增量构件集成到现有软件体系结构中时，必须不破坏原来已经开发出的产品。</a:t>
          </a:r>
          <a:endParaRPr lang="zh-CN" altLang="en-US" sz="2000" kern="1200" dirty="0"/>
        </a:p>
      </dsp:txBody>
      <dsp:txXfrm>
        <a:off x="476287" y="69504"/>
        <a:ext cx="5861033" cy="932326"/>
      </dsp:txXfrm>
    </dsp:sp>
    <dsp:sp modelId="{EA867E07-0D18-430C-9718-47CAB383A7E5}">
      <dsp:nvSpPr>
        <dsp:cNvPr id="0" name=""/>
        <dsp:cNvSpPr/>
      </dsp:nvSpPr>
      <dsp:spPr>
        <a:xfrm>
          <a:off x="0" y="2123268"/>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8"/>
          <a:ext cx="5961907"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smtClean="0"/>
            <a:t>必须把软件的体系结构设计得便于按这种方式进行扩充，向现有产品中加入新构件的过程必须简单、方便，也就是说，软件体系结构必须是开放的</a:t>
          </a:r>
          <a:r>
            <a:rPr lang="zh-CN" altLang="en-US" sz="2000" kern="1200" smtClean="0"/>
            <a:t>。</a:t>
          </a:r>
          <a:endParaRPr lang="en-US" altLang="zh-CN" sz="2000" kern="1200" dirty="0"/>
        </a:p>
      </dsp:txBody>
      <dsp:txXfrm>
        <a:off x="476287" y="1657105"/>
        <a:ext cx="5861033" cy="9323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421D6-7BCC-4050-B154-EBD647512B9E}">
      <dsp:nvSpPr>
        <dsp:cNvPr id="0" name=""/>
        <dsp:cNvSpPr/>
      </dsp:nvSpPr>
      <dsp:spPr>
        <a:xfrm>
          <a:off x="0" y="40450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70AA80-8452-4924-A2EE-13171702D906}">
      <dsp:nvSpPr>
        <dsp:cNvPr id="0" name=""/>
        <dsp:cNvSpPr/>
      </dsp:nvSpPr>
      <dsp:spPr>
        <a:xfrm>
          <a:off x="428447" y="79783"/>
          <a:ext cx="668236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en-US" sz="2000" kern="1200" dirty="0" smtClean="0"/>
            <a:t>初始阶段： 建立业务模型，定义最终产品视图，并且确定项目的范围。</a:t>
          </a:r>
          <a:endParaRPr lang="zh-CN" altLang="en-US" sz="2000" kern="1200" dirty="0"/>
        </a:p>
      </dsp:txBody>
      <dsp:txXfrm>
        <a:off x="460150" y="111486"/>
        <a:ext cx="6618962" cy="586034"/>
      </dsp:txXfrm>
    </dsp:sp>
    <dsp:sp modelId="{0F66AFD1-4B19-476C-9AEB-41E3B65B4800}">
      <dsp:nvSpPr>
        <dsp:cNvPr id="0" name=""/>
        <dsp:cNvSpPr/>
      </dsp:nvSpPr>
      <dsp:spPr>
        <a:xfrm>
          <a:off x="0" y="140242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D5F937-5345-44C9-BF10-CFB011CA4761}">
      <dsp:nvSpPr>
        <dsp:cNvPr id="0" name=""/>
        <dsp:cNvSpPr/>
      </dsp:nvSpPr>
      <dsp:spPr>
        <a:xfrm>
          <a:off x="428447" y="1077703"/>
          <a:ext cx="671829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smtClean="0"/>
            <a:t>精化阶段： 设计并确定系统的体系结构，制定项目计划，确定资源需求。</a:t>
          </a:r>
          <a:endParaRPr lang="zh-CN" altLang="zh-CN" sz="2000" kern="1200" dirty="0"/>
        </a:p>
      </dsp:txBody>
      <dsp:txXfrm>
        <a:off x="460150" y="1109406"/>
        <a:ext cx="6654892" cy="586034"/>
      </dsp:txXfrm>
    </dsp:sp>
    <dsp:sp modelId="{FC09C60F-AE60-41ED-9AD4-74A16CABA6E1}">
      <dsp:nvSpPr>
        <dsp:cNvPr id="0" name=""/>
        <dsp:cNvSpPr/>
      </dsp:nvSpPr>
      <dsp:spPr>
        <a:xfrm>
          <a:off x="0" y="240034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6BC07D-A592-41AB-9FF2-A487C88CE9E9}">
      <dsp:nvSpPr>
        <dsp:cNvPr id="0" name=""/>
        <dsp:cNvSpPr/>
      </dsp:nvSpPr>
      <dsp:spPr>
        <a:xfrm>
          <a:off x="428447" y="2075623"/>
          <a:ext cx="682638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smtClean="0"/>
            <a:t>构建阶段： 开发出所有构件和应用程序，把它们集成为客户需要的产品，并且详尽地测试所有功能。</a:t>
          </a:r>
          <a:endParaRPr lang="zh-CN" altLang="zh-CN" sz="2000" kern="1200" dirty="0"/>
        </a:p>
      </dsp:txBody>
      <dsp:txXfrm>
        <a:off x="460150" y="2107326"/>
        <a:ext cx="6762981" cy="586034"/>
      </dsp:txXfrm>
    </dsp:sp>
    <dsp:sp modelId="{5A01C1D2-B64A-4C2B-9FCE-A0F4C5739658}">
      <dsp:nvSpPr>
        <dsp:cNvPr id="0" name=""/>
        <dsp:cNvSpPr/>
      </dsp:nvSpPr>
      <dsp:spPr>
        <a:xfrm>
          <a:off x="0" y="3398264"/>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C699B8-60CF-42DE-AA89-908088E777F5}">
      <dsp:nvSpPr>
        <dsp:cNvPr id="0" name=""/>
        <dsp:cNvSpPr/>
      </dsp:nvSpPr>
      <dsp:spPr>
        <a:xfrm>
          <a:off x="428447" y="3073544"/>
          <a:ext cx="6862376"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smtClean="0"/>
            <a:t>移交阶段： 把开发出的产品提交给用户使用。</a:t>
          </a:r>
          <a:endParaRPr lang="zh-CN" altLang="zh-CN" sz="2000" kern="1200" dirty="0"/>
        </a:p>
      </dsp:txBody>
      <dsp:txXfrm>
        <a:off x="460150" y="3105247"/>
        <a:ext cx="6798970"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0106-9B02-4F87-88A8-93FF13776EA9}">
      <dsp:nvSpPr>
        <dsp:cNvPr id="0" name=""/>
        <dsp:cNvSpPr/>
      </dsp:nvSpPr>
      <dsp:spPr>
        <a:xfrm>
          <a:off x="0" y="300247"/>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E41765-3BED-44AA-8A4D-56118F09720E}">
      <dsp:nvSpPr>
        <dsp:cNvPr id="0" name=""/>
        <dsp:cNvSpPr/>
      </dsp:nvSpPr>
      <dsp:spPr>
        <a:xfrm>
          <a:off x="399644" y="19807"/>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en-US" sz="2400" kern="1200" dirty="0" smtClean="0"/>
            <a:t>个体和交互胜过过程和工具</a:t>
          </a:r>
          <a:endParaRPr lang="zh-CN" altLang="en-US" sz="2400" kern="1200" dirty="0"/>
        </a:p>
      </dsp:txBody>
      <dsp:txXfrm>
        <a:off x="427024" y="47187"/>
        <a:ext cx="5540261" cy="506120"/>
      </dsp:txXfrm>
    </dsp:sp>
    <dsp:sp modelId="{7577F72F-C7CA-4C80-A4DA-D3BD01B3D9F2}">
      <dsp:nvSpPr>
        <dsp:cNvPr id="0" name=""/>
        <dsp:cNvSpPr/>
      </dsp:nvSpPr>
      <dsp:spPr>
        <a:xfrm>
          <a:off x="0" y="116208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0770E9-88E4-436C-89FB-756A7FF2E5E6}">
      <dsp:nvSpPr>
        <dsp:cNvPr id="0" name=""/>
        <dsp:cNvSpPr/>
      </dsp:nvSpPr>
      <dsp:spPr>
        <a:xfrm>
          <a:off x="399644" y="88164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可以工作的软件胜过面面俱到的文档</a:t>
          </a:r>
          <a:endParaRPr lang="en-US" altLang="zh-CN" sz="2400" kern="1200" dirty="0" smtClean="0"/>
        </a:p>
      </dsp:txBody>
      <dsp:txXfrm>
        <a:off x="427024" y="909028"/>
        <a:ext cx="5540261" cy="506120"/>
      </dsp:txXfrm>
    </dsp:sp>
    <dsp:sp modelId="{4982570B-2330-4259-85F9-1646D7E1011A}">
      <dsp:nvSpPr>
        <dsp:cNvPr id="0" name=""/>
        <dsp:cNvSpPr/>
      </dsp:nvSpPr>
      <dsp:spPr>
        <a:xfrm>
          <a:off x="0" y="202392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6535E2-CFD2-403D-B94E-F4B1F0C19E34}">
      <dsp:nvSpPr>
        <dsp:cNvPr id="0" name=""/>
        <dsp:cNvSpPr/>
      </dsp:nvSpPr>
      <dsp:spPr>
        <a:xfrm>
          <a:off x="399644" y="174348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客户合作胜过合同谈判</a:t>
          </a:r>
          <a:endParaRPr lang="zh-CN" altLang="zh-CN" sz="2400" kern="1200" dirty="0"/>
        </a:p>
      </dsp:txBody>
      <dsp:txXfrm>
        <a:off x="427024" y="1770868"/>
        <a:ext cx="5540261" cy="506120"/>
      </dsp:txXfrm>
    </dsp:sp>
    <dsp:sp modelId="{B0D2FDD7-C4D1-4BF0-99E7-E4CFDE478BD4}">
      <dsp:nvSpPr>
        <dsp:cNvPr id="0" name=""/>
        <dsp:cNvSpPr/>
      </dsp:nvSpPr>
      <dsp:spPr>
        <a:xfrm>
          <a:off x="0" y="288576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0FD630A-56B4-4FAE-B665-A16262C7C100}">
      <dsp:nvSpPr>
        <dsp:cNvPr id="0" name=""/>
        <dsp:cNvSpPr/>
      </dsp:nvSpPr>
      <dsp:spPr>
        <a:xfrm>
          <a:off x="399644" y="260532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响应变化胜过遵循计划</a:t>
          </a:r>
          <a:endParaRPr lang="en-US" altLang="zh-CN" sz="2400" kern="1200" dirty="0" smtClean="0"/>
        </a:p>
      </dsp:txBody>
      <dsp:txXfrm>
        <a:off x="427024" y="2632708"/>
        <a:ext cx="554026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1B6F-26F2-4023-AB98-895867431223}">
      <dsp:nvSpPr>
        <dsp:cNvPr id="0" name=""/>
        <dsp:cNvSpPr/>
      </dsp:nvSpPr>
      <dsp:spPr>
        <a:xfrm>
          <a:off x="0" y="323339"/>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BB601F-231A-4F93-AA47-F369C36A6E25}">
      <dsp:nvSpPr>
        <dsp:cNvPr id="0" name=""/>
        <dsp:cNvSpPr/>
      </dsp:nvSpPr>
      <dsp:spPr>
        <a:xfrm>
          <a:off x="434080" y="131459"/>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smtClean="0"/>
            <a:t>1</a:t>
          </a:r>
          <a:r>
            <a:rPr lang="zh-CN" altLang="en-US" sz="2000" kern="1200" smtClean="0"/>
            <a:t>、</a:t>
          </a:r>
          <a:r>
            <a:rPr lang="zh-CN" altLang="zh-CN" sz="2000" kern="1200" smtClean="0"/>
            <a:t>用分阶段的生命周期计划严格管理</a:t>
          </a:r>
          <a:endParaRPr lang="zh-CN" altLang="en-US" sz="2000" kern="1200" dirty="0"/>
        </a:p>
      </dsp:txBody>
      <dsp:txXfrm>
        <a:off x="452814" y="150193"/>
        <a:ext cx="6039660" cy="346292"/>
      </dsp:txXfrm>
    </dsp:sp>
    <dsp:sp modelId="{E591B38A-C324-4CCE-823C-467EB06F69ED}">
      <dsp:nvSpPr>
        <dsp:cNvPr id="0" name=""/>
        <dsp:cNvSpPr/>
      </dsp:nvSpPr>
      <dsp:spPr>
        <a:xfrm>
          <a:off x="0" y="9130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E5B62E-53D8-4201-A94B-807C6EEBD4A6}">
      <dsp:nvSpPr>
        <dsp:cNvPr id="0" name=""/>
        <dsp:cNvSpPr/>
      </dsp:nvSpPr>
      <dsp:spPr>
        <a:xfrm>
          <a:off x="434080" y="7211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2</a:t>
          </a:r>
          <a:r>
            <a:rPr lang="zh-CN" altLang="en-US" sz="2000" kern="1200" dirty="0" smtClean="0"/>
            <a:t>、</a:t>
          </a:r>
          <a:r>
            <a:rPr lang="zh-CN" altLang="zh-CN" sz="2000" kern="1200" dirty="0" smtClean="0"/>
            <a:t>坚持进行阶段评审</a:t>
          </a:r>
          <a:endParaRPr lang="en-US" altLang="zh-CN" sz="2000" kern="1200" dirty="0" smtClean="0"/>
        </a:p>
      </dsp:txBody>
      <dsp:txXfrm>
        <a:off x="452814" y="739874"/>
        <a:ext cx="6039660" cy="346292"/>
      </dsp:txXfrm>
    </dsp:sp>
    <dsp:sp modelId="{072C5C12-EE83-43CF-9762-83729545A7BA}">
      <dsp:nvSpPr>
        <dsp:cNvPr id="0" name=""/>
        <dsp:cNvSpPr/>
      </dsp:nvSpPr>
      <dsp:spPr>
        <a:xfrm>
          <a:off x="0" y="150270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692D7E-66B7-447A-BEA8-2807723CBB68}">
      <dsp:nvSpPr>
        <dsp:cNvPr id="0" name=""/>
        <dsp:cNvSpPr/>
      </dsp:nvSpPr>
      <dsp:spPr>
        <a:xfrm>
          <a:off x="434080" y="131082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3</a:t>
          </a:r>
          <a:r>
            <a:rPr lang="zh-CN" altLang="en-US" sz="2000" kern="1200" dirty="0" smtClean="0"/>
            <a:t>、</a:t>
          </a:r>
          <a:r>
            <a:rPr lang="zh-CN" altLang="zh-CN" sz="2000" kern="1200" dirty="0" smtClean="0"/>
            <a:t>实行严格的产品控制</a:t>
          </a:r>
          <a:endParaRPr lang="en-US" altLang="zh-CN" sz="2000" kern="1200" dirty="0" smtClean="0"/>
        </a:p>
      </dsp:txBody>
      <dsp:txXfrm>
        <a:off x="452814" y="1329554"/>
        <a:ext cx="6039660" cy="346292"/>
      </dsp:txXfrm>
    </dsp:sp>
    <dsp:sp modelId="{5F0E010F-3F59-4247-9065-FBBB6B5E2A52}">
      <dsp:nvSpPr>
        <dsp:cNvPr id="0" name=""/>
        <dsp:cNvSpPr/>
      </dsp:nvSpPr>
      <dsp:spPr>
        <a:xfrm>
          <a:off x="0" y="209238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E0C51F-F214-4C7E-AE1A-FDB1CD1022B2}">
      <dsp:nvSpPr>
        <dsp:cNvPr id="0" name=""/>
        <dsp:cNvSpPr/>
      </dsp:nvSpPr>
      <dsp:spPr>
        <a:xfrm>
          <a:off x="434080" y="190050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4</a:t>
          </a:r>
          <a:r>
            <a:rPr lang="zh-CN" altLang="en-US" sz="2000" kern="1200" dirty="0" smtClean="0"/>
            <a:t>、</a:t>
          </a:r>
          <a:r>
            <a:rPr lang="zh-CN" altLang="zh-CN" sz="2000" kern="1200" dirty="0" smtClean="0"/>
            <a:t>采用现代程序设计技术</a:t>
          </a:r>
          <a:endParaRPr lang="en-US" altLang="zh-CN" sz="2000" kern="1200" dirty="0" smtClean="0"/>
        </a:p>
      </dsp:txBody>
      <dsp:txXfrm>
        <a:off x="452814" y="1919234"/>
        <a:ext cx="6039660" cy="346292"/>
      </dsp:txXfrm>
    </dsp:sp>
    <dsp:sp modelId="{44467D13-63C7-44A1-8D83-69FE39799831}">
      <dsp:nvSpPr>
        <dsp:cNvPr id="0" name=""/>
        <dsp:cNvSpPr/>
      </dsp:nvSpPr>
      <dsp:spPr>
        <a:xfrm>
          <a:off x="0" y="268206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0D6E38-B266-4723-9DF0-8865950FD46B}">
      <dsp:nvSpPr>
        <dsp:cNvPr id="0" name=""/>
        <dsp:cNvSpPr/>
      </dsp:nvSpPr>
      <dsp:spPr>
        <a:xfrm>
          <a:off x="434080" y="249018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5</a:t>
          </a:r>
          <a:r>
            <a:rPr lang="zh-CN" altLang="en-US" sz="2000" kern="1200" dirty="0" smtClean="0"/>
            <a:t>、</a:t>
          </a:r>
          <a:r>
            <a:rPr lang="zh-CN" altLang="zh-CN" sz="2000" kern="1200" dirty="0" smtClean="0"/>
            <a:t>结果应能清楚地审查</a:t>
          </a:r>
          <a:endParaRPr lang="en-US" altLang="zh-CN" sz="2000" kern="1200" dirty="0"/>
        </a:p>
      </dsp:txBody>
      <dsp:txXfrm>
        <a:off x="452814" y="2508914"/>
        <a:ext cx="6039660" cy="346292"/>
      </dsp:txXfrm>
    </dsp:sp>
    <dsp:sp modelId="{1CC84B8F-BA53-4563-AE33-4883E285DD1A}">
      <dsp:nvSpPr>
        <dsp:cNvPr id="0" name=""/>
        <dsp:cNvSpPr/>
      </dsp:nvSpPr>
      <dsp:spPr>
        <a:xfrm>
          <a:off x="0" y="327174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07AE78-BEFB-47E6-A454-43683A31D937}">
      <dsp:nvSpPr>
        <dsp:cNvPr id="0" name=""/>
        <dsp:cNvSpPr/>
      </dsp:nvSpPr>
      <dsp:spPr>
        <a:xfrm>
          <a:off x="434080" y="307986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6</a:t>
          </a:r>
          <a:r>
            <a:rPr lang="zh-CN" altLang="en-US" sz="2000" kern="1200" dirty="0" smtClean="0"/>
            <a:t>、</a:t>
          </a:r>
          <a:r>
            <a:rPr lang="zh-CN" altLang="zh-CN" sz="2000" kern="1200" dirty="0" smtClean="0"/>
            <a:t>开发小组的人员应该少而精</a:t>
          </a:r>
          <a:endParaRPr lang="en-US" altLang="zh-CN" sz="2000" kern="1200" dirty="0"/>
        </a:p>
      </dsp:txBody>
      <dsp:txXfrm>
        <a:off x="452814" y="3098594"/>
        <a:ext cx="6039660" cy="346292"/>
      </dsp:txXfrm>
    </dsp:sp>
    <dsp:sp modelId="{68B7EC07-D4A1-422D-8A17-9DC0D254D348}">
      <dsp:nvSpPr>
        <dsp:cNvPr id="0" name=""/>
        <dsp:cNvSpPr/>
      </dsp:nvSpPr>
      <dsp:spPr>
        <a:xfrm>
          <a:off x="0" y="38614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E7E1FB-B24F-43FF-977F-5231D8E03EC8}">
      <dsp:nvSpPr>
        <dsp:cNvPr id="0" name=""/>
        <dsp:cNvSpPr/>
      </dsp:nvSpPr>
      <dsp:spPr>
        <a:xfrm>
          <a:off x="434080" y="36695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smtClean="0"/>
            <a:t>7</a:t>
          </a:r>
          <a:r>
            <a:rPr lang="zh-CN" altLang="en-US" sz="2000" kern="1200" smtClean="0"/>
            <a:t>、</a:t>
          </a:r>
          <a:r>
            <a:rPr lang="zh-CN" altLang="zh-CN" sz="2000" kern="1200" smtClean="0"/>
            <a:t>承认不断改进软件工程实践的必要性</a:t>
          </a:r>
          <a:endParaRPr lang="en-US" altLang="zh-CN" sz="2000" b="1" kern="1200" dirty="0" smtClean="0"/>
        </a:p>
      </dsp:txBody>
      <dsp:txXfrm>
        <a:off x="452814" y="3688274"/>
        <a:ext cx="6039660"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96A4A-BCDF-4839-9DFA-3D4EE0022FF8}">
      <dsp:nvSpPr>
        <dsp:cNvPr id="0" name=""/>
        <dsp:cNvSpPr/>
      </dsp:nvSpPr>
      <dsp:spPr>
        <a:xfrm>
          <a:off x="0" y="63225"/>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1</a:t>
          </a:r>
          <a:r>
            <a:rPr lang="zh-CN" altLang="en-US" sz="2700" kern="1200" dirty="0" smtClean="0"/>
            <a:t>、</a:t>
          </a:r>
          <a:r>
            <a:rPr lang="zh-CN" altLang="zh-CN" sz="2700" kern="1200" dirty="0" smtClean="0"/>
            <a:t>传统方法学</a:t>
          </a:r>
          <a:endParaRPr lang="zh-CN" altLang="en-US" sz="2700" kern="1200" dirty="0"/>
        </a:p>
      </dsp:txBody>
      <dsp:txXfrm>
        <a:off x="33155" y="96380"/>
        <a:ext cx="8342689" cy="612874"/>
      </dsp:txXfrm>
    </dsp:sp>
    <dsp:sp modelId="{EF600C03-46F9-4AF7-8D26-63447DCB4797}">
      <dsp:nvSpPr>
        <dsp:cNvPr id="0" name=""/>
        <dsp:cNvSpPr/>
      </dsp:nvSpPr>
      <dsp:spPr>
        <a:xfrm>
          <a:off x="0" y="742410"/>
          <a:ext cx="8408999"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传统方法学也称为生命周期方法学或结构化范型。它采用结构化技术</a:t>
          </a:r>
          <a:r>
            <a:rPr lang="en-US" altLang="zh-CN" sz="2100" kern="1200" dirty="0" smtClean="0"/>
            <a:t>(</a:t>
          </a:r>
          <a:r>
            <a:rPr lang="zh-CN" altLang="zh-CN" sz="2100" kern="1200" dirty="0" smtClean="0"/>
            <a:t>结构化分析、结构化设计和结构化实现</a:t>
          </a:r>
          <a:r>
            <a:rPr lang="en-US" altLang="zh-CN" sz="2100" kern="1200" dirty="0" smtClean="0"/>
            <a:t>)</a:t>
          </a:r>
          <a:r>
            <a:rPr lang="zh-CN" altLang="zh-CN" sz="2100" kern="1200" dirty="0" smtClean="0"/>
            <a:t>来完成软件开发的各项任务，并使用适当的软件工具或软件工程环境来支持结构化技术的运用。</a:t>
          </a:r>
          <a:endParaRPr lang="zh-CN" altLang="en-US" sz="2100" kern="1200" dirty="0"/>
        </a:p>
      </dsp:txBody>
      <dsp:txXfrm>
        <a:off x="0" y="742410"/>
        <a:ext cx="8408999" cy="1341360"/>
      </dsp:txXfrm>
    </dsp:sp>
    <dsp:sp modelId="{CB6D4485-A1C9-41D3-8B20-DB047F031869}">
      <dsp:nvSpPr>
        <dsp:cNvPr id="0" name=""/>
        <dsp:cNvSpPr/>
      </dsp:nvSpPr>
      <dsp:spPr>
        <a:xfrm>
          <a:off x="0" y="2083770"/>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2</a:t>
          </a:r>
          <a:r>
            <a:rPr lang="zh-CN" altLang="en-US" sz="2700" kern="1200" dirty="0" smtClean="0"/>
            <a:t>、</a:t>
          </a:r>
          <a:r>
            <a:rPr lang="zh-CN" altLang="zh-CN" sz="2700" kern="1200" dirty="0" smtClean="0"/>
            <a:t>面向对象方法学</a:t>
          </a:r>
          <a:endParaRPr lang="zh-CN" altLang="en-US" sz="2700" kern="1200" dirty="0"/>
        </a:p>
      </dsp:txBody>
      <dsp:txXfrm>
        <a:off x="33155" y="2116925"/>
        <a:ext cx="8342689" cy="612874"/>
      </dsp:txXfrm>
    </dsp:sp>
    <dsp:sp modelId="{FD900B4C-91BF-43E7-B611-9CCF8EDF3E04}">
      <dsp:nvSpPr>
        <dsp:cNvPr id="0" name=""/>
        <dsp:cNvSpPr/>
      </dsp:nvSpPr>
      <dsp:spPr>
        <a:xfrm>
          <a:off x="0" y="2762955"/>
          <a:ext cx="8408999" cy="100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与传统方法相反，面向对象方法把数据和行为看成是同等重要的，它是一种以数据为主线，把数据和对数据的操作紧密地结合起来的方法。</a:t>
          </a:r>
          <a:endParaRPr lang="zh-CN" altLang="en-US" sz="2100" kern="1200" dirty="0"/>
        </a:p>
      </dsp:txBody>
      <dsp:txXfrm>
        <a:off x="0" y="2762955"/>
        <a:ext cx="8408999" cy="1006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CF035-599C-45C8-8986-60F7E368AC33}">
      <dsp:nvSpPr>
        <dsp:cNvPr id="0" name=""/>
        <dsp:cNvSpPr/>
      </dsp:nvSpPr>
      <dsp:spPr>
        <a:xfrm>
          <a:off x="2632"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方法</a:t>
          </a:r>
          <a:endParaRPr lang="zh-CN" altLang="en-US" sz="2500" kern="1200" dirty="0"/>
        </a:p>
      </dsp:txBody>
      <dsp:txXfrm>
        <a:off x="2632" y="72774"/>
        <a:ext cx="2566972" cy="720000"/>
      </dsp:txXfrm>
    </dsp:sp>
    <dsp:sp modelId="{D5BFFFDA-9B79-440E-80BD-DD5AEA07FC2C}">
      <dsp:nvSpPr>
        <dsp:cNvPr id="0" name=""/>
        <dsp:cNvSpPr/>
      </dsp:nvSpPr>
      <dsp:spPr>
        <a:xfrm>
          <a:off x="2632"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完成软件开发的各项任务的技术方法，回答“怎样做”的问题</a:t>
          </a:r>
          <a:endParaRPr lang="zh-CN" altLang="en-US" sz="2500" kern="1200" dirty="0"/>
        </a:p>
      </dsp:txBody>
      <dsp:txXfrm>
        <a:off x="2632" y="792774"/>
        <a:ext cx="2566972" cy="2950875"/>
      </dsp:txXfrm>
    </dsp:sp>
    <dsp:sp modelId="{95BD6C65-6973-46B3-9860-D657AAA3E7A0}">
      <dsp:nvSpPr>
        <dsp:cNvPr id="0" name=""/>
        <dsp:cNvSpPr/>
      </dsp:nvSpPr>
      <dsp:spPr>
        <a:xfrm>
          <a:off x="2928981"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工具</a:t>
          </a:r>
          <a:endParaRPr lang="zh-CN" altLang="en-US" sz="2500" kern="1200" dirty="0"/>
        </a:p>
      </dsp:txBody>
      <dsp:txXfrm>
        <a:off x="2928981" y="72774"/>
        <a:ext cx="2566972" cy="720000"/>
      </dsp:txXfrm>
    </dsp:sp>
    <dsp:sp modelId="{A6047E0F-13B4-4819-A0CC-FF1EDB8F5B72}">
      <dsp:nvSpPr>
        <dsp:cNvPr id="0" name=""/>
        <dsp:cNvSpPr/>
      </dsp:nvSpPr>
      <dsp:spPr>
        <a:xfrm>
          <a:off x="2928981"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为运用方法而提供的自动的或半自动的软件工程支撑环境</a:t>
          </a:r>
          <a:endParaRPr lang="zh-CN" altLang="en-US" sz="2500" kern="1200" dirty="0"/>
        </a:p>
      </dsp:txBody>
      <dsp:txXfrm>
        <a:off x="2928981" y="792774"/>
        <a:ext cx="2566972" cy="2950875"/>
      </dsp:txXfrm>
    </dsp:sp>
    <dsp:sp modelId="{DCA93226-2829-47A1-979D-9520F415F71F}">
      <dsp:nvSpPr>
        <dsp:cNvPr id="0" name=""/>
        <dsp:cNvSpPr/>
      </dsp:nvSpPr>
      <dsp:spPr>
        <a:xfrm>
          <a:off x="5855330"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过程</a:t>
          </a:r>
          <a:endParaRPr lang="zh-CN" altLang="en-US" sz="2500" kern="1200" dirty="0"/>
        </a:p>
      </dsp:txBody>
      <dsp:txXfrm>
        <a:off x="5855330" y="72774"/>
        <a:ext cx="2566972" cy="720000"/>
      </dsp:txXfrm>
    </dsp:sp>
    <dsp:sp modelId="{B490F346-16EA-4A2A-B9B1-FF771DF50C31}">
      <dsp:nvSpPr>
        <dsp:cNvPr id="0" name=""/>
        <dsp:cNvSpPr/>
      </dsp:nvSpPr>
      <dsp:spPr>
        <a:xfrm>
          <a:off x="5855330"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为了获得高质量的软件所需要完成的一系列任务的框架，它规定了完成各项任务的工作步骤</a:t>
          </a:r>
          <a:endParaRPr lang="zh-CN" altLang="en-US" sz="2500" kern="1200" dirty="0"/>
        </a:p>
      </dsp:txBody>
      <dsp:txXfrm>
        <a:off x="5855330" y="792774"/>
        <a:ext cx="2566972" cy="2950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FBBE9-3585-441D-A623-249458CD702F}">
      <dsp:nvSpPr>
        <dsp:cNvPr id="0" name=""/>
        <dsp:cNvSpPr/>
      </dsp:nvSpPr>
      <dsp:spPr>
        <a:xfrm>
          <a:off x="0" y="368499"/>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23861F5-998E-4474-9631-53EB8998C936}">
      <dsp:nvSpPr>
        <dsp:cNvPr id="0" name=""/>
        <dsp:cNvSpPr/>
      </dsp:nvSpPr>
      <dsp:spPr>
        <a:xfrm>
          <a:off x="363640" y="4377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lvl="0" algn="l" defTabSz="889000">
            <a:lnSpc>
              <a:spcPct val="90000"/>
            </a:lnSpc>
            <a:spcBef>
              <a:spcPct val="0"/>
            </a:spcBef>
            <a:spcAft>
              <a:spcPct val="35000"/>
            </a:spcAft>
          </a:pPr>
          <a:r>
            <a:rPr lang="zh-CN" altLang="zh-CN" sz="2000" kern="1200" dirty="0" smtClean="0">
              <a:latin typeface="+mn-ea"/>
              <a:ea typeface="+mn-ea"/>
            </a:rPr>
            <a:t>把对象</a:t>
          </a:r>
          <a:r>
            <a:rPr lang="en-US" altLang="zh-CN" sz="2000" kern="1200" dirty="0" smtClean="0">
              <a:latin typeface="+mn-ea"/>
              <a:ea typeface="+mn-ea"/>
            </a:rPr>
            <a:t>(object)</a:t>
          </a:r>
          <a:r>
            <a:rPr lang="zh-CN" altLang="zh-CN" sz="2000" kern="1200" dirty="0" smtClean="0">
              <a:latin typeface="+mn-ea"/>
              <a:ea typeface="+mn-ea"/>
            </a:rPr>
            <a:t>作为融合了数据及在数据上的操作行为的统一的软件构件。</a:t>
          </a:r>
          <a:endParaRPr lang="zh-CN" altLang="en-US" sz="2000" kern="1200" dirty="0">
            <a:latin typeface="+mn-ea"/>
            <a:ea typeface="+mn-ea"/>
          </a:endParaRPr>
        </a:p>
      </dsp:txBody>
      <dsp:txXfrm>
        <a:off x="395343" y="75482"/>
        <a:ext cx="5027559" cy="586034"/>
      </dsp:txXfrm>
    </dsp:sp>
    <dsp:sp modelId="{6A437B38-A84A-47DA-BFA3-97FFA06028D4}">
      <dsp:nvSpPr>
        <dsp:cNvPr id="0" name=""/>
        <dsp:cNvSpPr/>
      </dsp:nvSpPr>
      <dsp:spPr>
        <a:xfrm>
          <a:off x="0" y="1366419"/>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88C468-A2C9-4BE8-8979-3D952CE2A791}">
      <dsp:nvSpPr>
        <dsp:cNvPr id="0" name=""/>
        <dsp:cNvSpPr/>
      </dsp:nvSpPr>
      <dsp:spPr>
        <a:xfrm>
          <a:off x="363640" y="104169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lvl="0" algn="l" defTabSz="889000">
            <a:lnSpc>
              <a:spcPct val="90000"/>
            </a:lnSpc>
            <a:spcBef>
              <a:spcPct val="0"/>
            </a:spcBef>
            <a:spcAft>
              <a:spcPct val="35000"/>
            </a:spcAft>
          </a:pPr>
          <a:r>
            <a:rPr lang="zh-CN" altLang="zh-CN" sz="2000" kern="1200" dirty="0" smtClean="0">
              <a:latin typeface="+mn-ea"/>
              <a:ea typeface="+mn-ea"/>
            </a:rPr>
            <a:t>把所有对象都划分成类</a:t>
          </a:r>
          <a:r>
            <a:rPr lang="en-US" altLang="zh-CN" sz="2000" kern="1200" dirty="0" smtClean="0">
              <a:latin typeface="+mn-ea"/>
              <a:ea typeface="+mn-ea"/>
            </a:rPr>
            <a:t>(class)</a:t>
          </a:r>
          <a:r>
            <a:rPr lang="zh-CN" altLang="zh-CN" sz="2000" kern="1200" dirty="0" smtClean="0">
              <a:latin typeface="+mn-ea"/>
              <a:ea typeface="+mn-ea"/>
            </a:rPr>
            <a:t>。</a:t>
          </a:r>
          <a:endParaRPr lang="en-US" altLang="zh-CN" sz="2000" kern="1200" dirty="0" smtClean="0">
            <a:latin typeface="+mn-ea"/>
            <a:ea typeface="+mn-ea"/>
          </a:endParaRPr>
        </a:p>
      </dsp:txBody>
      <dsp:txXfrm>
        <a:off x="395343" y="1073402"/>
        <a:ext cx="5027559" cy="586034"/>
      </dsp:txXfrm>
    </dsp:sp>
    <dsp:sp modelId="{D2272F3B-4AB2-42C6-A605-1F21DEC27D1A}">
      <dsp:nvSpPr>
        <dsp:cNvPr id="0" name=""/>
        <dsp:cNvSpPr/>
      </dsp:nvSpPr>
      <dsp:spPr>
        <a:xfrm>
          <a:off x="0" y="2364340"/>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79F149-D1E3-4584-B29F-B4D4577CF599}">
      <dsp:nvSpPr>
        <dsp:cNvPr id="0" name=""/>
        <dsp:cNvSpPr/>
      </dsp:nvSpPr>
      <dsp:spPr>
        <a:xfrm>
          <a:off x="363640" y="203961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lvl="0" algn="l" defTabSz="889000">
            <a:lnSpc>
              <a:spcPct val="90000"/>
            </a:lnSpc>
            <a:spcBef>
              <a:spcPct val="0"/>
            </a:spcBef>
            <a:spcAft>
              <a:spcPct val="35000"/>
            </a:spcAft>
          </a:pPr>
          <a:r>
            <a:rPr lang="zh-CN" altLang="zh-CN" sz="2000" kern="1200" dirty="0" smtClean="0">
              <a:latin typeface="+mn-ea"/>
              <a:ea typeface="+mn-ea"/>
            </a:rPr>
            <a:t>按照父类与子类的关系，把若干个相关类组成一个层次结构的系统。</a:t>
          </a:r>
          <a:endParaRPr lang="en-US" altLang="zh-CN" sz="2000" kern="1200" dirty="0">
            <a:latin typeface="+mn-ea"/>
            <a:ea typeface="+mn-ea"/>
          </a:endParaRPr>
        </a:p>
      </dsp:txBody>
      <dsp:txXfrm>
        <a:off x="395343" y="2071322"/>
        <a:ext cx="5027559" cy="586034"/>
      </dsp:txXfrm>
    </dsp:sp>
    <dsp:sp modelId="{435C1CB8-EDC4-4F33-9444-0552A9B9CE5A}">
      <dsp:nvSpPr>
        <dsp:cNvPr id="0" name=""/>
        <dsp:cNvSpPr/>
      </dsp:nvSpPr>
      <dsp:spPr>
        <a:xfrm>
          <a:off x="0" y="3362260"/>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4FA7AA8-CA2B-47B8-86D2-BD7647B58A39}">
      <dsp:nvSpPr>
        <dsp:cNvPr id="0" name=""/>
        <dsp:cNvSpPr/>
      </dsp:nvSpPr>
      <dsp:spPr>
        <a:xfrm>
          <a:off x="363640" y="303753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lvl="0" algn="l" defTabSz="889000">
            <a:lnSpc>
              <a:spcPct val="90000"/>
            </a:lnSpc>
            <a:spcBef>
              <a:spcPct val="0"/>
            </a:spcBef>
            <a:spcAft>
              <a:spcPct val="35000"/>
            </a:spcAft>
          </a:pPr>
          <a:r>
            <a:rPr lang="zh-CN" altLang="zh-CN" sz="2000" kern="1200" dirty="0" smtClean="0">
              <a:latin typeface="+mn-ea"/>
              <a:ea typeface="+mn-ea"/>
            </a:rPr>
            <a:t>对象彼此间仅能通过发送消息互相联系。</a:t>
          </a:r>
          <a:endParaRPr lang="en-US" altLang="zh-CN" sz="2000" kern="1200" dirty="0">
            <a:latin typeface="+mn-ea"/>
            <a:ea typeface="+mn-ea"/>
          </a:endParaRPr>
        </a:p>
      </dsp:txBody>
      <dsp:txXfrm>
        <a:off x="395343" y="3069242"/>
        <a:ext cx="5027559"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1. </a:t>
          </a:r>
          <a:r>
            <a:rPr lang="zh-CN" sz="3100" kern="1200" dirty="0" smtClean="0">
              <a:latin typeface="+mn-ea"/>
              <a:ea typeface="+mn-ea"/>
            </a:rPr>
            <a:t>问题定义</a:t>
          </a:r>
          <a:endParaRPr lang="zh-CN" altLang="en-US" sz="31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2. </a:t>
          </a:r>
          <a:r>
            <a:rPr lang="zh-CN" sz="3100" kern="1200" dirty="0" smtClean="0">
              <a:latin typeface="+mn-ea"/>
              <a:ea typeface="+mn-ea"/>
            </a:rPr>
            <a:t>可行性研究</a:t>
          </a:r>
          <a:endParaRPr lang="zh-CN" altLang="en-US" sz="31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3. </a:t>
          </a:r>
          <a:r>
            <a:rPr lang="zh-CN" sz="3100" kern="1200" dirty="0" smtClean="0">
              <a:latin typeface="+mn-ea"/>
              <a:ea typeface="+mn-ea"/>
            </a:rPr>
            <a:t>需求分析</a:t>
          </a:r>
          <a:endParaRPr lang="zh-CN" altLang="en-US" sz="31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4. </a:t>
          </a:r>
          <a:r>
            <a:rPr lang="zh-CN" sz="3100" kern="1200" dirty="0" smtClean="0">
              <a:latin typeface="+mn-ea"/>
              <a:ea typeface="+mn-ea"/>
            </a:rPr>
            <a:t>总体设计</a:t>
          </a:r>
          <a:endParaRPr lang="zh-CN" altLang="en-US" sz="3100" kern="1200" dirty="0">
            <a:latin typeface="+mn-ea"/>
            <a:ea typeface="+mn-ea"/>
          </a:endParaRPr>
        </a:p>
      </dsp:txBody>
      <dsp:txXfrm>
        <a:off x="5247982" y="791700"/>
        <a:ext cx="1456710" cy="14567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5. </a:t>
          </a:r>
          <a:r>
            <a:rPr lang="zh-CN" sz="3000" kern="1200" dirty="0" smtClean="0">
              <a:latin typeface="+mn-ea"/>
              <a:ea typeface="+mn-ea"/>
            </a:rPr>
            <a:t>详细设计</a:t>
          </a:r>
          <a:endParaRPr lang="zh-CN" altLang="en-US" sz="30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6. </a:t>
          </a:r>
          <a:r>
            <a:rPr lang="zh-CN" sz="3000" kern="1200" dirty="0" smtClean="0">
              <a:latin typeface="+mn-ea"/>
              <a:ea typeface="+mn-ea"/>
            </a:rPr>
            <a:t>编码和单元测试</a:t>
          </a:r>
          <a:endParaRPr lang="zh-CN" altLang="en-US" sz="30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7. </a:t>
          </a:r>
          <a:r>
            <a:rPr lang="zh-CN" sz="3000" kern="1200" dirty="0" smtClean="0">
              <a:latin typeface="+mn-ea"/>
              <a:ea typeface="+mn-ea"/>
            </a:rPr>
            <a:t>综合测试</a:t>
          </a:r>
          <a:endParaRPr lang="zh-CN" altLang="en-US" sz="30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8. </a:t>
          </a:r>
          <a:r>
            <a:rPr lang="zh-CN" sz="3000" kern="1200" dirty="0" smtClean="0">
              <a:latin typeface="+mn-ea"/>
              <a:ea typeface="+mn-ea"/>
            </a:rPr>
            <a:t>软件维护</a:t>
          </a:r>
          <a:endParaRPr lang="zh-CN" altLang="en-US" sz="3000" kern="1200" dirty="0">
            <a:latin typeface="+mn-ea"/>
            <a:ea typeface="+mn-ea"/>
          </a:endParaRPr>
        </a:p>
      </dsp:txBody>
      <dsp:txXfrm>
        <a:off x="5247982" y="791700"/>
        <a:ext cx="1456710" cy="14567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4A137-CF0D-428A-A5BA-BBEE7EFC0717}">
      <dsp:nvSpPr>
        <dsp:cNvPr id="0" name=""/>
        <dsp:cNvSpPr/>
      </dsp:nvSpPr>
      <dsp:spPr>
        <a:xfrm>
          <a:off x="0" y="889737"/>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1</a:t>
          </a:r>
          <a:r>
            <a:rPr lang="zh-CN" altLang="zh-CN" sz="2000" kern="12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437795" y="84905"/>
        <a:ext cx="7775227" cy="1141593"/>
      </dsp:txXfrm>
    </dsp:sp>
    <dsp:sp modelId="{FCC78BAC-604F-4CA5-BBC2-4E835F45501F}">
      <dsp:nvSpPr>
        <dsp:cNvPr id="0" name=""/>
        <dsp:cNvSpPr/>
      </dsp:nvSpPr>
      <dsp:spPr>
        <a:xfrm>
          <a:off x="0" y="2464804"/>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2</a:t>
          </a:r>
          <a:r>
            <a:rPr lang="zh-CN" altLang="zh-CN" sz="2000" kern="1200" dirty="0" smtClean="0"/>
            <a:t>） 开发人员通过建立原型系统已经学到了许多东西，因此，在设计和编码阶段发生错误的可能性也比较小，这自然减少了在后续阶段需要改正前面阶段所犯错误的可能性。</a:t>
          </a:r>
          <a:endParaRPr lang="zh-CN" altLang="zh-CN" sz="2000" kern="1200" dirty="0"/>
        </a:p>
      </dsp:txBody>
      <dsp:txXfrm>
        <a:off x="450244" y="1771948"/>
        <a:ext cx="7772635" cy="10353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1135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601231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en-US" sz="2000" kern="1200" dirty="0" smtClean="0"/>
            <a:t>能在较短时间内向用户提交可完成部分工作的产品。</a:t>
          </a:r>
          <a:endParaRPr lang="zh-CN" altLang="en-US" sz="2000" kern="1200" dirty="0"/>
        </a:p>
      </dsp:txBody>
      <dsp:txXfrm>
        <a:off x="475564" y="85150"/>
        <a:ext cx="5920084" cy="852412"/>
      </dsp:txXfrm>
    </dsp:sp>
    <dsp:sp modelId="{09C45AC6-3F1C-41AE-8D39-A14E289EF2D4}">
      <dsp:nvSpPr>
        <dsp:cNvPr id="0" name=""/>
        <dsp:cNvSpPr/>
      </dsp:nvSpPr>
      <dsp:spPr>
        <a:xfrm>
          <a:off x="0" y="196287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601231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zh-CN" sz="2000" kern="1200" smtClean="0"/>
            <a:t>逐步增加产品功能可以使用户有较充裕的时间学习和适应新产品，从而减少一个全新的软件可能给客户组织带来的冲击</a:t>
          </a:r>
          <a:r>
            <a:rPr lang="zh-CN" altLang="en-US" sz="2000" kern="1200" smtClean="0"/>
            <a:t>。</a:t>
          </a:r>
          <a:endParaRPr lang="en-US" altLang="zh-CN" sz="2000" kern="1200" dirty="0"/>
        </a:p>
      </dsp:txBody>
      <dsp:txXfrm>
        <a:off x="475564" y="1536670"/>
        <a:ext cx="5920084" cy="8524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buFont typeface="Arial" panose="020B0604020202020204" pitchFamily="34" charset="0"/>
              <a:buNone/>
              <a:defRPr kumimoji="1"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1" name="Rectangle 3"/>
          <p:cNvSpPr>
            <a:spLocks noGrp="1" noChangeArrowheads="1"/>
          </p:cNvSpPr>
          <p:nvPr>
            <p:ph type="dt" idx="1"/>
          </p:nvPr>
        </p:nvSpPr>
        <p:spPr bwMode="auto">
          <a:xfrm>
            <a:off x="3883025" y="0"/>
            <a:ext cx="2971800" cy="45720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8" name="Rectangle 4"/>
          <p:cNvSpPr>
            <a:spLocks noGrp="1" noRot="1" noChangeAspect="1"/>
          </p:cNvSpPr>
          <p:nvPr>
            <p:ph type="sldImg" idx="2"/>
          </p:nvPr>
        </p:nvSpPr>
        <p:spPr>
          <a:xfrm>
            <a:off x="1143000" y="682625"/>
            <a:ext cx="4568825" cy="3432175"/>
          </a:xfrm>
          <a:prstGeom prst="rect">
            <a:avLst/>
          </a:prstGeom>
          <a:noFill/>
          <a:ln w="9525">
            <a:noFill/>
          </a:ln>
        </p:spPr>
      </p:sp>
      <p:sp>
        <p:nvSpPr>
          <p:cNvPr id="2053" name="Rectangle 5"/>
          <p:cNvSpPr>
            <a:spLocks noGrp="1" noChangeArrowheads="1"/>
          </p:cNvSpPr>
          <p:nvPr>
            <p:ph type="body" sz="quarter" idx="3"/>
          </p:nvPr>
        </p:nvSpPr>
        <p:spPr bwMode="auto">
          <a:xfrm>
            <a:off x="685800" y="4341813"/>
            <a:ext cx="5486400" cy="4116388"/>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rPr>
              <a:t>单击此处编辑母版文本样式</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3625"/>
            <a:ext cx="2971800" cy="457200"/>
          </a:xfrm>
          <a:prstGeom prst="rect">
            <a:avLst/>
          </a:prstGeom>
          <a:noFill/>
          <a:ln>
            <a:noFill/>
          </a:ln>
          <a:effec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5" name="Rectangle 7"/>
          <p:cNvSpPr>
            <a:spLocks noGrp="1" noChangeArrowheads="1"/>
          </p:cNvSpPr>
          <p:nvPr>
            <p:ph type="sldNum" sz="quarter" idx="5"/>
          </p:nvPr>
        </p:nvSpPr>
        <p:spPr bwMode="auto">
          <a:xfrm>
            <a:off x="3883025" y="8683625"/>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2738" name="幻灯片图像占位符 1"/>
          <p:cNvSpPr>
            <a:spLocks noGrp="1" noRot="1" noChangeAspect="1" noTextEdit="1"/>
          </p:cNvSpPr>
          <p:nvPr>
            <p:ph type="sldImg"/>
          </p:nvPr>
        </p:nvSpPr>
        <p:spPr>
          <a:ln>
            <a:solidFill>
              <a:srgbClr val="000000">
                <a:alpha val="100000"/>
              </a:srgbClr>
            </a:solidFill>
            <a:miter lim="800000"/>
          </a:ln>
        </p:spPr>
      </p:sp>
      <p:sp>
        <p:nvSpPr>
          <p:cNvPr id="10127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2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1954" name="幻灯片图像占位符 1"/>
          <p:cNvSpPr>
            <a:spLocks noGrp="1" noRot="1" noChangeAspect="1" noTextEdit="1"/>
          </p:cNvSpPr>
          <p:nvPr>
            <p:ph type="sldImg"/>
          </p:nvPr>
        </p:nvSpPr>
        <p:spPr>
          <a:ln>
            <a:solidFill>
              <a:srgbClr val="000000">
                <a:alpha val="100000"/>
              </a:srgbClr>
            </a:solidFill>
            <a:miter lim="800000"/>
          </a:ln>
        </p:spPr>
      </p:sp>
      <p:sp>
        <p:nvSpPr>
          <p:cNvPr id="10219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1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2978" name="幻灯片图像占位符 1"/>
          <p:cNvSpPr>
            <a:spLocks noGrp="1" noRot="1" noChangeAspect="1" noTextEdit="1"/>
          </p:cNvSpPr>
          <p:nvPr>
            <p:ph type="sldImg"/>
          </p:nvPr>
        </p:nvSpPr>
        <p:spPr>
          <a:ln>
            <a:solidFill>
              <a:srgbClr val="000000">
                <a:alpha val="100000"/>
              </a:srgbClr>
            </a:solidFill>
            <a:miter lim="800000"/>
          </a:ln>
        </p:spPr>
      </p:sp>
      <p:sp>
        <p:nvSpPr>
          <p:cNvPr id="102297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29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02" name="幻灯片图像占位符 1"/>
          <p:cNvSpPr>
            <a:spLocks noGrp="1" noRot="1" noChangeAspect="1" noTextEdit="1"/>
          </p:cNvSpPr>
          <p:nvPr>
            <p:ph type="sldImg"/>
          </p:nvPr>
        </p:nvSpPr>
        <p:spPr>
          <a:ln>
            <a:solidFill>
              <a:srgbClr val="000000">
                <a:alpha val="100000"/>
              </a:srgbClr>
            </a:solidFill>
            <a:miter lim="800000"/>
          </a:ln>
        </p:spPr>
      </p:sp>
      <p:sp>
        <p:nvSpPr>
          <p:cNvPr id="102400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40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026" name="幻灯片图像占位符 1"/>
          <p:cNvSpPr>
            <a:spLocks noGrp="1" noRot="1" noChangeAspect="1" noTextEdit="1"/>
          </p:cNvSpPr>
          <p:nvPr>
            <p:ph type="sldImg"/>
          </p:nvPr>
        </p:nvSpPr>
        <p:spPr>
          <a:ln>
            <a:solidFill>
              <a:srgbClr val="000000">
                <a:alpha val="100000"/>
              </a:srgbClr>
            </a:solidFill>
            <a:miter lim="800000"/>
          </a:ln>
        </p:spPr>
      </p:sp>
      <p:sp>
        <p:nvSpPr>
          <p:cNvPr id="102502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50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050" name="幻灯片图像占位符 1"/>
          <p:cNvSpPr>
            <a:spLocks noGrp="1" noRot="1" noChangeAspect="1" noTextEdit="1"/>
          </p:cNvSpPr>
          <p:nvPr>
            <p:ph type="sldImg"/>
          </p:nvPr>
        </p:nvSpPr>
        <p:spPr>
          <a:ln>
            <a:solidFill>
              <a:srgbClr val="000000">
                <a:alpha val="100000"/>
              </a:srgbClr>
            </a:solidFill>
            <a:miter lim="800000"/>
          </a:ln>
        </p:spPr>
      </p:sp>
      <p:sp>
        <p:nvSpPr>
          <p:cNvPr id="102605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60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074" name="幻灯片图像占位符 1"/>
          <p:cNvSpPr>
            <a:spLocks noGrp="1" noRot="1" noChangeAspect="1" noTextEdit="1"/>
          </p:cNvSpPr>
          <p:nvPr>
            <p:ph type="sldImg"/>
          </p:nvPr>
        </p:nvSpPr>
        <p:spPr>
          <a:ln>
            <a:solidFill>
              <a:srgbClr val="000000">
                <a:alpha val="100000"/>
              </a:srgbClr>
            </a:solidFill>
            <a:miter lim="800000"/>
          </a:ln>
        </p:spPr>
      </p:sp>
      <p:sp>
        <p:nvSpPr>
          <p:cNvPr id="102707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1027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098" name="幻灯片图像占位符 1"/>
          <p:cNvSpPr>
            <a:spLocks noGrp="1" noRot="1" noChangeAspect="1" noTextEdit="1"/>
          </p:cNvSpPr>
          <p:nvPr>
            <p:ph type="sldImg"/>
          </p:nvPr>
        </p:nvSpPr>
        <p:spPr>
          <a:ln>
            <a:solidFill>
              <a:srgbClr val="000000">
                <a:alpha val="100000"/>
              </a:srgbClr>
            </a:solidFill>
            <a:miter lim="800000"/>
          </a:ln>
        </p:spPr>
      </p:sp>
      <p:sp>
        <p:nvSpPr>
          <p:cNvPr id="102809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8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122" name="幻灯片图像占位符 1"/>
          <p:cNvSpPr>
            <a:spLocks noGrp="1" noRot="1" noChangeAspect="1" noTextEdit="1"/>
          </p:cNvSpPr>
          <p:nvPr>
            <p:ph type="sldImg"/>
          </p:nvPr>
        </p:nvSpPr>
        <p:spPr>
          <a:ln>
            <a:solidFill>
              <a:srgbClr val="000000">
                <a:alpha val="100000"/>
              </a:srgbClr>
            </a:solidFill>
            <a:miter lim="800000"/>
          </a:ln>
        </p:spPr>
      </p:sp>
      <p:sp>
        <p:nvSpPr>
          <p:cNvPr id="102912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9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146" name="幻灯片图像占位符 1"/>
          <p:cNvSpPr>
            <a:spLocks noGrp="1" noRot="1" noChangeAspect="1" noTextEdit="1"/>
          </p:cNvSpPr>
          <p:nvPr>
            <p:ph type="sldImg"/>
          </p:nvPr>
        </p:nvSpPr>
        <p:spPr>
          <a:ln>
            <a:solidFill>
              <a:srgbClr val="000000">
                <a:alpha val="100000"/>
              </a:srgbClr>
            </a:solidFill>
            <a:miter lim="800000"/>
          </a:ln>
        </p:spPr>
      </p:sp>
      <p:sp>
        <p:nvSpPr>
          <p:cNvPr id="103014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0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1170" name="幻灯片图像占位符 1"/>
          <p:cNvSpPr>
            <a:spLocks noGrp="1" noRot="1" noChangeAspect="1" noTextEdit="1"/>
          </p:cNvSpPr>
          <p:nvPr>
            <p:ph type="sldImg"/>
          </p:nvPr>
        </p:nvSpPr>
        <p:spPr>
          <a:ln>
            <a:solidFill>
              <a:srgbClr val="000000">
                <a:alpha val="100000"/>
              </a:srgbClr>
            </a:solidFill>
            <a:miter lim="800000"/>
          </a:ln>
        </p:spPr>
      </p:sp>
      <p:sp>
        <p:nvSpPr>
          <p:cNvPr id="103117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1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62" name="幻灯片图像占位符 1"/>
          <p:cNvSpPr>
            <a:spLocks noGrp="1" noRot="1" noChangeAspect="1" noTextEdit="1"/>
          </p:cNvSpPr>
          <p:nvPr>
            <p:ph type="sldImg"/>
          </p:nvPr>
        </p:nvSpPr>
        <p:spPr>
          <a:ln>
            <a:solidFill>
              <a:srgbClr val="000000">
                <a:alpha val="100000"/>
              </a:srgbClr>
            </a:solidFill>
            <a:miter lim="800000"/>
          </a:ln>
        </p:spPr>
      </p:sp>
      <p:sp>
        <p:nvSpPr>
          <p:cNvPr id="101376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37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2194" name="幻灯片图像占位符 1"/>
          <p:cNvSpPr>
            <a:spLocks noGrp="1" noRot="1" noChangeAspect="1" noTextEdit="1"/>
          </p:cNvSpPr>
          <p:nvPr>
            <p:ph type="sldImg"/>
          </p:nvPr>
        </p:nvSpPr>
        <p:spPr>
          <a:ln>
            <a:solidFill>
              <a:srgbClr val="000000">
                <a:alpha val="100000"/>
              </a:srgbClr>
            </a:solidFill>
            <a:miter lim="800000"/>
          </a:ln>
        </p:spPr>
      </p:sp>
      <p:sp>
        <p:nvSpPr>
          <p:cNvPr id="103219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1032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3218" name="幻灯片图像占位符 1"/>
          <p:cNvSpPr>
            <a:spLocks noGrp="1" noRot="1" noChangeAspect="1" noTextEdit="1"/>
          </p:cNvSpPr>
          <p:nvPr>
            <p:ph type="sldImg"/>
          </p:nvPr>
        </p:nvSpPr>
        <p:spPr>
          <a:ln>
            <a:solidFill>
              <a:srgbClr val="000000">
                <a:alpha val="100000"/>
              </a:srgbClr>
            </a:solidFill>
            <a:miter lim="800000"/>
          </a:ln>
        </p:spPr>
      </p:sp>
      <p:sp>
        <p:nvSpPr>
          <p:cNvPr id="103321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3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42" name="幻灯片图像占位符 1"/>
          <p:cNvSpPr>
            <a:spLocks noGrp="1" noRot="1" noChangeAspect="1" noTextEdit="1"/>
          </p:cNvSpPr>
          <p:nvPr>
            <p:ph type="sldImg"/>
          </p:nvPr>
        </p:nvSpPr>
        <p:spPr>
          <a:ln>
            <a:solidFill>
              <a:srgbClr val="000000">
                <a:alpha val="100000"/>
              </a:srgbClr>
            </a:solidFill>
            <a:miter lim="800000"/>
          </a:ln>
        </p:spPr>
      </p:sp>
      <p:sp>
        <p:nvSpPr>
          <p:cNvPr id="103424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4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266" name="幻灯片图像占位符 1"/>
          <p:cNvSpPr>
            <a:spLocks noGrp="1" noRot="1" noChangeAspect="1" noTextEdit="1"/>
          </p:cNvSpPr>
          <p:nvPr>
            <p:ph type="sldImg"/>
          </p:nvPr>
        </p:nvSpPr>
        <p:spPr>
          <a:ln>
            <a:solidFill>
              <a:srgbClr val="000000">
                <a:alpha val="100000"/>
              </a:srgbClr>
            </a:solidFill>
            <a:miter lim="800000"/>
          </a:ln>
        </p:spPr>
      </p:sp>
      <p:sp>
        <p:nvSpPr>
          <p:cNvPr id="10352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5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6290" name="幻灯片图像占位符 1"/>
          <p:cNvSpPr>
            <a:spLocks noGrp="1" noRot="1" noChangeAspect="1" noTextEdit="1"/>
          </p:cNvSpPr>
          <p:nvPr>
            <p:ph type="sldImg"/>
          </p:nvPr>
        </p:nvSpPr>
        <p:spPr>
          <a:ln>
            <a:solidFill>
              <a:srgbClr val="000000">
                <a:alpha val="100000"/>
              </a:srgbClr>
            </a:solidFill>
            <a:miter lim="800000"/>
          </a:ln>
        </p:spPr>
      </p:sp>
      <p:sp>
        <p:nvSpPr>
          <p:cNvPr id="103629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6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7314" name="幻灯片图像占位符 1"/>
          <p:cNvSpPr>
            <a:spLocks noGrp="1" noRot="1" noChangeAspect="1" noTextEdit="1"/>
          </p:cNvSpPr>
          <p:nvPr>
            <p:ph type="sldImg"/>
          </p:nvPr>
        </p:nvSpPr>
        <p:spPr>
          <a:ln>
            <a:solidFill>
              <a:srgbClr val="000000">
                <a:alpha val="100000"/>
              </a:srgbClr>
            </a:solidFill>
            <a:miter lim="800000"/>
          </a:ln>
        </p:spPr>
      </p:sp>
      <p:sp>
        <p:nvSpPr>
          <p:cNvPr id="103731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7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8338" name="幻灯片图像占位符 1"/>
          <p:cNvSpPr>
            <a:spLocks noGrp="1" noRot="1" noChangeAspect="1" noTextEdit="1"/>
          </p:cNvSpPr>
          <p:nvPr>
            <p:ph type="sldImg"/>
          </p:nvPr>
        </p:nvSpPr>
        <p:spPr>
          <a:ln>
            <a:solidFill>
              <a:srgbClr val="000000">
                <a:alpha val="100000"/>
              </a:srgbClr>
            </a:solidFill>
            <a:miter lim="800000"/>
          </a:ln>
        </p:spPr>
      </p:sp>
      <p:sp>
        <p:nvSpPr>
          <p:cNvPr id="10383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8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9362" name="幻灯片图像占位符 1"/>
          <p:cNvSpPr>
            <a:spLocks noGrp="1" noRot="1" noChangeAspect="1" noTextEdit="1"/>
          </p:cNvSpPr>
          <p:nvPr>
            <p:ph type="sldImg"/>
          </p:nvPr>
        </p:nvSpPr>
        <p:spPr>
          <a:ln>
            <a:solidFill>
              <a:srgbClr val="000000">
                <a:alpha val="100000"/>
              </a:srgbClr>
            </a:solidFill>
            <a:miter lim="800000"/>
          </a:ln>
        </p:spPr>
      </p:sp>
      <p:sp>
        <p:nvSpPr>
          <p:cNvPr id="103936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39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0386" name="幻灯片图像占位符 1"/>
          <p:cNvSpPr>
            <a:spLocks noGrp="1" noRot="1" noChangeAspect="1" noTextEdit="1"/>
          </p:cNvSpPr>
          <p:nvPr>
            <p:ph type="sldImg"/>
          </p:nvPr>
        </p:nvSpPr>
        <p:spPr>
          <a:ln>
            <a:solidFill>
              <a:srgbClr val="000000">
                <a:alpha val="100000"/>
              </a:srgbClr>
            </a:solidFill>
            <a:miter lim="800000"/>
          </a:ln>
        </p:spPr>
      </p:sp>
      <p:sp>
        <p:nvSpPr>
          <p:cNvPr id="104038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0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1410" name="幻灯片图像占位符 1"/>
          <p:cNvSpPr>
            <a:spLocks noGrp="1" noRot="1" noChangeAspect="1" noTextEdit="1"/>
          </p:cNvSpPr>
          <p:nvPr>
            <p:ph type="sldImg"/>
          </p:nvPr>
        </p:nvSpPr>
        <p:spPr>
          <a:ln>
            <a:solidFill>
              <a:srgbClr val="000000">
                <a:alpha val="100000"/>
              </a:srgbClr>
            </a:solidFill>
            <a:miter lim="800000"/>
          </a:ln>
        </p:spPr>
      </p:sp>
      <p:sp>
        <p:nvSpPr>
          <p:cNvPr id="104141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1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4786" name="幻灯片图像占位符 1"/>
          <p:cNvSpPr>
            <a:spLocks noGrp="1" noRot="1" noChangeAspect="1" noTextEdit="1"/>
          </p:cNvSpPr>
          <p:nvPr>
            <p:ph type="sldImg"/>
          </p:nvPr>
        </p:nvSpPr>
        <p:spPr>
          <a:ln>
            <a:solidFill>
              <a:srgbClr val="000000">
                <a:alpha val="100000"/>
              </a:srgbClr>
            </a:solidFill>
            <a:miter lim="800000"/>
          </a:ln>
        </p:spPr>
      </p:sp>
      <p:sp>
        <p:nvSpPr>
          <p:cNvPr id="101478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4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2434" name="幻灯片图像占位符 1"/>
          <p:cNvSpPr>
            <a:spLocks noGrp="1" noRot="1" noChangeAspect="1" noTextEdit="1"/>
          </p:cNvSpPr>
          <p:nvPr>
            <p:ph type="sldImg"/>
          </p:nvPr>
        </p:nvSpPr>
        <p:spPr>
          <a:ln>
            <a:solidFill>
              <a:srgbClr val="000000">
                <a:alpha val="100000"/>
              </a:srgbClr>
            </a:solidFill>
            <a:miter lim="800000"/>
          </a:ln>
        </p:spPr>
      </p:sp>
      <p:sp>
        <p:nvSpPr>
          <p:cNvPr id="104243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2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3458" name="幻灯片图像占位符 1"/>
          <p:cNvSpPr>
            <a:spLocks noGrp="1" noRot="1" noChangeAspect="1" noTextEdit="1"/>
          </p:cNvSpPr>
          <p:nvPr>
            <p:ph type="sldImg"/>
          </p:nvPr>
        </p:nvSpPr>
        <p:spPr>
          <a:ln>
            <a:solidFill>
              <a:srgbClr val="000000">
                <a:alpha val="100000"/>
              </a:srgbClr>
            </a:solidFill>
            <a:miter lim="800000"/>
          </a:ln>
        </p:spPr>
      </p:sp>
      <p:sp>
        <p:nvSpPr>
          <p:cNvPr id="104345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3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82" name="幻灯片图像占位符 1"/>
          <p:cNvSpPr>
            <a:spLocks noGrp="1" noRot="1" noChangeAspect="1" noTextEdit="1"/>
          </p:cNvSpPr>
          <p:nvPr>
            <p:ph type="sldImg"/>
          </p:nvPr>
        </p:nvSpPr>
        <p:spPr>
          <a:ln>
            <a:solidFill>
              <a:srgbClr val="000000">
                <a:alpha val="100000"/>
              </a:srgbClr>
            </a:solidFill>
            <a:miter lim="800000"/>
          </a:ln>
        </p:spPr>
      </p:sp>
      <p:sp>
        <p:nvSpPr>
          <p:cNvPr id="1044483"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软件产品一旦交付给用户使用之后，维护便开始了。根据所需完成的维护工作种类的不同，可能需要返回到需求分析、规格说明、设计或编码等不同阶段，如图</a:t>
            </a:r>
            <a:r>
              <a:rPr lang="en-US" altLang="zh-CN" dirty="0">
                <a:ea typeface="宋体" panose="02010600030101010101" pitchFamily="2" charset="-122"/>
              </a:rPr>
              <a:t>1.4</a:t>
            </a:r>
            <a:r>
              <a:rPr lang="zh-CN" altLang="zh-CN" dirty="0">
                <a:ea typeface="宋体" panose="02010600030101010101" pitchFamily="2" charset="-122"/>
              </a:rPr>
              <a:t>中虚线箭头所示。</a:t>
            </a:r>
            <a:endParaRPr lang="zh-CN" altLang="zh-CN" dirty="0">
              <a:ea typeface="宋体" panose="02010600030101010101" pitchFamily="2" charset="-122"/>
            </a:endParaRPr>
          </a:p>
          <a:p>
            <a:pPr lvl="0"/>
            <a:r>
              <a:rPr lang="zh-CN" altLang="zh-CN" dirty="0">
                <a:ea typeface="宋体" panose="02010600030101010101" pitchFamily="2" charset="-122"/>
              </a:rPr>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dirty="0">
                <a:ea typeface="宋体" panose="02010600030101010101" pitchFamily="2" charset="-122"/>
              </a:rPr>
              <a:t>UNIX Shell</a:t>
            </a:r>
            <a:r>
              <a:rPr lang="zh-CN" altLang="zh-CN" dirty="0">
                <a:ea typeface="宋体" panose="02010600030101010101" pitchFamily="2" charset="-122"/>
              </a:rPr>
              <a:t>和超文本都是广泛使用的快速原型语言，最近的趋势是，广泛地使用第四代语言（</a:t>
            </a:r>
            <a:r>
              <a:rPr lang="en-US" altLang="zh-CN" dirty="0">
                <a:ea typeface="宋体" panose="02010600030101010101" pitchFamily="2" charset="-122"/>
              </a:rPr>
              <a:t>4GL</a:t>
            </a:r>
            <a:r>
              <a:rPr lang="zh-CN" altLang="zh-CN" dirty="0">
                <a:ea typeface="宋体" panose="02010600030101010101" pitchFamily="2" charset="-122"/>
              </a:rPr>
              <a:t>）构建快速原型。</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44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5506" name="幻灯片图像占位符 1"/>
          <p:cNvSpPr>
            <a:spLocks noGrp="1" noRot="1" noChangeAspect="1" noTextEdit="1"/>
          </p:cNvSpPr>
          <p:nvPr>
            <p:ph type="sldImg"/>
          </p:nvPr>
        </p:nvSpPr>
        <p:spPr>
          <a:ln>
            <a:solidFill>
              <a:srgbClr val="000000">
                <a:alpha val="100000"/>
              </a:srgbClr>
            </a:solidFill>
            <a:miter lim="800000"/>
          </a:ln>
        </p:spPr>
      </p:sp>
      <p:sp>
        <p:nvSpPr>
          <p:cNvPr id="1045507"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软件产品一旦交付给用户使用之后，维护便开始了。根据所需完成的维护工作种类的不同，可能需要返回到需求分析、规格说明、设计或编码等不同阶段，如图</a:t>
            </a:r>
            <a:r>
              <a:rPr lang="en-US" altLang="zh-CN" dirty="0">
                <a:ea typeface="宋体" panose="02010600030101010101" pitchFamily="2" charset="-122"/>
              </a:rPr>
              <a:t>1.4</a:t>
            </a:r>
            <a:r>
              <a:rPr lang="zh-CN" altLang="zh-CN" dirty="0">
                <a:ea typeface="宋体" panose="02010600030101010101" pitchFamily="2" charset="-122"/>
              </a:rPr>
              <a:t>中虚线箭头所示。</a:t>
            </a:r>
            <a:endParaRPr lang="zh-CN" altLang="zh-CN" dirty="0">
              <a:ea typeface="宋体" panose="02010600030101010101" pitchFamily="2" charset="-122"/>
            </a:endParaRPr>
          </a:p>
          <a:p>
            <a:pPr lvl="0"/>
            <a:r>
              <a:rPr lang="zh-CN" altLang="zh-CN" dirty="0">
                <a:ea typeface="宋体" panose="02010600030101010101" pitchFamily="2" charset="-122"/>
              </a:rPr>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dirty="0">
                <a:ea typeface="宋体" panose="02010600030101010101" pitchFamily="2" charset="-122"/>
              </a:rPr>
              <a:t>UNIX Shell</a:t>
            </a:r>
            <a:r>
              <a:rPr lang="zh-CN" altLang="zh-CN" dirty="0">
                <a:ea typeface="宋体" panose="02010600030101010101" pitchFamily="2" charset="-122"/>
              </a:rPr>
              <a:t>和超文本都是广泛使用的快速原型语言，最近的趋势是，广泛地使用第四代语言（</a:t>
            </a:r>
            <a:r>
              <a:rPr lang="en-US" altLang="zh-CN" dirty="0">
                <a:ea typeface="宋体" panose="02010600030101010101" pitchFamily="2" charset="-122"/>
              </a:rPr>
              <a:t>4GL</a:t>
            </a:r>
            <a:r>
              <a:rPr lang="zh-CN" altLang="zh-CN" dirty="0">
                <a:ea typeface="宋体" panose="02010600030101010101" pitchFamily="2" charset="-122"/>
              </a:rPr>
              <a:t>）构建快速原型。</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45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6530" name="幻灯片图像占位符 1"/>
          <p:cNvSpPr>
            <a:spLocks noGrp="1" noRot="1" noChangeAspect="1" noTextEdit="1"/>
          </p:cNvSpPr>
          <p:nvPr>
            <p:ph type="sldImg"/>
          </p:nvPr>
        </p:nvSpPr>
        <p:spPr>
          <a:ln>
            <a:solidFill>
              <a:srgbClr val="000000">
                <a:alpha val="100000"/>
              </a:srgbClr>
            </a:solidFill>
            <a:miter lim="800000"/>
          </a:ln>
        </p:spPr>
      </p:sp>
      <p:sp>
        <p:nvSpPr>
          <p:cNvPr id="104653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6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7554" name="幻灯片图像占位符 1"/>
          <p:cNvSpPr>
            <a:spLocks noGrp="1" noRot="1" noChangeAspect="1" noTextEdit="1"/>
          </p:cNvSpPr>
          <p:nvPr>
            <p:ph type="sldImg"/>
          </p:nvPr>
        </p:nvSpPr>
        <p:spPr>
          <a:ln>
            <a:solidFill>
              <a:srgbClr val="000000">
                <a:alpha val="100000"/>
              </a:srgbClr>
            </a:solidFill>
            <a:miter lim="800000"/>
          </a:ln>
        </p:spPr>
      </p:sp>
      <p:sp>
        <p:nvSpPr>
          <p:cNvPr id="10475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7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578" name="幻灯片图像占位符 1"/>
          <p:cNvSpPr>
            <a:spLocks noGrp="1" noRot="1" noChangeAspect="1" noTextEdit="1"/>
          </p:cNvSpPr>
          <p:nvPr>
            <p:ph type="sldImg"/>
          </p:nvPr>
        </p:nvSpPr>
        <p:spPr>
          <a:ln>
            <a:solidFill>
              <a:srgbClr val="000000">
                <a:alpha val="100000"/>
              </a:srgbClr>
            </a:solidFill>
            <a:miter lim="800000"/>
          </a:ln>
        </p:spPr>
      </p:sp>
      <p:sp>
        <p:nvSpPr>
          <p:cNvPr id="104857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8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602" name="幻灯片图像占位符 1"/>
          <p:cNvSpPr>
            <a:spLocks noGrp="1" noRot="1" noChangeAspect="1" noTextEdit="1"/>
          </p:cNvSpPr>
          <p:nvPr>
            <p:ph type="sldImg"/>
          </p:nvPr>
        </p:nvSpPr>
        <p:spPr>
          <a:ln>
            <a:solidFill>
              <a:srgbClr val="000000">
                <a:alpha val="100000"/>
              </a:srgbClr>
            </a:solidFill>
            <a:miter lim="800000"/>
          </a:ln>
        </p:spPr>
      </p:sp>
      <p:sp>
        <p:nvSpPr>
          <p:cNvPr id="104960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49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0626" name="幻灯片图像占位符 1"/>
          <p:cNvSpPr>
            <a:spLocks noGrp="1" noRot="1" noChangeAspect="1" noTextEdit="1"/>
          </p:cNvSpPr>
          <p:nvPr>
            <p:ph type="sldImg"/>
          </p:nvPr>
        </p:nvSpPr>
        <p:spPr>
          <a:ln>
            <a:solidFill>
              <a:srgbClr val="000000">
                <a:alpha val="100000"/>
              </a:srgbClr>
            </a:solidFill>
            <a:miter lim="800000"/>
          </a:ln>
        </p:spPr>
      </p:sp>
      <p:sp>
        <p:nvSpPr>
          <p:cNvPr id="1050627"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50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650" name="幻灯片图像占位符 1"/>
          <p:cNvSpPr>
            <a:spLocks noGrp="1" noRot="1" noChangeAspect="1" noTextEdit="1"/>
          </p:cNvSpPr>
          <p:nvPr>
            <p:ph type="sldImg"/>
          </p:nvPr>
        </p:nvSpPr>
        <p:spPr>
          <a:ln>
            <a:solidFill>
              <a:srgbClr val="000000">
                <a:alpha val="100000"/>
              </a:srgbClr>
            </a:solidFill>
            <a:miter lim="800000"/>
          </a:ln>
        </p:spPr>
      </p:sp>
      <p:sp>
        <p:nvSpPr>
          <p:cNvPr id="105165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1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5810" name="幻灯片图像占位符 1"/>
          <p:cNvSpPr>
            <a:spLocks noGrp="1" noRot="1" noChangeAspect="1" noTextEdit="1"/>
          </p:cNvSpPr>
          <p:nvPr>
            <p:ph type="sldImg"/>
          </p:nvPr>
        </p:nvSpPr>
        <p:spPr>
          <a:ln>
            <a:solidFill>
              <a:srgbClr val="000000">
                <a:alpha val="100000"/>
              </a:srgbClr>
            </a:solidFill>
            <a:miter lim="800000"/>
          </a:ln>
        </p:spPr>
      </p:sp>
      <p:sp>
        <p:nvSpPr>
          <p:cNvPr id="101581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5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2674" name="幻灯片图像占位符 1"/>
          <p:cNvSpPr>
            <a:spLocks noGrp="1" noRot="1" noChangeAspect="1" noTextEdit="1"/>
          </p:cNvSpPr>
          <p:nvPr>
            <p:ph type="sldImg"/>
          </p:nvPr>
        </p:nvSpPr>
        <p:spPr>
          <a:ln>
            <a:solidFill>
              <a:srgbClr val="000000">
                <a:alpha val="100000"/>
              </a:srgbClr>
            </a:solidFill>
            <a:miter lim="800000"/>
          </a:ln>
        </p:spPr>
      </p:sp>
      <p:sp>
        <p:nvSpPr>
          <p:cNvPr id="105267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2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3698" name="幻灯片图像占位符 1"/>
          <p:cNvSpPr>
            <a:spLocks noGrp="1" noRot="1" noChangeAspect="1" noTextEdit="1"/>
          </p:cNvSpPr>
          <p:nvPr>
            <p:ph type="sldImg"/>
          </p:nvPr>
        </p:nvSpPr>
        <p:spPr>
          <a:ln>
            <a:solidFill>
              <a:srgbClr val="000000">
                <a:alpha val="100000"/>
              </a:srgbClr>
            </a:solidFill>
            <a:miter lim="800000"/>
          </a:ln>
        </p:spPr>
      </p:sp>
      <p:sp>
        <p:nvSpPr>
          <p:cNvPr id="1053699"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图中带箭头的点划线的长度代表当前累计的开发费用，螺旋线的角度值代表开发进度。</a:t>
            </a:r>
            <a:endParaRPr lang="en-US" altLang="zh-CN" dirty="0">
              <a:ea typeface="宋体" panose="02010600030101010101" pitchFamily="2" charset="-122"/>
            </a:endParaRPr>
          </a:p>
          <a:p>
            <a:pPr lvl="0"/>
            <a:r>
              <a:rPr lang="zh-CN" altLang="zh-CN" dirty="0">
                <a:ea typeface="宋体" panose="02010600030101010101" pitchFamily="2" charset="-122"/>
              </a:rPr>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dirty="0">
              <a:ea typeface="宋体" panose="02010600030101010101" pitchFamily="2" charset="-122"/>
            </a:endParaRPr>
          </a:p>
        </p:txBody>
      </p:sp>
      <p:sp>
        <p:nvSpPr>
          <p:cNvPr id="1053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22" name="幻灯片图像占位符 1"/>
          <p:cNvSpPr>
            <a:spLocks noGrp="1" noRot="1" noChangeAspect="1" noTextEdit="1"/>
          </p:cNvSpPr>
          <p:nvPr>
            <p:ph type="sldImg"/>
          </p:nvPr>
        </p:nvSpPr>
        <p:spPr>
          <a:ln>
            <a:solidFill>
              <a:srgbClr val="000000">
                <a:alpha val="100000"/>
              </a:srgbClr>
            </a:solidFill>
            <a:miter lim="800000"/>
          </a:ln>
        </p:spPr>
      </p:sp>
      <p:sp>
        <p:nvSpPr>
          <p:cNvPr id="105472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4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5746" name="幻灯片图像占位符 1"/>
          <p:cNvSpPr>
            <a:spLocks noGrp="1" noRot="1" noChangeAspect="1" noTextEdit="1"/>
          </p:cNvSpPr>
          <p:nvPr>
            <p:ph type="sldImg"/>
          </p:nvPr>
        </p:nvSpPr>
        <p:spPr>
          <a:ln>
            <a:solidFill>
              <a:srgbClr val="000000">
                <a:alpha val="100000"/>
              </a:srgbClr>
            </a:solidFill>
            <a:miter lim="800000"/>
          </a:ln>
        </p:spPr>
      </p:sp>
      <p:sp>
        <p:nvSpPr>
          <p:cNvPr id="105574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5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6770" name="幻灯片图像占位符 1"/>
          <p:cNvSpPr>
            <a:spLocks noGrp="1" noRot="1" noChangeAspect="1" noTextEdit="1"/>
          </p:cNvSpPr>
          <p:nvPr>
            <p:ph type="sldImg"/>
          </p:nvPr>
        </p:nvSpPr>
        <p:spPr>
          <a:ln>
            <a:solidFill>
              <a:srgbClr val="000000">
                <a:alpha val="100000"/>
              </a:srgbClr>
            </a:solidFill>
            <a:miter lim="800000"/>
          </a:ln>
        </p:spPr>
      </p:sp>
      <p:sp>
        <p:nvSpPr>
          <p:cNvPr id="105677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6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7794" name="幻灯片图像占位符 1"/>
          <p:cNvSpPr>
            <a:spLocks noGrp="1" noRot="1" noChangeAspect="1" noTextEdit="1"/>
          </p:cNvSpPr>
          <p:nvPr>
            <p:ph type="sldImg"/>
          </p:nvPr>
        </p:nvSpPr>
        <p:spPr>
          <a:ln>
            <a:solidFill>
              <a:srgbClr val="000000">
                <a:alpha val="100000"/>
              </a:srgbClr>
            </a:solidFill>
            <a:miter lim="800000"/>
          </a:ln>
        </p:spPr>
      </p:sp>
      <p:sp>
        <p:nvSpPr>
          <p:cNvPr id="105779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7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8818" name="幻灯片图像占位符 1"/>
          <p:cNvSpPr>
            <a:spLocks noGrp="1" noRot="1" noChangeAspect="1" noTextEdit="1"/>
          </p:cNvSpPr>
          <p:nvPr>
            <p:ph type="sldImg"/>
          </p:nvPr>
        </p:nvSpPr>
        <p:spPr>
          <a:ln>
            <a:solidFill>
              <a:srgbClr val="000000">
                <a:alpha val="100000"/>
              </a:srgbClr>
            </a:solidFill>
            <a:miter lim="800000"/>
          </a:ln>
        </p:spPr>
      </p:sp>
      <p:sp>
        <p:nvSpPr>
          <p:cNvPr id="105881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8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9842" name="幻灯片图像占位符 1"/>
          <p:cNvSpPr>
            <a:spLocks noGrp="1" noRot="1" noChangeAspect="1" noTextEdit="1"/>
          </p:cNvSpPr>
          <p:nvPr>
            <p:ph type="sldImg"/>
          </p:nvPr>
        </p:nvSpPr>
        <p:spPr>
          <a:ln>
            <a:solidFill>
              <a:srgbClr val="000000">
                <a:alpha val="100000"/>
              </a:srgbClr>
            </a:solidFill>
            <a:miter lim="800000"/>
          </a:ln>
        </p:spPr>
      </p:sp>
      <p:sp>
        <p:nvSpPr>
          <p:cNvPr id="105984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59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0866" name="幻灯片图像占位符 1"/>
          <p:cNvSpPr>
            <a:spLocks noGrp="1" noRot="1" noChangeAspect="1" noTextEdit="1"/>
          </p:cNvSpPr>
          <p:nvPr>
            <p:ph type="sldImg"/>
          </p:nvPr>
        </p:nvSpPr>
        <p:spPr>
          <a:ln>
            <a:solidFill>
              <a:srgbClr val="000000">
                <a:alpha val="100000"/>
              </a:srgbClr>
            </a:solidFill>
            <a:miter lim="800000"/>
          </a:ln>
        </p:spPr>
      </p:sp>
      <p:sp>
        <p:nvSpPr>
          <p:cNvPr id="10608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0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1890" name="幻灯片图像占位符 1"/>
          <p:cNvSpPr>
            <a:spLocks noGrp="1" noRot="1" noChangeAspect="1" noTextEdit="1"/>
          </p:cNvSpPr>
          <p:nvPr>
            <p:ph type="sldImg"/>
          </p:nvPr>
        </p:nvSpPr>
        <p:spPr>
          <a:ln>
            <a:solidFill>
              <a:srgbClr val="000000">
                <a:alpha val="100000"/>
              </a:srgbClr>
            </a:solidFill>
            <a:miter lim="800000"/>
          </a:ln>
        </p:spPr>
      </p:sp>
      <p:sp>
        <p:nvSpPr>
          <p:cNvPr id="106189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1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6834" name="幻灯片图像占位符 1"/>
          <p:cNvSpPr>
            <a:spLocks noGrp="1" noRot="1" noChangeAspect="1" noTextEdit="1"/>
          </p:cNvSpPr>
          <p:nvPr>
            <p:ph type="sldImg"/>
          </p:nvPr>
        </p:nvSpPr>
        <p:spPr>
          <a:ln>
            <a:solidFill>
              <a:srgbClr val="000000">
                <a:alpha val="100000"/>
              </a:srgbClr>
            </a:solidFill>
            <a:miter lim="800000"/>
          </a:ln>
        </p:spPr>
      </p:sp>
      <p:sp>
        <p:nvSpPr>
          <p:cNvPr id="1016835"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目前使用得最广泛的软件工程方法学，分别是传统方法学和面向对象方法学。</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16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2914" name="幻灯片图像占位符 1"/>
          <p:cNvSpPr>
            <a:spLocks noGrp="1" noRot="1" noChangeAspect="1" noTextEdit="1"/>
          </p:cNvSpPr>
          <p:nvPr>
            <p:ph type="sldImg"/>
          </p:nvPr>
        </p:nvSpPr>
        <p:spPr>
          <a:ln>
            <a:solidFill>
              <a:srgbClr val="000000">
                <a:alpha val="100000"/>
              </a:srgbClr>
            </a:solidFill>
            <a:miter lim="800000"/>
          </a:ln>
        </p:spPr>
      </p:sp>
      <p:sp>
        <p:nvSpPr>
          <p:cNvPr id="106291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2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3938" name="幻灯片图像占位符 1"/>
          <p:cNvSpPr>
            <a:spLocks noGrp="1" noRot="1" noChangeAspect="1" noTextEdit="1"/>
          </p:cNvSpPr>
          <p:nvPr>
            <p:ph type="sldImg"/>
          </p:nvPr>
        </p:nvSpPr>
        <p:spPr>
          <a:ln>
            <a:solidFill>
              <a:srgbClr val="000000">
                <a:alpha val="100000"/>
              </a:srgbClr>
            </a:solidFill>
            <a:miter lim="800000"/>
          </a:ln>
        </p:spPr>
      </p:sp>
      <p:sp>
        <p:nvSpPr>
          <p:cNvPr id="10639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3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62" name="幻灯片图像占位符 1"/>
          <p:cNvSpPr>
            <a:spLocks noGrp="1" noRot="1" noChangeAspect="1" noTextEdit="1"/>
          </p:cNvSpPr>
          <p:nvPr>
            <p:ph type="sldImg"/>
          </p:nvPr>
        </p:nvSpPr>
        <p:spPr>
          <a:ln>
            <a:solidFill>
              <a:srgbClr val="000000">
                <a:alpha val="100000"/>
              </a:srgbClr>
            </a:solidFill>
            <a:miter lim="800000"/>
          </a:ln>
        </p:spPr>
      </p:sp>
      <p:sp>
        <p:nvSpPr>
          <p:cNvPr id="106496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4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986" name="幻灯片图像占位符 1"/>
          <p:cNvSpPr>
            <a:spLocks noGrp="1" noRot="1" noChangeAspect="1" noTextEdit="1"/>
          </p:cNvSpPr>
          <p:nvPr>
            <p:ph type="sldImg"/>
          </p:nvPr>
        </p:nvSpPr>
        <p:spPr>
          <a:ln>
            <a:solidFill>
              <a:srgbClr val="000000">
                <a:alpha val="100000"/>
              </a:srgbClr>
            </a:solidFill>
            <a:miter lim="800000"/>
          </a:ln>
        </p:spPr>
      </p:sp>
      <p:sp>
        <p:nvSpPr>
          <p:cNvPr id="106598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5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7010" name="幻灯片图像占位符 1"/>
          <p:cNvSpPr>
            <a:spLocks noGrp="1" noRot="1" noChangeAspect="1" noTextEdit="1"/>
          </p:cNvSpPr>
          <p:nvPr>
            <p:ph type="sldImg"/>
          </p:nvPr>
        </p:nvSpPr>
        <p:spPr>
          <a:ln>
            <a:solidFill>
              <a:srgbClr val="000000">
                <a:alpha val="100000"/>
              </a:srgbClr>
            </a:solidFill>
            <a:miter lim="800000"/>
          </a:ln>
        </p:spPr>
      </p:sp>
      <p:sp>
        <p:nvSpPr>
          <p:cNvPr id="106701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7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8034" name="幻灯片图像占位符 1"/>
          <p:cNvSpPr>
            <a:spLocks noGrp="1" noRot="1" noChangeAspect="1" noTextEdit="1"/>
          </p:cNvSpPr>
          <p:nvPr>
            <p:ph type="sldImg"/>
          </p:nvPr>
        </p:nvSpPr>
        <p:spPr>
          <a:ln>
            <a:solidFill>
              <a:srgbClr val="000000">
                <a:alpha val="100000"/>
              </a:srgbClr>
            </a:solidFill>
            <a:miter lim="800000"/>
          </a:ln>
        </p:spPr>
      </p:sp>
      <p:sp>
        <p:nvSpPr>
          <p:cNvPr id="106803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8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9058" name="幻灯片图像占位符 1"/>
          <p:cNvSpPr>
            <a:spLocks noGrp="1" noRot="1" noChangeAspect="1" noTextEdit="1"/>
          </p:cNvSpPr>
          <p:nvPr>
            <p:ph type="sldImg"/>
          </p:nvPr>
        </p:nvSpPr>
        <p:spPr>
          <a:ln>
            <a:solidFill>
              <a:srgbClr val="000000">
                <a:alpha val="100000"/>
              </a:srgbClr>
            </a:solidFill>
            <a:miter lim="800000"/>
          </a:ln>
        </p:spPr>
      </p:sp>
      <p:sp>
        <p:nvSpPr>
          <p:cNvPr id="1069059"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图</a:t>
            </a:r>
            <a:r>
              <a:rPr lang="en-US" altLang="zh-CN" dirty="0">
                <a:ea typeface="宋体" panose="02010600030101010101" pitchFamily="2" charset="-122"/>
              </a:rPr>
              <a:t>1.11</a:t>
            </a:r>
            <a:r>
              <a:rPr lang="zh-CN" altLang="zh-CN" dirty="0">
                <a:ea typeface="宋体" panose="02010600030101010101" pitchFamily="2" charset="-122"/>
              </a:rPr>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dirty="0">
                <a:ea typeface="宋体" panose="02010600030101010101" pitchFamily="2" charset="-122"/>
              </a:rPr>
              <a:t>1~3</a:t>
            </a:r>
            <a:r>
              <a:rPr lang="zh-CN" altLang="zh-CN" dirty="0">
                <a:ea typeface="宋体" panose="02010600030101010101" pitchFamily="2" charset="-122"/>
              </a:rPr>
              <a:t>周），在迭代期内产生的新用户故事不在本次迭代内解决，以保证本次开发过程不受干扰。开发出的新版本软件通过验收测试之后交付用户使用。</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69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0082" name="幻灯片图像占位符 1"/>
          <p:cNvSpPr>
            <a:spLocks noGrp="1" noRot="1" noChangeAspect="1" noTextEdit="1"/>
          </p:cNvSpPr>
          <p:nvPr>
            <p:ph type="sldImg"/>
          </p:nvPr>
        </p:nvSpPr>
        <p:spPr>
          <a:ln>
            <a:solidFill>
              <a:srgbClr val="000000">
                <a:alpha val="100000"/>
              </a:srgbClr>
            </a:solidFill>
            <a:miter lim="800000"/>
          </a:ln>
        </p:spPr>
      </p:sp>
      <p:sp>
        <p:nvSpPr>
          <p:cNvPr id="107008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0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1106" name="幻灯片图像占位符 1"/>
          <p:cNvSpPr>
            <a:spLocks noGrp="1" noRot="1" noChangeAspect="1" noTextEdit="1"/>
          </p:cNvSpPr>
          <p:nvPr>
            <p:ph type="sldImg"/>
          </p:nvPr>
        </p:nvSpPr>
        <p:spPr>
          <a:ln>
            <a:solidFill>
              <a:srgbClr val="000000">
                <a:alpha val="100000"/>
              </a:srgbClr>
            </a:solidFill>
            <a:miter lim="800000"/>
          </a:ln>
        </p:spPr>
      </p:sp>
      <p:sp>
        <p:nvSpPr>
          <p:cNvPr id="107110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1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2130" name="幻灯片图像占位符 1"/>
          <p:cNvSpPr>
            <a:spLocks noGrp="1" noRot="1" noChangeAspect="1" noTextEdit="1"/>
          </p:cNvSpPr>
          <p:nvPr>
            <p:ph type="sldImg"/>
          </p:nvPr>
        </p:nvSpPr>
        <p:spPr>
          <a:ln>
            <a:solidFill>
              <a:srgbClr val="000000">
                <a:alpha val="100000"/>
              </a:srgbClr>
            </a:solidFill>
            <a:miter lim="800000"/>
          </a:ln>
        </p:spPr>
      </p:sp>
      <p:sp>
        <p:nvSpPr>
          <p:cNvPr id="107213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2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7858" name="幻灯片图像占位符 1"/>
          <p:cNvSpPr>
            <a:spLocks noGrp="1" noRot="1" noChangeAspect="1" noTextEdit="1"/>
          </p:cNvSpPr>
          <p:nvPr>
            <p:ph type="sldImg"/>
          </p:nvPr>
        </p:nvSpPr>
        <p:spPr>
          <a:ln>
            <a:solidFill>
              <a:srgbClr val="000000">
                <a:alpha val="100000"/>
              </a:srgbClr>
            </a:solidFill>
            <a:miter lim="800000"/>
          </a:ln>
        </p:spPr>
      </p:sp>
      <p:sp>
        <p:nvSpPr>
          <p:cNvPr id="101785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7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3154" name="幻灯片图像占位符 1"/>
          <p:cNvSpPr>
            <a:spLocks noGrp="1" noRot="1" noChangeAspect="1" noTextEdit="1"/>
          </p:cNvSpPr>
          <p:nvPr>
            <p:ph type="sldImg"/>
          </p:nvPr>
        </p:nvSpPr>
        <p:spPr>
          <a:ln>
            <a:solidFill>
              <a:srgbClr val="000000">
                <a:alpha val="100000"/>
              </a:srgbClr>
            </a:solidFill>
            <a:miter lim="800000"/>
          </a:ln>
        </p:spPr>
      </p:sp>
      <p:sp>
        <p:nvSpPr>
          <p:cNvPr id="10731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3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4178" name="幻灯片图像占位符 1"/>
          <p:cNvSpPr>
            <a:spLocks noGrp="1" noRot="1" noChangeAspect="1" noTextEdit="1"/>
          </p:cNvSpPr>
          <p:nvPr>
            <p:ph type="sldImg"/>
          </p:nvPr>
        </p:nvSpPr>
        <p:spPr>
          <a:ln>
            <a:solidFill>
              <a:srgbClr val="000000">
                <a:alpha val="100000"/>
              </a:srgbClr>
            </a:solidFill>
            <a:miter lim="800000"/>
          </a:ln>
        </p:spPr>
      </p:sp>
      <p:sp>
        <p:nvSpPr>
          <p:cNvPr id="1074179" name="备注占位符 2"/>
          <p:cNvSpPr>
            <a:spLocks noGrp="1"/>
          </p:cNvSpPr>
          <p:nvPr>
            <p:ph type="body" idx="1"/>
          </p:nvPr>
        </p:nvSpPr>
        <p:spPr>
          <a:noFill/>
          <a:ln>
            <a:noFill/>
          </a:ln>
        </p:spPr>
        <p:txBody>
          <a:bodyPr wrap="square" lIns="91440" tIns="45720" rIns="91440" bIns="45720" anchor="t"/>
          <a:p>
            <a:pPr lvl="0"/>
            <a:r>
              <a:rPr lang="zh-CN" altLang="zh-CN" dirty="0">
                <a:ea typeface="宋体" panose="02010600030101010101" pitchFamily="2" charset="-122"/>
              </a:rPr>
              <a:t>绘了生命周期的阶段及每个阶段的主要里程碑。</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074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02" name="幻灯片图像占位符 1"/>
          <p:cNvSpPr>
            <a:spLocks noGrp="1" noRot="1" noChangeAspect="1" noTextEdit="1"/>
          </p:cNvSpPr>
          <p:nvPr>
            <p:ph type="sldImg"/>
          </p:nvPr>
        </p:nvSpPr>
        <p:spPr>
          <a:ln>
            <a:solidFill>
              <a:srgbClr val="000000">
                <a:alpha val="100000"/>
              </a:srgbClr>
            </a:solidFill>
            <a:miter lim="800000"/>
          </a:ln>
        </p:spPr>
      </p:sp>
      <p:sp>
        <p:nvSpPr>
          <p:cNvPr id="107520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5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6226" name="幻灯片图像占位符 1"/>
          <p:cNvSpPr>
            <a:spLocks noGrp="1" noRot="1" noChangeAspect="1" noTextEdit="1"/>
          </p:cNvSpPr>
          <p:nvPr>
            <p:ph type="sldImg"/>
          </p:nvPr>
        </p:nvSpPr>
        <p:spPr>
          <a:ln>
            <a:solidFill>
              <a:srgbClr val="000000">
                <a:alpha val="100000"/>
              </a:srgbClr>
            </a:solidFill>
            <a:miter lim="800000"/>
          </a:ln>
        </p:spPr>
      </p:sp>
      <p:sp>
        <p:nvSpPr>
          <p:cNvPr id="107622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76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8882" name="幻灯片图像占位符 1"/>
          <p:cNvSpPr>
            <a:spLocks noGrp="1" noRot="1" noChangeAspect="1" noTextEdit="1"/>
          </p:cNvSpPr>
          <p:nvPr>
            <p:ph type="sldImg"/>
          </p:nvPr>
        </p:nvSpPr>
        <p:spPr>
          <a:ln>
            <a:solidFill>
              <a:srgbClr val="000000">
                <a:alpha val="100000"/>
              </a:srgbClr>
            </a:solidFill>
            <a:miter lim="800000"/>
          </a:ln>
        </p:spPr>
      </p:sp>
      <p:sp>
        <p:nvSpPr>
          <p:cNvPr id="101888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8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9906" name="幻灯片图像占位符 1"/>
          <p:cNvSpPr>
            <a:spLocks noGrp="1" noRot="1" noChangeAspect="1" noTextEdit="1"/>
          </p:cNvSpPr>
          <p:nvPr>
            <p:ph type="sldImg"/>
          </p:nvPr>
        </p:nvSpPr>
        <p:spPr>
          <a:ln>
            <a:solidFill>
              <a:srgbClr val="000000">
                <a:alpha val="100000"/>
              </a:srgbClr>
            </a:solidFill>
            <a:miter lim="800000"/>
          </a:ln>
        </p:spPr>
      </p:sp>
      <p:sp>
        <p:nvSpPr>
          <p:cNvPr id="101990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19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0930" name="幻灯片图像占位符 1"/>
          <p:cNvSpPr>
            <a:spLocks noGrp="1" noRot="1" noChangeAspect="1" noTextEdit="1"/>
          </p:cNvSpPr>
          <p:nvPr>
            <p:ph type="sldImg"/>
          </p:nvPr>
        </p:nvSpPr>
        <p:spPr>
          <a:ln>
            <a:solidFill>
              <a:srgbClr val="000000">
                <a:alpha val="100000"/>
              </a:srgbClr>
            </a:solidFill>
            <a:miter lim="800000"/>
          </a:ln>
        </p:spPr>
      </p:sp>
      <p:sp>
        <p:nvSpPr>
          <p:cNvPr id="102093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09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F41187F-ED5F-4549-A1AD-28A12BE3768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EFBB8EE-24AE-4E93-8C03-E406C743294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cxnSp>
        <p:nvCxnSpPr>
          <p:cNvPr id="4" name="直接连接符 4"/>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88640"/>
            <a:ext cx="8229600" cy="1143000"/>
          </a:xfrm>
        </p:spPr>
        <p:txBody>
          <a:bodyPr/>
          <a:lstStyle>
            <a:lvl1pPr algn="l">
              <a:defRPr sz="3600" b="1" i="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内容占位符 4"/>
          <p:cNvSpPr>
            <a:spLocks noGrp="1"/>
          </p:cNvSpPr>
          <p:nvPr>
            <p:ph sz="quarter" idx="10"/>
          </p:nvPr>
        </p:nvSpPr>
        <p:spPr>
          <a:xfrm>
            <a:off x="1000100" y="1285860"/>
            <a:ext cx="6858048" cy="4000528"/>
          </a:xfrm>
        </p:spPr>
        <p:txBody>
          <a:bodyPr/>
          <a:lstStyle>
            <a:lvl1pPr>
              <a:lnSpc>
                <a:spcPct val="150000"/>
              </a:lnSpc>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3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pic>
        <p:nvPicPr>
          <p:cNvPr id="5" name="图片 9"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auto">
          <a:xfrm>
            <a:off x="2728913" y="2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7"/>
          <p:cNvSpPr>
            <a:spLocks noChangeArrowheads="1"/>
          </p:cNvSpPr>
          <p:nvPr userDrawn="1"/>
        </p:nvSpPr>
        <p:spPr bwMode="auto">
          <a:xfrm>
            <a:off x="6934200" y="65373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FA3669D-D77A-4815-980F-9E1349B5C38B}" type="slidenum">
              <a:rPr lang="en-US" altLang="zh-CN" sz="1400" b="1">
                <a:solidFill>
                  <a:schemeClr val="bg1"/>
                </a:solidFill>
                <a:latin typeface="宋体" panose="02010600030101010101" pitchFamily="2" charset="-122"/>
              </a:rPr>
            </a:fld>
            <a:r>
              <a:rPr lang="en-US" altLang="zh-CN" sz="1400" b="1">
                <a:solidFill>
                  <a:schemeClr val="bg1"/>
                </a:solidFill>
                <a:latin typeface="宋体" panose="02010600030101010101" pitchFamily="2" charset="-122"/>
              </a:rPr>
              <a:t>/42</a:t>
            </a:r>
            <a:endParaRPr lang="en-US" altLang="zh-CN">
              <a:solidFill>
                <a:schemeClr val="bg1"/>
              </a:solidFill>
            </a:endParaRPr>
          </a:p>
        </p:txBody>
      </p:sp>
      <p:pic>
        <p:nvPicPr>
          <p:cNvPr id="8"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28688"/>
            <a:ext cx="8270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04238" y="857250"/>
            <a:ext cx="6397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66738" y="176213"/>
            <a:ext cx="7772400" cy="64135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7475" y="909638"/>
            <a:ext cx="4379913"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788" y="909638"/>
            <a:ext cx="4379912"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页脚占位符 4"/>
          <p:cNvSpPr>
            <a:spLocks noGrp="1"/>
          </p:cNvSpPr>
          <p:nvPr>
            <p:ph type="ftr" sz="quarter" idx="10"/>
          </p:nvPr>
        </p:nvSpPr>
        <p:spPr>
          <a:xfrm>
            <a:off x="3151188" y="6313488"/>
            <a:ext cx="2895600" cy="45720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5 Marcador de número de diapositiva"/>
          <p:cNvSpPr txBox="1"/>
          <p:nvPr/>
        </p:nvSpPr>
        <p:spPr>
          <a:xfrm>
            <a:off x="8204200" y="66675"/>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pic>
        <p:nvPicPr>
          <p:cNvPr id="4102"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2" name="1 Título"/>
          <p:cNvSpPr txBox="1"/>
          <p:nvPr/>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smtClean="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软件工程学概述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 name="日期占位符 1"/>
          <p:cNvSpPr>
            <a:spLocks noGrp="1"/>
          </p:cNvSpPr>
          <p:nvPr>
            <p:ph type="dt" sz="half" idx="10"/>
          </p:nvPr>
        </p:nvSpPr>
        <p:spPr>
          <a:xfrm>
            <a:off x="457200" y="6356350"/>
            <a:ext cx="21336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E8EE7303-F930-46D0-9071-4A293AB2F175}" type="datetime1">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a:xfrm>
            <a:off x="6553200" y="6356350"/>
            <a:ext cx="2133600" cy="365125"/>
          </a:xfrm>
        </p:spPr>
        <p:txBody>
          <a:bodyPr/>
          <a:p>
            <a:pPr lvl="0" eaLnBrk="1" hangingPunct="1"/>
            <a:fld id="{9A0DB2DC-4C9A-4742-B13C-FB6460FD3503}" type="slidenum">
              <a:rPr lang="es-ES" altLang="zh-CN" dirty="0"/>
            </a:fld>
            <a:endParaRPr lang="es-E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E1C8D2-69EE-436C-A8BA-EED55B16802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6EEFDA-9862-466D-AD66-47F6952DFFFF}"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431B7A-FE65-4BA5-BA2C-DFE14387D370}"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387350"/>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749425"/>
            <a:ext cx="8229600" cy="4525963"/>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Font typeface="Wingdings" panose="05000000000000000000" pitchFamily="2" charset="2"/>
        <a:buChar char="Ø"/>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1.xml"/><Relationship Id="rId2" Type="http://schemas.openxmlformats.org/officeDocument/2006/relationships/image" Target="../media/image5.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1.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1.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1.xml"/><Relationship Id="rId2" Type="http://schemas.openxmlformats.org/officeDocument/2006/relationships/image" Target="../media/image5.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1.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1.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1.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1.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1.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1.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1.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54.xml"/><Relationship Id="rId6" Type="http://schemas.openxmlformats.org/officeDocument/2006/relationships/slideLayout" Target="../slideLayouts/slideLayout21.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1.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1.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1.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1.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txBox="1"/>
          <p:nvPr/>
        </p:nvSpPr>
        <p:spPr>
          <a:xfrm>
            <a:off x="0" y="2906713"/>
            <a:ext cx="9144000" cy="2854325"/>
          </a:xfrm>
          <a:prstGeom prst="rect">
            <a:avLst/>
          </a:prstGeom>
          <a:solidFill>
            <a:srgbClr val="C00000"/>
          </a:solidFill>
          <a:ln w="9525">
            <a:noFill/>
          </a:ln>
        </p:spPr>
        <p:txBody>
          <a:bodyPr anchor="ctr" anchorCtr="1"/>
          <a:lstStyle/>
          <a:p>
            <a:pPr marL="342900" indent="-342900" algn="ctr" eaLnBrk="0" hangingPunct="0">
              <a:lnSpc>
                <a:spcPct val="200000"/>
              </a:lnSpc>
              <a:spcBef>
                <a:spcPct val="20000"/>
              </a:spcBef>
            </a:pPr>
            <a:endParaRPr lang="en-US" altLang="zh-CN" sz="5400" b="1" dirty="0">
              <a:solidFill>
                <a:schemeClr val="bg1"/>
              </a:solidFill>
              <a:latin typeface="微软雅黑" panose="020B0503020204020204" pitchFamily="34" charset="-122"/>
              <a:ea typeface="微软雅黑" panose="020B0503020204020204" pitchFamily="34" charset="-122"/>
            </a:endParaRPr>
          </a:p>
        </p:txBody>
      </p:sp>
      <p:sp>
        <p:nvSpPr>
          <p:cNvPr id="15363" name="文本框 1"/>
          <p:cNvSpPr txBox="1"/>
          <p:nvPr/>
        </p:nvSpPr>
        <p:spPr>
          <a:xfrm>
            <a:off x="0" y="3533775"/>
            <a:ext cx="9144000" cy="922020"/>
          </a:xfrm>
          <a:prstGeom prst="rect">
            <a:avLst/>
          </a:prstGeom>
          <a:noFill/>
          <a:ln w="9525">
            <a:noFill/>
          </a:ln>
        </p:spPr>
        <p:txBody>
          <a:bodyPr>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软件工程</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5364" name="TextBox 4"/>
          <p:cNvSpPr txBox="1"/>
          <p:nvPr/>
        </p:nvSpPr>
        <p:spPr>
          <a:xfrm>
            <a:off x="0" y="4630738"/>
            <a:ext cx="9144000" cy="706755"/>
          </a:xfrm>
          <a:prstGeom prst="rect">
            <a:avLst/>
          </a:prstGeom>
          <a:noFill/>
          <a:ln w="9525">
            <a:noFill/>
          </a:ln>
        </p:spPr>
        <p:txBody>
          <a:bodyPr>
            <a:spAutoFit/>
          </a:bodyPr>
          <a:lstStyle/>
          <a:p>
            <a:pPr algn="ctr"/>
            <a:r>
              <a:rPr lang="zh-CN" altLang="en-US" sz="4000" dirty="0">
                <a:solidFill>
                  <a:schemeClr val="bg1"/>
                </a:solidFill>
                <a:latin typeface="华文行楷" panose="02010800040101010101" pitchFamily="2" charset="-122"/>
                <a:ea typeface="华文行楷" panose="02010800040101010101" pitchFamily="2" charset="-122"/>
              </a:rPr>
              <a:t>周绪川 </a:t>
            </a:r>
            <a:r>
              <a:rPr lang="en-US" altLang="zh-CN" sz="4000" dirty="0">
                <a:solidFill>
                  <a:schemeClr val="bg1"/>
                </a:solidFill>
                <a:latin typeface="华文行楷" panose="02010800040101010101" pitchFamily="2" charset="-122"/>
                <a:ea typeface="华文行楷" panose="02010800040101010101" pitchFamily="2" charset="-122"/>
              </a:rPr>
              <a:t>13348802801</a:t>
            </a:r>
            <a:endParaRPr lang="zh-CN" altLang="en-US" sz="4000" dirty="0">
              <a:solidFill>
                <a:schemeClr val="bg1"/>
              </a:solidFill>
              <a:latin typeface="华文行楷" panose="02010800040101010101" pitchFamily="2" charset="-122"/>
              <a:ea typeface="华文行楷" panose="02010800040101010101" pitchFamily="2" charset="-122"/>
            </a:endParaRPr>
          </a:p>
        </p:txBody>
      </p:sp>
      <p:pic>
        <p:nvPicPr>
          <p:cNvPr id="2" name="图片 1" descr="新校徽"/>
          <p:cNvPicPr>
            <a:picLocks noChangeAspect="1"/>
          </p:cNvPicPr>
          <p:nvPr/>
        </p:nvPicPr>
        <p:blipFill>
          <a:blip r:embed="rId1"/>
          <a:stretch>
            <a:fillRect/>
          </a:stretch>
        </p:blipFill>
        <p:spPr>
          <a:xfrm>
            <a:off x="1195705" y="821055"/>
            <a:ext cx="1828800" cy="1828800"/>
          </a:xfrm>
          <a:prstGeom prst="rect">
            <a:avLst/>
          </a:prstGeom>
        </p:spPr>
      </p:pic>
      <p:pic>
        <p:nvPicPr>
          <p:cNvPr id="3" name="图片 2" descr="新校训"/>
          <p:cNvPicPr>
            <a:picLocks noChangeAspect="1"/>
          </p:cNvPicPr>
          <p:nvPr/>
        </p:nvPicPr>
        <p:blipFill>
          <a:blip r:embed="rId2"/>
          <a:stretch>
            <a:fillRect/>
          </a:stretch>
        </p:blipFill>
        <p:spPr>
          <a:xfrm>
            <a:off x="3741420" y="565150"/>
            <a:ext cx="3505835" cy="2343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10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rPr>
              <a:t>软件开发工作量分配比例</a:t>
            </a:r>
            <a:r>
              <a:rPr lang="zh-CN" altLang="en-US" sz="4400">
                <a:solidFill>
                  <a:srgbClr val="FF0000"/>
                </a:solidFill>
              </a:rPr>
              <a:t> </a:t>
            </a:r>
            <a:endParaRPr lang="zh-CN" altLang="en-US" sz="4400">
              <a:solidFill>
                <a:srgbClr val="FF0000"/>
              </a:solidFill>
            </a:endParaRPr>
          </a:p>
        </p:txBody>
      </p:sp>
      <p:graphicFrame>
        <p:nvGraphicFramePr>
          <p:cNvPr id="16387" name="Object 3"/>
          <p:cNvGraphicFramePr/>
          <p:nvPr/>
        </p:nvGraphicFramePr>
        <p:xfrm>
          <a:off x="2209800" y="1447800"/>
          <a:ext cx="4876800" cy="4724400"/>
        </p:xfrm>
        <a:graphic>
          <a:graphicData uri="http://schemas.openxmlformats.org/presentationml/2006/ole">
            <mc:AlternateContent xmlns:mc="http://schemas.openxmlformats.org/markup-compatibility/2006">
              <mc:Choice xmlns:v="urn:schemas-microsoft-com:vml" Requires="v">
                <p:oleObj spid="_x0000_s1027" name="" r:id="rId1" imgW="3307715" imgH="3307715" progId="Visio.Drawing.11">
                  <p:embed/>
                </p:oleObj>
              </mc:Choice>
              <mc:Fallback>
                <p:oleObj name="" r:id="rId1" imgW="3307715" imgH="3307715" progId="Visio.Drawing.11">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48768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8" name="Text Box 4"/>
          <p:cNvSpPr txBox="1">
            <a:spLocks noChangeArrowheads="1"/>
          </p:cNvSpPr>
          <p:nvPr/>
        </p:nvSpPr>
        <p:spPr bwMode="auto">
          <a:xfrm>
            <a:off x="3048000" y="1828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40% ~ 50%</a:t>
            </a:r>
            <a:endParaRPr lang="en-US" altLang="zh-CN"/>
          </a:p>
        </p:txBody>
      </p:sp>
      <p:sp>
        <p:nvSpPr>
          <p:cNvPr id="16389" name="Text Box 5"/>
          <p:cNvSpPr txBox="1">
            <a:spLocks noChangeArrowheads="1"/>
          </p:cNvSpPr>
          <p:nvPr/>
        </p:nvSpPr>
        <p:spPr bwMode="auto">
          <a:xfrm>
            <a:off x="76200" y="41290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10% ~ 20%</a:t>
            </a:r>
            <a:endParaRPr lang="en-US" altLang="zh-CN"/>
          </a:p>
        </p:txBody>
      </p:sp>
      <p:sp>
        <p:nvSpPr>
          <p:cNvPr id="16390" name="Line 6"/>
          <p:cNvSpPr>
            <a:spLocks noChangeShapeType="1"/>
          </p:cNvSpPr>
          <p:nvPr/>
        </p:nvSpPr>
        <p:spPr bwMode="auto">
          <a:xfrm>
            <a:off x="1752600" y="3962400"/>
            <a:ext cx="83820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1" name="Line 7"/>
          <p:cNvSpPr>
            <a:spLocks noChangeShapeType="1"/>
          </p:cNvSpPr>
          <p:nvPr/>
        </p:nvSpPr>
        <p:spPr bwMode="auto">
          <a:xfrm flipH="1">
            <a:off x="1828800" y="2057400"/>
            <a:ext cx="1219200" cy="762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55625" y="457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latin typeface="宋体" panose="02010600030101010101" pitchFamily="2" charset="-122"/>
              </a:rPr>
              <a:t>软件开发成本分布</a:t>
            </a:r>
            <a:endParaRPr lang="zh-CN" altLang="en-US" sz="4000" b="1">
              <a:solidFill>
                <a:srgbClr val="FF0000"/>
              </a:solidFill>
              <a:latin typeface="宋体" panose="02010600030101010101" pitchFamily="2" charset="-122"/>
            </a:endParaRPr>
          </a:p>
        </p:txBody>
      </p:sp>
      <p:graphicFrame>
        <p:nvGraphicFramePr>
          <p:cNvPr id="67587" name="Group 3"/>
          <p:cNvGraphicFramePr>
            <a:graphicFrameLocks noGrp="1"/>
          </p:cNvGraphicFramePr>
          <p:nvPr/>
        </p:nvGraphicFramePr>
        <p:xfrm>
          <a:off x="381000" y="1219200"/>
          <a:ext cx="8229600" cy="5105400"/>
        </p:xfrm>
        <a:graphic>
          <a:graphicData uri="http://schemas.openxmlformats.org/drawingml/2006/table">
            <a:tbl>
              <a:tblPr/>
              <a:tblGrid>
                <a:gridCol w="2397318"/>
                <a:gridCol w="1997765"/>
                <a:gridCol w="1777117"/>
                <a:gridCol w="2057400"/>
              </a:tblGrid>
              <a:tr h="54510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软件类型</a:t>
                      </a:r>
                      <a:endParaRPr kumimoji="0" lang="zh-CN" altLang="en-US"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开发成本按阶段分布</a:t>
                      </a: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545108">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需求与设计</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实现</a:t>
                      </a:r>
                      <a:endParaRPr kumimoji="0" lang="zh-CN" altLang="en-US"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测试</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控制软件</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46</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20</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34</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9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航空航天软件</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34</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20</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46</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10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操作系统</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33</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17</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50</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67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科技计算软件</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44</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26</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30</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65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a:ln>
                            <a:noFill/>
                          </a:ln>
                          <a:solidFill>
                            <a:schemeClr val="tx1"/>
                          </a:solidFill>
                          <a:effectLst/>
                          <a:latin typeface="宋体" panose="02010600030101010101" pitchFamily="2" charset="-122"/>
                          <a:ea typeface="宋体" panose="02010600030101010101" pitchFamily="2" charset="-122"/>
                        </a:rPr>
                        <a:t>商业应用软件</a:t>
                      </a: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44</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a:ln>
                            <a:noFill/>
                          </a:ln>
                          <a:solidFill>
                            <a:schemeClr val="tx1"/>
                          </a:solidFill>
                          <a:effectLst/>
                          <a:latin typeface="宋体" panose="02010600030101010101" pitchFamily="2" charset="-122"/>
                          <a:ea typeface="ˎ̥"/>
                          <a:cs typeface="ˎ̥"/>
                        </a:rPr>
                        <a:t>28</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a:ln>
                            <a:noFill/>
                          </a:ln>
                          <a:solidFill>
                            <a:schemeClr val="tx1"/>
                          </a:solidFill>
                          <a:effectLst/>
                          <a:latin typeface="宋体" panose="02010600030101010101" pitchFamily="2" charset="-122"/>
                          <a:ea typeface="ˎ̥"/>
                          <a:cs typeface="ˎ̥"/>
                        </a:rPr>
                        <a:t>28</a:t>
                      </a:r>
                      <a:endParaRPr kumimoji="0"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579438"/>
            <a:ext cx="8915400" cy="639762"/>
          </a:xfrm>
        </p:spPr>
        <p:txBody>
          <a:bodyPr/>
          <a:lstStyle/>
          <a:p>
            <a:pPr eaLnBrk="1" hangingPunct="1"/>
            <a:r>
              <a:rPr lang="zh-CN" altLang="en-US" sz="3600">
                <a:ea typeface="黑体" panose="02010609060101010101" pitchFamily="49" charset="-122"/>
              </a:rPr>
              <a:t>引入同一变化付出的代价随时间变化的趋势</a:t>
            </a:r>
            <a:endParaRPr lang="zh-CN" altLang="en-US" sz="3600">
              <a:ea typeface="黑体" panose="02010609060101010101" pitchFamily="49" charset="-122"/>
            </a:endParaRPr>
          </a:p>
        </p:txBody>
      </p:sp>
      <p:pic>
        <p:nvPicPr>
          <p:cNvPr id="18435"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1430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457200"/>
            <a:ext cx="8229600" cy="685800"/>
          </a:xfrm>
        </p:spPr>
        <p:txBody>
          <a:bodyPr/>
          <a:lstStyle/>
          <a:p>
            <a:pPr eaLnBrk="1" hangingPunct="1"/>
            <a:r>
              <a:rPr lang="zh-CN" altLang="en-US" sz="3600" b="1"/>
              <a:t>软件工程概念的提出</a:t>
            </a:r>
            <a:endParaRPr lang="zh-CN" altLang="en-US" sz="3600" b="1"/>
          </a:p>
        </p:txBody>
      </p:sp>
      <p:sp>
        <p:nvSpPr>
          <p:cNvPr id="70659" name="Rectangle 3"/>
          <p:cNvSpPr>
            <a:spLocks noGrp="1" noChangeArrowheads="1"/>
          </p:cNvSpPr>
          <p:nvPr>
            <p:ph type="body" idx="1"/>
          </p:nvPr>
        </p:nvSpPr>
        <p:spPr>
          <a:xfrm>
            <a:off x="152400" y="1143000"/>
            <a:ext cx="8763000" cy="5562600"/>
          </a:xfrm>
        </p:spPr>
        <p:txBody>
          <a:bodyPr/>
          <a:lstStyle/>
          <a:p>
            <a:pPr algn="just" eaLnBrk="1" hangingPunct="1">
              <a:lnSpc>
                <a:spcPct val="105000"/>
              </a:lnSpc>
              <a:spcBef>
                <a:spcPct val="30000"/>
              </a:spcBef>
            </a:pPr>
            <a:r>
              <a:rPr lang="zh-CN" altLang="en-US" sz="2800" b="1">
                <a:latin typeface="宋体" panose="02010600030101010101" pitchFamily="2" charset="-122"/>
              </a:rPr>
              <a:t>为了克服软件危机，北大西洋公约组织成员国的软件工作者，于</a:t>
            </a:r>
            <a:r>
              <a:rPr lang="zh-CN" altLang="zh-CN" sz="2800" b="1">
                <a:latin typeface="宋体" panose="02010600030101010101" pitchFamily="2" charset="-122"/>
              </a:rPr>
              <a:t>1968</a:t>
            </a:r>
            <a:r>
              <a:rPr lang="zh-CN" altLang="en-US" sz="2800" b="1">
                <a:latin typeface="宋体" panose="02010600030101010101" pitchFamily="2" charset="-122"/>
              </a:rPr>
              <a:t>年和</a:t>
            </a:r>
            <a:r>
              <a:rPr lang="zh-CN" altLang="zh-CN" sz="2800" b="1">
                <a:latin typeface="宋体" panose="02010600030101010101" pitchFamily="2" charset="-122"/>
              </a:rPr>
              <a:t>1969</a:t>
            </a:r>
            <a:r>
              <a:rPr lang="zh-CN" altLang="en-US" sz="2800" b="1">
                <a:latin typeface="宋体" panose="02010600030101010101" pitchFamily="2" charset="-122"/>
              </a:rPr>
              <a:t>年两次召开会议</a:t>
            </a:r>
            <a:r>
              <a:rPr lang="zh-CN" altLang="zh-CN" sz="2800" b="1">
                <a:latin typeface="宋体" panose="02010600030101010101" pitchFamily="2" charset="-122"/>
              </a:rPr>
              <a:t>(NATO</a:t>
            </a:r>
            <a:r>
              <a:rPr lang="zh-CN" altLang="en-US" sz="2800" b="1">
                <a:latin typeface="宋体" panose="02010600030101010101" pitchFamily="2" charset="-122"/>
              </a:rPr>
              <a:t>学术会议</a:t>
            </a:r>
            <a:r>
              <a:rPr lang="zh-CN" altLang="zh-CN" sz="2800" b="1">
                <a:latin typeface="宋体" panose="02010600030101010101" pitchFamily="2" charset="-122"/>
              </a:rPr>
              <a:t>)</a:t>
            </a:r>
            <a:r>
              <a:rPr lang="zh-CN" altLang="en-US" sz="2800" b="1">
                <a:latin typeface="宋体" panose="02010600030101010101" pitchFamily="2" charset="-122"/>
              </a:rPr>
              <a:t>，提出了“软件工程”概念</a:t>
            </a:r>
            <a:endParaRPr lang="zh-CN" altLang="en-US" sz="2800" b="1">
              <a:latin typeface="宋体" panose="02010600030101010101" pitchFamily="2" charset="-122"/>
            </a:endParaRPr>
          </a:p>
          <a:p>
            <a:pPr lvl="1" eaLnBrk="1" hangingPunct="1">
              <a:lnSpc>
                <a:spcPct val="105000"/>
              </a:lnSpc>
              <a:spcBef>
                <a:spcPct val="30000"/>
              </a:spcBef>
            </a:pPr>
            <a:r>
              <a:rPr lang="zh-CN" altLang="en-US" sz="2400" b="1"/>
              <a:t>采用工程的概念、原理、技术和方法来开发与维护软件</a:t>
            </a:r>
            <a:endParaRPr lang="zh-CN" altLang="en-US" sz="2400" b="1"/>
          </a:p>
          <a:p>
            <a:pPr lvl="1" eaLnBrk="1" hangingPunct="1">
              <a:lnSpc>
                <a:spcPct val="105000"/>
              </a:lnSpc>
              <a:spcBef>
                <a:spcPct val="30000"/>
              </a:spcBef>
            </a:pPr>
            <a:r>
              <a:rPr lang="zh-CN" altLang="en-US" sz="2400" b="1"/>
              <a:t>把经过时间考验而证明正确的管理技术和当前能够得到的最好的技术方法结合起来</a:t>
            </a:r>
            <a:endParaRPr lang="zh-CN" altLang="en-US" sz="2400" b="1">
              <a:latin typeface="宋体" panose="02010600030101010101" pitchFamily="2" charset="-122"/>
            </a:endParaRPr>
          </a:p>
          <a:p>
            <a:pPr algn="just" eaLnBrk="1" hangingPunct="1">
              <a:lnSpc>
                <a:spcPct val="105000"/>
              </a:lnSpc>
              <a:spcBef>
                <a:spcPct val="30000"/>
              </a:spcBef>
            </a:pPr>
            <a:r>
              <a:rPr lang="zh-CN" altLang="en-US" sz="2800" b="1">
                <a:latin typeface="宋体" panose="02010600030101010101" pitchFamily="2" charset="-122"/>
              </a:rPr>
              <a:t>近</a:t>
            </a:r>
            <a:r>
              <a:rPr lang="zh-CN" altLang="zh-CN" sz="2800" b="1">
                <a:latin typeface="宋体" panose="02010600030101010101" pitchFamily="2" charset="-122"/>
              </a:rPr>
              <a:t>40</a:t>
            </a:r>
            <a:r>
              <a:rPr lang="zh-CN" altLang="en-US" sz="2800" b="1">
                <a:latin typeface="宋体" panose="02010600030101010101" pitchFamily="2" charset="-122"/>
              </a:rPr>
              <a:t>年来，人们一直与软件危机进行不懈斗争</a:t>
            </a:r>
            <a:endParaRPr lang="zh-CN" altLang="en-US" sz="2800" b="1">
              <a:latin typeface="宋体" panose="02010600030101010101" pitchFamily="2" charset="-122"/>
            </a:endParaRPr>
          </a:p>
          <a:p>
            <a:pPr lvl="1" algn="just" eaLnBrk="1" hangingPunct="1">
              <a:lnSpc>
                <a:spcPct val="105000"/>
              </a:lnSpc>
              <a:spcBef>
                <a:spcPct val="30000"/>
              </a:spcBef>
            </a:pPr>
            <a:r>
              <a:rPr lang="zh-CN" altLang="zh-CN" sz="2400" b="1">
                <a:latin typeface="宋体" panose="02010600030101010101" pitchFamily="2" charset="-122"/>
              </a:rPr>
              <a:t>软件工程理论</a:t>
            </a:r>
            <a:r>
              <a:rPr lang="zh-CN" altLang="en-US" sz="2400" b="1">
                <a:latin typeface="宋体" panose="02010600030101010101" pitchFamily="2" charset="-122"/>
              </a:rPr>
              <a:t>与实践水平不断发展</a:t>
            </a:r>
            <a:endParaRPr lang="zh-CN" altLang="en-US" sz="2400" b="1">
              <a:latin typeface="宋体" panose="02010600030101010101" pitchFamily="2" charset="-122"/>
            </a:endParaRPr>
          </a:p>
          <a:p>
            <a:pPr lvl="1" algn="just" eaLnBrk="1" hangingPunct="1">
              <a:lnSpc>
                <a:spcPct val="105000"/>
              </a:lnSpc>
              <a:spcBef>
                <a:spcPct val="30000"/>
              </a:spcBef>
            </a:pPr>
            <a:r>
              <a:rPr lang="en-US" altLang="zh-CN" sz="2400" b="1">
                <a:latin typeface="宋体" panose="02010600030101010101" pitchFamily="2" charset="-122"/>
              </a:rPr>
              <a:t>软件开发方法学、软件需求工程、软件过程控制与改进、软件质量工程、软件可靠性工程、软件能力成熟度</a:t>
            </a:r>
            <a:r>
              <a:rPr lang="zh-CN" altLang="zh-CN" sz="2400" b="1">
                <a:latin typeface="宋体" panose="02010600030101010101" pitchFamily="2" charset="-122"/>
              </a:rPr>
              <a:t>(CMM)</a:t>
            </a:r>
            <a:r>
              <a:rPr lang="zh-CN" altLang="en-US" sz="2400" b="1">
                <a:latin typeface="宋体" panose="02010600030101010101" pitchFamily="2" charset="-122"/>
              </a:rPr>
              <a:t>、</a:t>
            </a:r>
            <a:r>
              <a:rPr lang="zh-CN" altLang="zh-CN" sz="2400" b="1">
                <a:latin typeface="宋体" panose="02010600030101010101" pitchFamily="2" charset="-122"/>
              </a:rPr>
              <a:t>软件测试与认证</a:t>
            </a:r>
            <a:r>
              <a:rPr lang="zh-CN" altLang="en-US" sz="2400" b="1">
                <a:latin typeface="宋体" panose="02010600030101010101" pitchFamily="2" charset="-122"/>
              </a:rPr>
              <a:t>以及软件可信计算等已成为软件工程学的几个重要分支</a:t>
            </a:r>
            <a:endParaRPr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calcmode="lin" valueType="num">
                                      <p:cBhvr additive="base">
                                        <p:cTn id="12"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59">
                                            <p:txEl>
                                              <p:pRg st="2" end="2"/>
                                            </p:txEl>
                                          </p:spTgt>
                                        </p:tgtEl>
                                        <p:attrNameLst>
                                          <p:attrName>style.visibility</p:attrName>
                                        </p:attrNameLst>
                                      </p:cBhvr>
                                      <p:to>
                                        <p:strVal val="visible"/>
                                      </p:to>
                                    </p:set>
                                    <p:anim calcmode="lin" valueType="num">
                                      <p:cBhvr additive="base">
                                        <p:cTn id="18"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0659">
                                            <p:txEl>
                                              <p:pRg st="3" end="3"/>
                                            </p:txEl>
                                          </p:spTgt>
                                        </p:tgtEl>
                                        <p:attrNameLst>
                                          <p:attrName>style.visibility</p:attrName>
                                        </p:attrNameLst>
                                      </p:cBhvr>
                                      <p:to>
                                        <p:strVal val="visible"/>
                                      </p:to>
                                    </p:set>
                                    <p:anim calcmode="lin" valueType="num">
                                      <p:cBhvr additive="base">
                                        <p:cTn id="24"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0659">
                                            <p:txEl>
                                              <p:pRg st="4" end="4"/>
                                            </p:txEl>
                                          </p:spTgt>
                                        </p:tgtEl>
                                        <p:attrNameLst>
                                          <p:attrName>style.visibility</p:attrName>
                                        </p:attrNameLst>
                                      </p:cBhvr>
                                      <p:to>
                                        <p:strVal val="visible"/>
                                      </p:to>
                                    </p:set>
                                    <p:anim calcmode="lin" valueType="num">
                                      <p:cBhvr additive="base">
                                        <p:cTn id="30"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70659">
                                            <p:txEl>
                                              <p:pRg st="5" end="5"/>
                                            </p:txEl>
                                          </p:spTgt>
                                        </p:tgtEl>
                                        <p:attrNameLst>
                                          <p:attrName>style.visibility</p:attrName>
                                        </p:attrNameLst>
                                      </p:cBhvr>
                                      <p:to>
                                        <p:strVal val="visible"/>
                                      </p:to>
                                    </p:set>
                                    <p:anim calcmode="lin" valueType="num">
                                      <p:cBhvr additive="base">
                                        <p:cTn id="36" dur="500" fill="hold"/>
                                        <p:tgtEl>
                                          <p:spTgt spid="70659">
                                            <p:txEl>
                                              <p:pRg st="5" end="5"/>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706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609600"/>
          </a:xfrm>
        </p:spPr>
        <p:txBody>
          <a:bodyPr/>
          <a:lstStyle/>
          <a:p>
            <a:pPr eaLnBrk="1" hangingPunct="1"/>
            <a:r>
              <a:rPr lang="zh-CN" altLang="en-US" sz="3600" b="1"/>
              <a:t>软件工程的具体含义</a:t>
            </a:r>
            <a:endParaRPr lang="zh-CN" altLang="en-US" sz="3600" b="1"/>
          </a:p>
        </p:txBody>
      </p:sp>
      <p:sp>
        <p:nvSpPr>
          <p:cNvPr id="71683" name="Rectangle 3"/>
          <p:cNvSpPr>
            <a:spLocks noGrp="1" noChangeArrowheads="1"/>
          </p:cNvSpPr>
          <p:nvPr>
            <p:ph type="body" idx="1"/>
          </p:nvPr>
        </p:nvSpPr>
        <p:spPr>
          <a:xfrm>
            <a:off x="152400" y="1219200"/>
            <a:ext cx="8763000" cy="5486400"/>
          </a:xfrm>
        </p:spPr>
        <p:txBody>
          <a:bodyPr/>
          <a:lstStyle/>
          <a:p>
            <a:pPr marL="609600" indent="-609600" eaLnBrk="1" hangingPunct="1">
              <a:lnSpc>
                <a:spcPct val="105000"/>
              </a:lnSpc>
              <a:spcBef>
                <a:spcPct val="30000"/>
              </a:spcBef>
              <a:buFontTx/>
              <a:buAutoNum type="arabicPeriod"/>
            </a:pPr>
            <a:r>
              <a:rPr lang="zh-CN" altLang="en-US" sz="2400" b="1"/>
              <a:t>软件工程就是把软件开发看成是一个有计划、分阶段、严格按照标准或规范进行的活动</a:t>
            </a:r>
            <a:endParaRPr lang="zh-CN" altLang="en-US" sz="2400" b="1"/>
          </a:p>
          <a:p>
            <a:pPr marL="990600" lvl="1" indent="-533400" eaLnBrk="1" hangingPunct="1">
              <a:lnSpc>
                <a:spcPct val="105000"/>
              </a:lnSpc>
              <a:spcBef>
                <a:spcPct val="30000"/>
              </a:spcBef>
            </a:pPr>
            <a:r>
              <a:rPr lang="zh-CN" altLang="en-US" sz="2000" b="1">
                <a:latin typeface="宋体" panose="02010600030101010101" pitchFamily="2" charset="-122"/>
              </a:rPr>
              <a:t>指导计算机软件开发和维护的工程学科 </a:t>
            </a:r>
            <a:endParaRPr lang="zh-CN" altLang="en-US" sz="2000" b="1">
              <a:latin typeface="宋体" panose="02010600030101010101" pitchFamily="2" charset="-122"/>
            </a:endParaRPr>
          </a:p>
          <a:p>
            <a:pPr marL="990600" lvl="1" indent="-533400" eaLnBrk="1" hangingPunct="1">
              <a:lnSpc>
                <a:spcPct val="105000"/>
              </a:lnSpc>
              <a:spcBef>
                <a:spcPct val="30000"/>
              </a:spcBef>
            </a:pPr>
            <a:r>
              <a:rPr lang="zh-CN" altLang="en-US" sz="2000" b="1">
                <a:latin typeface="宋体" panose="02010600030101010101" pitchFamily="2" charset="-122"/>
              </a:rPr>
              <a:t>工程方法</a:t>
            </a:r>
            <a:r>
              <a:rPr lang="zh-CN" altLang="zh-CN" sz="2000" b="1">
                <a:latin typeface="宋体" panose="02010600030101010101" pitchFamily="2" charset="-122"/>
              </a:rPr>
              <a:t>+</a:t>
            </a:r>
            <a:r>
              <a:rPr lang="zh-CN" altLang="en-US" sz="2000" b="1">
                <a:latin typeface="宋体" panose="02010600030101010101" pitchFamily="2" charset="-122"/>
              </a:rPr>
              <a:t>管理技术</a:t>
            </a:r>
            <a:r>
              <a:rPr lang="zh-CN" altLang="zh-CN" sz="2000" b="1">
                <a:latin typeface="宋体" panose="02010600030101010101" pitchFamily="2" charset="-122"/>
              </a:rPr>
              <a:t>+</a:t>
            </a:r>
            <a:r>
              <a:rPr lang="zh-CN" altLang="en-US" sz="2000" b="1">
                <a:latin typeface="宋体" panose="02010600030101010101" pitchFamily="2" charset="-122"/>
              </a:rPr>
              <a:t>技术方法</a:t>
            </a:r>
            <a:endParaRPr lang="zh-CN" altLang="en-US" sz="2000" b="1">
              <a:latin typeface="宋体" panose="02010600030101010101" pitchFamily="2" charset="-122"/>
            </a:endParaRPr>
          </a:p>
          <a:p>
            <a:pPr marL="609600" indent="-609600" eaLnBrk="1" hangingPunct="1">
              <a:lnSpc>
                <a:spcPct val="105000"/>
              </a:lnSpc>
              <a:spcBef>
                <a:spcPct val="30000"/>
              </a:spcBef>
              <a:buFontTx/>
              <a:buAutoNum type="arabicPeriod"/>
            </a:pPr>
            <a:r>
              <a:rPr lang="zh-CN" altLang="en-US" sz="2400" b="1">
                <a:latin typeface="宋体" panose="02010600030101010101" pitchFamily="2" charset="-122"/>
              </a:rPr>
              <a:t>软件工程是将系统的、规范的、可度量的方法应用于软件的开发、运行和维护的过程</a:t>
            </a:r>
            <a:endParaRPr lang="zh-CN" altLang="en-US" sz="2400" b="1">
              <a:latin typeface="宋体" panose="02010600030101010101" pitchFamily="2" charset="-122"/>
            </a:endParaRPr>
          </a:p>
          <a:p>
            <a:pPr marL="990600" lvl="1" indent="-533400" eaLnBrk="1" hangingPunct="1">
              <a:lnSpc>
                <a:spcPct val="105000"/>
              </a:lnSpc>
              <a:spcBef>
                <a:spcPct val="30000"/>
              </a:spcBef>
            </a:pPr>
            <a:r>
              <a:rPr lang="zh-CN" altLang="en-US" sz="2000" b="1">
                <a:latin typeface="宋体" panose="02010600030101010101" pitchFamily="2" charset="-122"/>
              </a:rPr>
              <a:t>将工程化应用于软件中，并研究上述提到的途径	</a:t>
            </a:r>
            <a:endParaRPr lang="zh-CN" altLang="en-US" sz="2000" b="1">
              <a:latin typeface="宋体" panose="02010600030101010101" pitchFamily="2" charset="-122"/>
            </a:endParaRPr>
          </a:p>
          <a:p>
            <a:pPr marL="609600" indent="-609600" eaLnBrk="1" hangingPunct="1">
              <a:lnSpc>
                <a:spcPct val="105000"/>
              </a:lnSpc>
              <a:spcBef>
                <a:spcPct val="30000"/>
              </a:spcBef>
              <a:buFontTx/>
              <a:buAutoNum type="arabicPeriod"/>
            </a:pPr>
            <a:r>
              <a:rPr lang="zh-CN" altLang="en-US" sz="2400" b="1"/>
              <a:t>要求采用适当的软件开发方法和支持环境及编程语言来表示和支持软件开发各阶段的各种活动，并使开发过程条令化、规范化，使软件产品标准化，开发人员专业化</a:t>
            </a:r>
            <a:endParaRPr lang="zh-CN" altLang="en-US" sz="2400" b="1"/>
          </a:p>
          <a:p>
            <a:pPr marL="609600" indent="-609600" eaLnBrk="1" hangingPunct="1">
              <a:lnSpc>
                <a:spcPct val="105000"/>
              </a:lnSpc>
              <a:spcBef>
                <a:spcPct val="30000"/>
              </a:spcBef>
              <a:buFontTx/>
              <a:buAutoNum type="arabicPeriod"/>
            </a:pPr>
            <a:r>
              <a:rPr lang="zh-CN" altLang="en-US" sz="2400" b="1"/>
              <a:t>用工程学的观点进行费用估算，制定进度，制定计划；用管理科学中的方法和原理进行软件生产的管理；用数学的方法建立软件开发中的各种模型和各种算法</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0" dur="500"/>
                                        <p:tgtEl>
                                          <p:spTgt spid="716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3" dur="500"/>
                                        <p:tgtEl>
                                          <p:spTgt spid="716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 calcmode="lin" valueType="num">
                                      <p:cBhvr additive="base">
                                        <p:cTn id="18"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1683">
                                            <p:txEl>
                                              <p:pRg st="4" end="4"/>
                                            </p:txEl>
                                          </p:spTgt>
                                        </p:tgtEl>
                                        <p:attrNameLst>
                                          <p:attrName>style.visibility</p:attrName>
                                        </p:attrNameLst>
                                      </p:cBhvr>
                                      <p:to>
                                        <p:strVal val="visible"/>
                                      </p:to>
                                    </p:set>
                                    <p:anim calcmode="lin" valueType="num">
                                      <p:cBhvr additive="base">
                                        <p:cTn id="22"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 calcmode="lin" valueType="num">
                                      <p:cBhvr additive="base">
                                        <p:cTn id="28"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1683">
                                            <p:txEl>
                                              <p:pRg st="6" end="6"/>
                                            </p:txEl>
                                          </p:spTgt>
                                        </p:tgtEl>
                                        <p:attrNameLst>
                                          <p:attrName>style.visibility</p:attrName>
                                        </p:attrNameLst>
                                      </p:cBhvr>
                                      <p:to>
                                        <p:strVal val="visible"/>
                                      </p:to>
                                    </p:set>
                                    <p:anim calcmode="lin" valueType="num">
                                      <p:cBhvr additive="base">
                                        <p:cTn id="34" dur="500" fill="hold"/>
                                        <p:tgtEl>
                                          <p:spTgt spid="71683">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716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6629" name="内容占位符 4"/>
          <p:cNvSpPr>
            <a:spLocks noGrp="1"/>
          </p:cNvSpPr>
          <p:nvPr>
            <p:ph idx="1"/>
          </p:nvPr>
        </p:nvSpPr>
        <p:spPr>
          <a:xfrm>
            <a:off x="512763" y="1341438"/>
            <a:ext cx="4491038"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1.2.1</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软件工程的介绍</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软件工程概述</a:t>
            </a:r>
            <a:endParaRPr kumimoji="0" lang="zh-CN" altLang="en-US" sz="28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圆角矩形 7"/>
          <p:cNvSpPr/>
          <p:nvPr/>
        </p:nvSpPr>
        <p:spPr>
          <a:xfrm>
            <a:off x="395288" y="3068638"/>
            <a:ext cx="8064500" cy="2592388"/>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457200" algn="l" defTabSz="914400" rtl="0" eaLnBrk="1" fontAlgn="base" latinLnBrk="0" hangingPunct="1">
              <a:lnSpc>
                <a:spcPct val="125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软件工程是指导计算机软件开发和维护的一门工程学科。采用工程的概念、原理、技术和方法来开发与维护软件，把经过时间考验而证明正确的管理技术和当前能够得到的最好的技术方法结合起来，以经济地开发出高质量的软件并有效地维护它，这就是软件工程。</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365125" y="1484313"/>
            <a:ext cx="8066088" cy="194468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457200" algn="l" defTabSz="914400" rtl="0" eaLnBrk="1" fontAlgn="base" latinLnBrk="0" hangingPunct="1">
              <a:lnSpc>
                <a:spcPct val="125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1968</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年在第一届</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NATO</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会议上曾经给出了软件工程的一个早期定义：“软件工程就是为了经济地获得可靠的且能在实际机器上有效地运行的软件，而建立和使用完善的工程原理。”</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4572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1993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IEEE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进一步给出了一个更全面更具体的定义：“软件工程是： ①把系统的、规范的、可度量的途径应用于软件开发、运行和维护过程，也就是把工程应用于软件； ②研究①中提到的途径。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8"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软件具有的本质特性</a:t>
            </a:r>
            <a:endParaRPr kumimoji="0" lang="zh-CN" altLang="en-US" sz="2400" b="1" i="0" u="none" strike="noStrike" kern="1200" cap="none" spc="0" normalizeH="0" baseline="0" noProof="0" dirty="0">
              <a:ln>
                <a:noFill/>
              </a:ln>
              <a:solidFill>
                <a:prstClr val="black"/>
              </a:solidFill>
              <a:effectLst/>
              <a:uLnTx/>
              <a:uFillTx/>
              <a:latin typeface="+mn-lt"/>
              <a:ea typeface="+mn-ea"/>
              <a:cs typeface="+mn-cs"/>
            </a:endParaRPr>
          </a:p>
        </p:txBody>
      </p:sp>
      <p:graphicFrame>
        <p:nvGraphicFramePr>
          <p:cNvPr id="3" name="图示 2"/>
          <p:cNvGraphicFramePr/>
          <p:nvPr/>
        </p:nvGraphicFramePr>
        <p:xfrm>
          <a:off x="179512" y="1700808"/>
          <a:ext cx="8681612"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软件工程的基本原理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49263" y="1125538"/>
            <a:ext cx="5130800" cy="6032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1.2.2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软件工程的基本原理</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 name="图示 5"/>
          <p:cNvGraphicFramePr/>
          <p:nvPr/>
        </p:nvGraphicFramePr>
        <p:xfrm>
          <a:off x="179512" y="1772815"/>
          <a:ext cx="8681612"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47675" y="1052513"/>
            <a:ext cx="4411663"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1.2.3</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软件工程方法学</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3" name="图示 2"/>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p:cNvSpPr/>
          <p:nvPr/>
        </p:nvSpPr>
        <p:spPr>
          <a:xfrm>
            <a:off x="0" y="2427288"/>
            <a:ext cx="9144000" cy="1911350"/>
          </a:xfrm>
          <a:prstGeom prst="rect">
            <a:avLst/>
          </a:prstGeom>
          <a:solidFill>
            <a:srgbClr val="C00000"/>
          </a:solidFill>
          <a:ln w="9525">
            <a:noFill/>
          </a:ln>
        </p:spPr>
        <p:txBody>
          <a:bodyPr/>
          <a:lstStyle/>
          <a:p>
            <a:endParaRPr lang="zh-CN" altLang="en-US" dirty="0">
              <a:solidFill>
                <a:srgbClr val="FF0000"/>
              </a:solidFill>
              <a:latin typeface="Arial" panose="020B0604020202020204" pitchFamily="34" charset="0"/>
            </a:endParaRPr>
          </a:p>
        </p:txBody>
      </p:sp>
      <p:sp>
        <p:nvSpPr>
          <p:cNvPr id="18435" name="文本框 2"/>
          <p:cNvSpPr txBox="1"/>
          <p:nvPr/>
        </p:nvSpPr>
        <p:spPr>
          <a:xfrm>
            <a:off x="1670526" y="2652713"/>
            <a:ext cx="5617210" cy="1198880"/>
          </a:xfrm>
          <a:prstGeom prst="rect">
            <a:avLst/>
          </a:prstGeom>
          <a:noFill/>
          <a:ln w="9525">
            <a:noFill/>
          </a:ln>
        </p:spPr>
        <p:txBody>
          <a:bodyPr wrap="none">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第</a:t>
            </a:r>
            <a:r>
              <a:rPr lang="en-US" altLang="zh-CN" sz="4800" b="1" dirty="0">
                <a:solidFill>
                  <a:schemeClr val="bg1"/>
                </a:solidFill>
                <a:latin typeface="微软雅黑" panose="020B0503020204020204" pitchFamily="34" charset="-122"/>
                <a:ea typeface="微软雅黑" panose="020B0503020204020204" pitchFamily="34" charset="-122"/>
              </a:rPr>
              <a:t>1</a:t>
            </a:r>
            <a:r>
              <a:rPr lang="zh-CN" altLang="en-US" sz="4800" b="1" dirty="0">
                <a:solidFill>
                  <a:schemeClr val="bg1"/>
                </a:solidFill>
                <a:latin typeface="微软雅黑" panose="020B0503020204020204" pitchFamily="34" charset="-122"/>
                <a:ea typeface="微软雅黑" panose="020B0503020204020204" pitchFamily="34" charset="-122"/>
              </a:rPr>
              <a:t>章 软件工程概述</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图示 6"/>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7"/>
          <p:cNvSpPr txBox="1">
            <a:spLocks noChangeArrowheads="1"/>
          </p:cNvSpPr>
          <p:nvPr/>
        </p:nvSpPr>
        <p:spPr bwMode="auto">
          <a:xfrm>
            <a:off x="415925" y="2420938"/>
            <a:ext cx="8496300" cy="1938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传统方法</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学</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概念：</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传统方法学也称为生命周期方法学或结构化范型。它采用结构化技术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结构化分析、结构化设计和结构化实现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来完成软件开发的各项任务，并使用适当的软件工具或软件工程环境来支持结构化技术的运用</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0" name="标题 3"/>
          <p:cNvSpPr>
            <a:spLocks noGrp="1"/>
          </p:cNvSpPr>
          <p:nvPr>
            <p:ph type="title" idx="4294967295"/>
          </p:nvPr>
        </p:nvSpPr>
        <p:spPr>
          <a:xfrm>
            <a:off x="0" y="793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7"/>
          <p:cNvSpPr txBox="1">
            <a:spLocks noChangeArrowheads="1"/>
          </p:cNvSpPr>
          <p:nvPr/>
        </p:nvSpPr>
        <p:spPr bwMode="auto">
          <a:xfrm>
            <a:off x="382588"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传统方法学的特点</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传统</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方法</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学把软件生命周期的全过程依次划分为若干个阶段，然后顺序地完成每个阶段的任务。</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每个</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阶段的开始和结束都有严格标准，对于任何两个相邻的阶段而言，前一阶段的结束标准就是后一阶段的开始标准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3"/>
          <p:cNvSpPr>
            <a:spLocks noGrp="1"/>
          </p:cNvSpPr>
          <p:nvPr>
            <p:ph type="title" idx="4294967295"/>
          </p:nvPr>
        </p:nvSpPr>
        <p:spPr>
          <a:xfrm>
            <a:off x="0" y="825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7"/>
          <p:cNvSpPr txBox="1">
            <a:spLocks noChangeArrowheads="1"/>
          </p:cNvSpPr>
          <p:nvPr/>
        </p:nvSpPr>
        <p:spPr bwMode="auto">
          <a:xfrm>
            <a:off x="415925" y="2565400"/>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每一个阶段结束之前都必须进行正式严格的技术审查和管理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复审</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审查的一条主要标准就是每个阶段都应该交出“最新式的”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即和所开发的软件完全一致的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高质量的文档资料，从而保证在软件开发工程结束时有一个完整准确的软件配置交付使用</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7"/>
          <p:cNvSpPr txBox="1">
            <a:spLocks noChangeArrowheads="1"/>
          </p:cNvSpPr>
          <p:nvPr/>
        </p:nvSpPr>
        <p:spPr bwMode="auto">
          <a:xfrm>
            <a:off x="415925" y="2636838"/>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采用生命周期方法学可以大大提高软件开发的成功率，软件开发的生产率也能明显提高</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目前，传统方法学仍然是人们在开发软件时使用得十分广泛的软件工程方法学。</a:t>
            </a:r>
            <a:endPar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396875" y="2133600"/>
            <a:ext cx="8497888" cy="2725738"/>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面向对象方法学：</a:t>
            </a:r>
            <a:endPar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概念：</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与传统方法相反，面向对象方法把数据和行为看成是同等重要的，它是一种以数据为主线，把数据和对数据的操作紧密地结合起来的方法</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内容占位符 4"/>
          <p:cNvSpPr txBox="1"/>
          <p:nvPr/>
        </p:nvSpPr>
        <p:spPr bwMode="auto">
          <a:xfrm>
            <a:off x="468313" y="1341438"/>
            <a:ext cx="1695450" cy="452438"/>
          </a:xfrm>
          <a:prstGeom prst="rect">
            <a:avLst/>
          </a:prstGeom>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mn-lt"/>
                <a:ea typeface="+mn-ea"/>
                <a:cs typeface="+mn-cs"/>
              </a:rPr>
              <a:t>四个</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要点</a:t>
            </a:r>
            <a:endParaRPr kumimoji="0" lang="en-US" altLang="zh-CN" sz="2400" b="1" i="0" u="none" strike="noStrike" kern="1200" cap="none" spc="0" normalizeH="0" baseline="0" noProof="0" dirty="0">
              <a:ln>
                <a:noFill/>
              </a:ln>
              <a:solidFill>
                <a:prstClr val="black"/>
              </a:solidFill>
              <a:effectLst/>
              <a:uLnTx/>
              <a:uFillTx/>
              <a:latin typeface="+mn-lt"/>
              <a:ea typeface="+mn-ea"/>
              <a:cs typeface="+mn-cs"/>
            </a:endParaRPr>
          </a:p>
        </p:txBody>
      </p:sp>
      <p:graphicFrame>
        <p:nvGraphicFramePr>
          <p:cNvPr id="5" name="图示 4"/>
          <p:cNvGraphicFramePr/>
          <p:nvPr/>
        </p:nvGraphicFramePr>
        <p:xfrm>
          <a:off x="899592" y="1988840"/>
          <a:ext cx="7272808" cy="3960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415925" y="24923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面向对象方法学基本原则：</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尽量模拟人类习惯的思维方式，使开发软件的方法与过程尽可能接近人类认识世界、解决问题的方法与过程，从而使描述问题的问题空间</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也称为问题域</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与实现解法的解空间</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也称为求解域</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在结构上尽可能</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一致</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415925" y="2133600"/>
            <a:ext cx="8496300" cy="32448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面向对象方法学：</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优点：</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降低了软件产品的复杂性，提高了软件的可理解性，简化了软件的开发和维护</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工作</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面向对象</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方法特有的继承性和多态性，进一步提高了面向对象软件的可重用性</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2 Subtítulo"/>
          <p:cNvSpPr txBox="1"/>
          <p:nvPr/>
        </p:nvSpPr>
        <p:spPr>
          <a:xfrm>
            <a:off x="250825" y="6234113"/>
            <a:ext cx="2017713" cy="463550"/>
          </a:xfrm>
          <a:prstGeom prst="rect">
            <a:avLst/>
          </a:prstGeom>
          <a:noFill/>
          <a:ln w="9525">
            <a:noFill/>
          </a:ln>
        </p:spPr>
        <p:txBody>
          <a:bodyPr/>
          <a:p>
            <a:pPr eaLnBrk="1" hangingPunct="1">
              <a:spcBef>
                <a:spcPct val="20000"/>
              </a:spcBef>
              <a:buFont typeface="Arial" panose="020B0604020202020204" pitchFamily="34" charset="0"/>
            </a:pPr>
            <a:endParaRPr lang="es-ES" altLang="zh-CN" sz="2000" dirty="0">
              <a:solidFill>
                <a:srgbClr val="BFBFBF"/>
              </a:solidFill>
              <a:latin typeface="Calibri" panose="020F0502020204030204" pitchFamily="34"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pic>
        <p:nvPicPr>
          <p:cNvPr id="37892"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37893"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37894" name="TextBox 1"/>
          <p:cNvSpPr txBox="1"/>
          <p:nvPr/>
        </p:nvSpPr>
        <p:spPr>
          <a:xfrm>
            <a:off x="1692275" y="476250"/>
            <a:ext cx="5616575" cy="769938"/>
          </a:xfrm>
          <a:prstGeom prst="rect">
            <a:avLst/>
          </a:prstGeom>
          <a:noFill/>
          <a:ln w="9525">
            <a:noFill/>
          </a:ln>
        </p:spPr>
        <p:txBody>
          <a:bodyPr>
            <a:spAutoFit/>
          </a:bodyPr>
          <a:p>
            <a:pPr algn="ctr" eaLnBrk="1" hangingPunct="1"/>
            <a:r>
              <a:rPr lang="zh-CN" altLang="en-US" sz="4400" b="1" dirty="0">
                <a:latin typeface="Arial" panose="020B0604020202020204" pitchFamily="34" charset="0"/>
              </a:rPr>
              <a:t>主要内容</a:t>
            </a:r>
            <a:endParaRPr lang="zh-CN" altLang="en-US" sz="4400" b="1" dirty="0">
              <a:latin typeface="Arial" panose="020B0604020202020204" pitchFamily="34" charset="0"/>
            </a:endParaRPr>
          </a:p>
        </p:txBody>
      </p:sp>
      <p:sp>
        <p:nvSpPr>
          <p:cNvPr id="3" name="矩形 2"/>
          <p:cNvSpPr/>
          <p:nvPr/>
        </p:nvSpPr>
        <p:spPr>
          <a:xfrm>
            <a:off x="1042988" y="1773238"/>
            <a:ext cx="4752975" cy="3643313"/>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1.1 </a:t>
            </a:r>
            <a:r>
              <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软件危机</a:t>
            </a:r>
            <a:endPar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1.2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软件工程</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1.3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软件生命周期</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1.4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软件过程</a:t>
            </a:r>
            <a:endParaRPr kumimoji="1" lang="zh-CN" altLang="en-US" sz="2800" b="1" i="0" u="none" strike="noStrike" kern="0" cap="none" spc="0" normalizeH="0" baseline="0" noProof="0" dirty="0">
              <a:ln>
                <a:noFill/>
              </a:ln>
              <a:solidFill>
                <a:schemeClr val="tx1"/>
              </a:solidFill>
              <a:effectLst/>
              <a:uLnTx/>
              <a:uFillTx/>
              <a:latin typeface="+mn-ea"/>
              <a:ea typeface="+mn-ea"/>
              <a:cs typeface="+mn-cs"/>
            </a:endParaRP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5400000">
            <a:off x="269875" y="387985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900113" y="838518"/>
            <a:ext cx="7329487" cy="4959350"/>
          </a:xfrm>
        </p:spPr>
        <p:txBody>
          <a:bodyPr vert="horz" wrap="square" lIns="91440" tIns="45720" rIns="91440" bIns="45720" anchor="t"/>
          <a:lstStyle/>
          <a:p>
            <a:pPr eaLnBrk="1" hangingPunct="1">
              <a:buFont typeface="Wingdings" panose="05000000000000000000" pitchFamily="2" charset="2"/>
            </a:pPr>
            <a:r>
              <a:rPr lang="zh-CN" altLang="en-US" sz="3200" dirty="0"/>
              <a:t>软件概念</a:t>
            </a:r>
            <a:endParaRPr kumimoji="1"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panose="05000000000000000000" pitchFamily="2" charset="2"/>
            </a:pPr>
            <a:r>
              <a:rPr lang="zh-CN" altLang="en-US" sz="3200" dirty="0"/>
              <a:t>软件危机</a:t>
            </a:r>
            <a:endParaRPr kumimoji="1"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panose="05000000000000000000" pitchFamily="2" charset="2"/>
            </a:pPr>
            <a:r>
              <a:rPr lang="zh-CN" altLang="en-US" sz="3200" dirty="0"/>
              <a:t>软件工程</a:t>
            </a:r>
            <a:endParaRPr lang="en-US" altLang="zh-CN" sz="3200" dirty="0"/>
          </a:p>
          <a:p>
            <a:pPr eaLnBrk="1" hangingPunct="1">
              <a:buFont typeface="Wingdings" panose="05000000000000000000" pitchFamily="2" charset="2"/>
            </a:pPr>
            <a:r>
              <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rPr>
              <a:t>软件生命周期</a:t>
            </a: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23850" y="1573213"/>
            <a:ext cx="8496300"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软件生命周期由软件定义、软件开发和运行维护</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也称为软件维护</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个时期组成，每个时期又进一步划分成若干个</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阶段</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TextBox 7"/>
          <p:cNvSpPr txBox="1">
            <a:spLocks noChangeArrowheads="1"/>
          </p:cNvSpPr>
          <p:nvPr/>
        </p:nvSpPr>
        <p:spPr bwMode="auto">
          <a:xfrm>
            <a:off x="293688" y="3141663"/>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软件定义时期的任务是： 确定软件开发工程必须完成的总目标；确定工程的可行性；导出实现工程目标应该采用的策略及系统必须完成的功能；估计完成该项工程需要的资源和成本，并且制定工程进度表。这个时期的工作通常又称为系统分析，由系统分析员负责完成。</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7"/>
          <p:cNvSpPr txBox="1">
            <a:spLocks noChangeArrowheads="1"/>
          </p:cNvSpPr>
          <p:nvPr/>
        </p:nvSpPr>
        <p:spPr bwMode="auto">
          <a:xfrm>
            <a:off x="288925"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软件定义时期通常进一步划分成</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个阶段，即问题定义、可行性研究和需求分析。开发时期具体设计和实现在前一个时期定义的软件，它通常由下述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个阶段组成：总体设计，详细设计，编码和单元测试，综合测试。其中前两个阶段又称为系统设计，后两个阶段又称为系统实现。维护时期的主要任务是使软件持久地满足用户的需要。</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j-ea"/>
                <a:ea typeface="+mj-ea"/>
                <a:cs typeface="+mn-cs"/>
              </a:rPr>
              <a:t>1.3 </a:t>
            </a:r>
            <a:r>
              <a:rPr kumimoji="0" lang="zh-CN" altLang="en-US" sz="2400" b="0" i="0" u="none" strike="noStrike" kern="1200" cap="none" spc="0" normalizeH="0" baseline="0" noProof="0" dirty="0" smtClean="0">
                <a:ln>
                  <a:noFill/>
                </a:ln>
                <a:solidFill>
                  <a:srgbClr val="D9D9D9"/>
                </a:solidFill>
                <a:effectLst/>
                <a:uLnTx/>
                <a:uFillTx/>
                <a:latin typeface="+mj-ea"/>
                <a:ea typeface="+mj-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j-ea"/>
              <a:ea typeface="+mj-ea"/>
              <a:cs typeface="+mn-cs"/>
            </a:endParaRPr>
          </a:p>
        </p:txBody>
      </p:sp>
      <p:sp>
        <p:nvSpPr>
          <p:cNvPr id="26628" name="标题 3"/>
          <p:cNvSpPr>
            <a:spLocks noGrp="1"/>
          </p:cNvSpPr>
          <p:nvPr>
            <p:ph type="title" idx="4294967295"/>
          </p:nvPr>
        </p:nvSpPr>
        <p:spPr>
          <a:xfrm>
            <a:off x="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7"/>
          <p:cNvSpPr txBox="1">
            <a:spLocks noChangeArrowheads="1"/>
          </p:cNvSpPr>
          <p:nvPr/>
        </p:nvSpPr>
        <p:spPr bwMode="auto">
          <a:xfrm>
            <a:off x="323850" y="1573213"/>
            <a:ext cx="6696075"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下面简要介绍软件生命周期每个阶段的基本</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任务</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 name="图示 1"/>
          <p:cNvGraphicFramePr/>
          <p:nvPr/>
        </p:nvGraphicFramePr>
        <p:xfrm>
          <a:off x="611560" y="2420888"/>
          <a:ext cx="7008440" cy="30401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7"/>
          <p:cNvSpPr txBox="1">
            <a:spLocks noChangeArrowheads="1"/>
          </p:cNvSpPr>
          <p:nvPr/>
        </p:nvSpPr>
        <p:spPr bwMode="auto">
          <a:xfrm>
            <a:off x="314325" y="1328738"/>
            <a:ext cx="6696075" cy="5095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下面简要介绍软件生命周期每个阶段的基本</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任务</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 name="图示 1"/>
          <p:cNvGraphicFramePr/>
          <p:nvPr/>
        </p:nvGraphicFramePr>
        <p:xfrm>
          <a:off x="314001" y="1988840"/>
          <a:ext cx="7008440" cy="30401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a:spLocks noChangeArrowheads="1"/>
          </p:cNvSpPr>
          <p:nvPr/>
        </p:nvSpPr>
        <p:spPr bwMode="auto">
          <a:xfrm>
            <a:off x="290513" y="5013325"/>
            <a:ext cx="8064500" cy="8302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实际从事软件开发工作时，软件规模、种类、开发环境及开发时使用的技术方法等因素，都影响阶段的划分。</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2 Subtítulo"/>
          <p:cNvSpPr txBox="1"/>
          <p:nvPr/>
        </p:nvSpPr>
        <p:spPr>
          <a:xfrm>
            <a:off x="250825" y="6234113"/>
            <a:ext cx="2017713" cy="463550"/>
          </a:xfrm>
          <a:prstGeom prst="rect">
            <a:avLst/>
          </a:prstGeom>
          <a:noFill/>
          <a:ln w="9525">
            <a:noFill/>
          </a:ln>
        </p:spPr>
        <p:txBody>
          <a:bodyPr/>
          <a:p>
            <a:pPr eaLnBrk="1" hangingPunct="1">
              <a:spcBef>
                <a:spcPct val="20000"/>
              </a:spcBef>
              <a:buFont typeface="Arial" panose="020B0604020202020204" pitchFamily="34" charset="0"/>
            </a:pPr>
            <a:endParaRPr lang="es-ES" altLang="zh-CN" sz="2000" dirty="0">
              <a:solidFill>
                <a:srgbClr val="BFBFBF"/>
              </a:solidFill>
              <a:latin typeface="Calibri" panose="020F0502020204030204" pitchFamily="34"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1.4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pic>
        <p:nvPicPr>
          <p:cNvPr id="43012"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43013"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43014" name="TextBox 1"/>
          <p:cNvSpPr txBox="1"/>
          <p:nvPr/>
        </p:nvSpPr>
        <p:spPr>
          <a:xfrm>
            <a:off x="1692275" y="476250"/>
            <a:ext cx="5616575" cy="769938"/>
          </a:xfrm>
          <a:prstGeom prst="rect">
            <a:avLst/>
          </a:prstGeom>
          <a:noFill/>
          <a:ln w="9525">
            <a:noFill/>
          </a:ln>
        </p:spPr>
        <p:txBody>
          <a:bodyPr>
            <a:spAutoFit/>
          </a:bodyPr>
          <a:p>
            <a:pPr algn="ctr" eaLnBrk="1" hangingPunct="1"/>
            <a:r>
              <a:rPr lang="zh-CN" altLang="en-US" sz="4400" b="1" dirty="0">
                <a:latin typeface="Arial" panose="020B0604020202020204" pitchFamily="34" charset="0"/>
              </a:rPr>
              <a:t>主要内容</a:t>
            </a:r>
            <a:endParaRPr lang="zh-CN" altLang="en-US" sz="4400" b="1" dirty="0">
              <a:latin typeface="Arial" panose="020B0604020202020204" pitchFamily="34" charset="0"/>
            </a:endParaRPr>
          </a:p>
        </p:txBody>
      </p:sp>
      <p:sp>
        <p:nvSpPr>
          <p:cNvPr id="3" name="矩形 2"/>
          <p:cNvSpPr/>
          <p:nvPr/>
        </p:nvSpPr>
        <p:spPr>
          <a:xfrm>
            <a:off x="1042988" y="1773238"/>
            <a:ext cx="4752975" cy="3643313"/>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1.1 </a:t>
            </a:r>
            <a:r>
              <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软件危机</a:t>
            </a:r>
            <a:endPar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1.2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软件工程</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1.3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软件生命周期</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1.4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软件过程</a:t>
            </a:r>
            <a:endParaRPr kumimoji="1" lang="zh-CN" altLang="en-US" sz="2800" b="1" i="0" u="none" strike="noStrike" kern="0" cap="none" spc="0" normalizeH="0" baseline="0" noProof="0" dirty="0">
              <a:ln>
                <a:noFill/>
              </a:ln>
              <a:solidFill>
                <a:schemeClr val="tx1"/>
              </a:solidFill>
              <a:effectLst/>
              <a:uLnTx/>
              <a:uFillTx/>
              <a:latin typeface="+mn-ea"/>
              <a:ea typeface="+mn-ea"/>
              <a:cs typeface="+mn-cs"/>
            </a:endParaRP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5400000">
            <a:off x="269875" y="495935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1.4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2764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软件</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过程是为了获得高质量软件所需要完成的一系列任务的框架，它规定了完成各项任务的工作步骤。</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软件</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过程描述为了开发出客户需要的软件，什么人（</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who</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）、在什么时候（</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when</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）、做什么事（</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）以及怎样（</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how</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）做这些事以实现某一个特定的具体目标。</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内容占位符 4"/>
          <p:cNvSpPr>
            <a:spLocks noGrp="1"/>
          </p:cNvSpPr>
          <p:nvPr>
            <p:ph idx="1"/>
          </p:nvPr>
        </p:nvSpPr>
        <p:spPr>
          <a:xfrm>
            <a:off x="342900"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7" name="TextBox 7"/>
          <p:cNvSpPr txBox="1">
            <a:spLocks noChangeArrowheads="1"/>
          </p:cNvSpPr>
          <p:nvPr/>
        </p:nvSpPr>
        <p:spPr bwMode="auto">
          <a:xfrm>
            <a:off x="385763" y="2343150"/>
            <a:ext cx="8497888"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瀑布模型一直是唯一被广泛采用的生命周期模型，现在它仍然是软件工程中应用得最广泛的过程模型</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下图</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示为传统的瀑布模型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TextBox 7"/>
          <p:cNvSpPr txBox="1">
            <a:spLocks noChangeArrowheads="1"/>
          </p:cNvSpPr>
          <p:nvPr/>
        </p:nvSpPr>
        <p:spPr bwMode="auto">
          <a:xfrm>
            <a:off x="354013" y="4221163"/>
            <a:ext cx="8496300"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1.2</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传统的瀑布模型如图</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1.2</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所示为传统的瀑布模型。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082" name="图片 3"/>
          <p:cNvPicPr>
            <a:picLocks noChangeAspect="1"/>
          </p:cNvPicPr>
          <p:nvPr/>
        </p:nvPicPr>
        <p:blipFill>
          <a:blip r:embed="rId1"/>
          <a:stretch>
            <a:fillRect/>
          </a:stretch>
        </p:blipFill>
        <p:spPr>
          <a:xfrm>
            <a:off x="3276600" y="115888"/>
            <a:ext cx="4967288" cy="5834062"/>
          </a:xfrm>
          <a:prstGeom prst="rect">
            <a:avLst/>
          </a:prstGeom>
          <a:noFill/>
          <a:ln w="9525">
            <a:noFill/>
          </a:ln>
        </p:spPr>
      </p:pic>
      <p:sp>
        <p:nvSpPr>
          <p:cNvPr id="6" name="TextBox 5"/>
          <p:cNvSpPr txBox="1">
            <a:spLocks noChangeArrowheads="1"/>
          </p:cNvSpPr>
          <p:nvPr/>
        </p:nvSpPr>
        <p:spPr bwMode="auto">
          <a:xfrm>
            <a:off x="0" y="2522538"/>
            <a:ext cx="3713163"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1.2 </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传统</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瀑布模型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504825" y="2603500"/>
            <a:ext cx="8496300" cy="2554288"/>
          </a:xfrm>
          <a:prstGeom prst="roundRect">
            <a:avLst/>
          </a:prstGeom>
          <a:noFill/>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按照传统的瀑布模型开发软件，有下述的几个特点</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914400" marR="0" lvl="0" indent="-457200" algn="l" defTabSz="914400" rtl="0" eaLnBrk="0" fontAlgn="base" latinLnBrk="0" hangingPunct="0">
              <a:lnSpc>
                <a:spcPct val="100000"/>
              </a:lnSpc>
              <a:spcBef>
                <a:spcPct val="0"/>
              </a:spcBef>
              <a:spcAft>
                <a:spcPct val="0"/>
              </a:spcAft>
              <a:buClrTx/>
              <a:buSzTx/>
              <a:buFont typeface="+mj-lt"/>
              <a:buAutoNum type="alphaLcParen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阶段间具有顺序性和</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依赖性</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两重含义： ①必须等前一阶段的工作完成之后，才能开始后一阶段的工作； ②前一阶段的输出文档就是后一阶段的输入文档，因此，只有前一阶段的输出文档正确，后一阶段的工作才能获得正确的结果</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9"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87363"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415925" y="2844800"/>
            <a:ext cx="8496300"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b) </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推迟</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实现的观点</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瀑布模型在编码之前设置了系统分析与系统设计的各个阶段，分析与设计阶段的基本任务规定，在这两个阶段主要考虑目标系统的逻辑模型，不涉及软件的物理实现。</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68313"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9455"/>
            <a:ext cx="8229600" cy="1143000"/>
          </a:xfrm>
        </p:spPr>
        <p:txBody>
          <a:bodyPr/>
          <a:lstStyle/>
          <a:p>
            <a:r>
              <a:rPr lang="en-US" altLang="zh-CN" dirty="0"/>
              <a:t>Wikipedia</a:t>
            </a:r>
            <a:r>
              <a:rPr lang="zh-CN" altLang="en-US" dirty="0"/>
              <a:t>：</a:t>
            </a:r>
            <a:r>
              <a:rPr lang="en-US" altLang="zh-CN" dirty="0"/>
              <a:t>software</a:t>
            </a:r>
            <a:endParaRPr lang="zh-CN" altLang="en-US" dirty="0"/>
          </a:p>
        </p:txBody>
      </p:sp>
      <p:sp>
        <p:nvSpPr>
          <p:cNvPr id="3" name="Content Placeholder 2"/>
          <p:cNvSpPr>
            <a:spLocks noGrp="1"/>
          </p:cNvSpPr>
          <p:nvPr>
            <p:ph idx="1"/>
          </p:nvPr>
        </p:nvSpPr>
        <p:spPr>
          <a:xfrm>
            <a:off x="395790" y="985924"/>
            <a:ext cx="7729177" cy="4525963"/>
          </a:xfrm>
        </p:spPr>
        <p:txBody>
          <a:bodyPr/>
          <a:lstStyle/>
          <a:p>
            <a:pPr marL="0" indent="0">
              <a:buNone/>
            </a:pPr>
            <a:r>
              <a:rPr lang="en-US" altLang="zh-CN" sz="2000" dirty="0"/>
              <a:t>Computer software, or simply software, is a part of a computer system that consists of data or computer instructions, in contrast to the physical hardware from which the system is built. In computer science and software engineering, computer software is all information processed by computer systems, programs and data. Computer software includes computer programs, libraries and related non-executable data, such as online documentation or digital media. Computer hardware and software require each other and neither can be realistically used on its own.</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323850" y="2362200"/>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 </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质量</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保证</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的观点</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软件工程的基本目标是优质、高产。为了保证所开发的软件的质量，在瀑布模型的每个阶段都应坚持两个重要做法。</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每个阶段都必须完成规定的文档，没有交出合格的文档就是没有完成该阶段的任务</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每个阶段结束前都要对所完成的文档进行评审，以便尽早发现问题，改正错误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9"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15925"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385763" y="2749550"/>
            <a:ext cx="8496300" cy="132715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传统</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的瀑布模型过于理想化了，事实上，人在工作过程中不可能不犯错误</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。实际</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的瀑布模型是带“反馈环”的，</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系统</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1.3</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87363"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Box 7"/>
          <p:cNvSpPr txBox="1"/>
          <p:nvPr/>
        </p:nvSpPr>
        <p:spPr>
          <a:xfrm>
            <a:off x="395288" y="908050"/>
            <a:ext cx="3043237" cy="4156075"/>
          </a:xfrm>
          <a:prstGeom prst="rect">
            <a:avLst/>
          </a:prstGeom>
          <a:noFill/>
          <a:ln w="9525">
            <a:noFill/>
          </a:ln>
        </p:spPr>
        <p:txBody>
          <a:bodyPr>
            <a:spAutoFit/>
          </a:bodyPr>
          <a:p>
            <a:r>
              <a:rPr lang="en-US" altLang="zh-CN" sz="2400" dirty="0">
                <a:latin typeface="Arial" panose="020B0604020202020204" pitchFamily="34" charset="0"/>
              </a:rPr>
              <a:t>1</a:t>
            </a:r>
            <a:r>
              <a:rPr lang="zh-CN" altLang="en-US" sz="2400" dirty="0">
                <a:latin typeface="Arial" panose="020B0604020202020204" pitchFamily="34" charset="0"/>
              </a:rPr>
              <a:t>、</a:t>
            </a:r>
            <a:r>
              <a:rPr lang="zh-CN" altLang="zh-CN" sz="2400" dirty="0">
                <a:latin typeface="Arial" panose="020B0604020202020204" pitchFamily="34" charset="0"/>
              </a:rPr>
              <a:t>图中实线箭头表示开发过程，虚线箭头表示维护过程。</a:t>
            </a:r>
            <a:r>
              <a:rPr lang="zh-CN" altLang="en-US" sz="2400" dirty="0">
                <a:latin typeface="Arial" panose="020B0604020202020204" pitchFamily="34" charset="0"/>
              </a:rPr>
              <a:t>、</a:t>
            </a:r>
            <a:endParaRPr lang="en-US" altLang="zh-CN" sz="2400" dirty="0">
              <a:latin typeface="Arial" panose="020B0604020202020204" pitchFamily="34" charset="0"/>
            </a:endParaRPr>
          </a:p>
          <a:p>
            <a:r>
              <a:rPr lang="en-US" altLang="zh-CN" sz="2400" dirty="0">
                <a:latin typeface="Arial" panose="020B0604020202020204" pitchFamily="34" charset="0"/>
              </a:rPr>
              <a:t>2</a:t>
            </a:r>
            <a:r>
              <a:rPr lang="zh-CN" altLang="en-US" sz="2400" dirty="0">
                <a:latin typeface="Arial" panose="020B0604020202020204" pitchFamily="34" charset="0"/>
              </a:rPr>
              <a:t>、</a:t>
            </a:r>
            <a:r>
              <a:rPr lang="zh-CN" altLang="zh-CN" sz="2400" dirty="0">
                <a:latin typeface="Arial" panose="020B0604020202020204" pitchFamily="34" charset="0"/>
              </a:rPr>
              <a:t>实际的瀑布模型当在后面阶段发现前面阶段的错误时，需要沿图中左侧的反馈线返回前面的阶段，修正前面阶段的产品之后再回来继续完成后面阶段的任务。</a:t>
            </a:r>
            <a:endParaRPr lang="en-US" altLang="zh-CN" sz="2400" b="1" dirty="0">
              <a:latin typeface="Arial" panose="020B0604020202020204" pitchFamily="34" charset="0"/>
            </a:endParaRPr>
          </a:p>
        </p:txBody>
      </p:sp>
      <p:pic>
        <p:nvPicPr>
          <p:cNvPr id="51203" name="图片 1"/>
          <p:cNvPicPr>
            <a:picLocks noChangeAspect="1"/>
          </p:cNvPicPr>
          <p:nvPr/>
        </p:nvPicPr>
        <p:blipFill>
          <a:blip r:embed="rId1"/>
          <a:stretch>
            <a:fillRect/>
          </a:stretch>
        </p:blipFill>
        <p:spPr>
          <a:xfrm>
            <a:off x="3708400" y="65088"/>
            <a:ext cx="4521200" cy="5935662"/>
          </a:xfrm>
          <a:prstGeom prst="rect">
            <a:avLst/>
          </a:prstGeom>
          <a:noFill/>
          <a:ln w="9525">
            <a:noFill/>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401638" y="2565400"/>
            <a:ext cx="8497888"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瀑布模型有许多优点</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可强迫开发人员采用规范的方法（例如，结构化技术）</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严格地规定了每个阶段必须提交的文档</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要求</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每个阶段交出的所有产品都必须经过质量保证小组的仔细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验证</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87363" y="1352550"/>
            <a:ext cx="3724275"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1.4.1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瀑布模型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快速原型模型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1158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内容占位符 4"/>
          <p:cNvSpPr>
            <a:spLocks noGrp="1"/>
          </p:cNvSpPr>
          <p:nvPr>
            <p:ph idx="1"/>
          </p:nvPr>
        </p:nvSpPr>
        <p:spPr>
          <a:xfrm>
            <a:off x="468313" y="1352550"/>
            <a:ext cx="4248150"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1.4.2.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快速原型模型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7" name="TextBox 7"/>
          <p:cNvSpPr txBox="1">
            <a:spLocks noChangeArrowheads="1"/>
          </p:cNvSpPr>
          <p:nvPr/>
        </p:nvSpPr>
        <p:spPr bwMode="auto">
          <a:xfrm>
            <a:off x="415925" y="2940050"/>
            <a:ext cx="8496300" cy="1568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快速原型是快速建立起来的可以在计算机上运行的程序，它所能完成的功能往往是最终产品能完成的功能的一个子集</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如下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1.4</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所示：</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图片 3"/>
          <p:cNvPicPr>
            <a:picLocks noChangeAspect="1"/>
          </p:cNvPicPr>
          <p:nvPr/>
        </p:nvPicPr>
        <p:blipFill>
          <a:blip r:embed="rId1"/>
          <a:stretch>
            <a:fillRect/>
          </a:stretch>
        </p:blipFill>
        <p:spPr>
          <a:xfrm>
            <a:off x="3779838" y="103188"/>
            <a:ext cx="4537075" cy="5918200"/>
          </a:xfrm>
          <a:prstGeom prst="rect">
            <a:avLst/>
          </a:prstGeom>
          <a:noFill/>
          <a:ln w="9525">
            <a:noFill/>
          </a:ln>
        </p:spPr>
      </p:pic>
      <p:sp>
        <p:nvSpPr>
          <p:cNvPr id="10" name="TextBox 7"/>
          <p:cNvSpPr txBox="1">
            <a:spLocks noChangeArrowheads="1"/>
          </p:cNvSpPr>
          <p:nvPr/>
        </p:nvSpPr>
        <p:spPr bwMode="auto">
          <a:xfrm>
            <a:off x="611188" y="1858963"/>
            <a:ext cx="28495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1.4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中</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实线箭头表示</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开发过程</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虚线箭头表示维护过程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快速原型模型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387350" y="2820988"/>
            <a:ext cx="8497888"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快速原型模型是不带反馈环的，这正是这种过程模型的主要优点： 软件产品的开发基本上是线性顺序进行的。能基本上做到线性顺序开发的主要原因如下</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3"/>
          <p:cNvSpPr>
            <a:spLocks noGrp="1"/>
          </p:cNvSpPr>
          <p:nvPr>
            <p:ph type="title" idx="4294967295"/>
          </p:nvPr>
        </p:nvSpPr>
        <p:spPr>
          <a:xfrm>
            <a:off x="0" y="1158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68313" y="1352550"/>
            <a:ext cx="4248150"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1.4.2.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快速原型模型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快速原型模型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3"/>
          <p:cNvSpPr>
            <a:spLocks noGrp="1"/>
          </p:cNvSpPr>
          <p:nvPr>
            <p:ph type="title" idx="4294967295"/>
          </p:nvPr>
        </p:nvSpPr>
        <p:spPr>
          <a:xfrm>
            <a:off x="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内容占位符 4"/>
          <p:cNvSpPr>
            <a:spLocks noGrp="1"/>
          </p:cNvSpPr>
          <p:nvPr>
            <p:ph idx="1"/>
          </p:nvPr>
        </p:nvSpPr>
        <p:spPr>
          <a:xfrm>
            <a:off x="468313" y="1352550"/>
            <a:ext cx="4248150"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1.4.2.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快速原型模型</a:t>
            </a:r>
            <a:endParaRPr kumimoji="0" lang="zh-CN" altLang="en-US" sz="3200" b="1"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快速原型模型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内容占位符 4"/>
          <p:cNvSpPr>
            <a:spLocks noGrp="1"/>
          </p:cNvSpPr>
          <p:nvPr>
            <p:ph idx="1"/>
          </p:nvPr>
        </p:nvSpPr>
        <p:spPr>
          <a:xfrm>
            <a:off x="539750" y="1352550"/>
            <a:ext cx="4011613"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1.4.3</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增量模型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TextBox 7"/>
          <p:cNvSpPr txBox="1">
            <a:spLocks noChangeArrowheads="1"/>
          </p:cNvSpPr>
          <p:nvPr/>
        </p:nvSpPr>
        <p:spPr bwMode="auto">
          <a:xfrm>
            <a:off x="415925" y="2349500"/>
            <a:ext cx="8496300" cy="29622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增量模型也称为渐增</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模型。</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使用增量模型开发软件时，把软件产品作为一系列的增量构件来设计、编码、集成和测试。每个构件由多个相互作用的模块构成，并且能够完成特定的功能</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使用增量模型时，第一个增量构件往往实现软件的基本需求，提供最核心的功能</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增量模型如下图</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1.5</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图片 3"/>
          <p:cNvPicPr>
            <a:picLocks noChangeAspect="1"/>
          </p:cNvPicPr>
          <p:nvPr/>
        </p:nvPicPr>
        <p:blipFill>
          <a:blip r:embed="rId1"/>
          <a:stretch>
            <a:fillRect/>
          </a:stretch>
        </p:blipFill>
        <p:spPr>
          <a:xfrm>
            <a:off x="646113" y="692150"/>
            <a:ext cx="7165975" cy="4392613"/>
          </a:xfrm>
          <a:prstGeom prst="rect">
            <a:avLst/>
          </a:prstGeom>
          <a:noFill/>
          <a:ln w="9525">
            <a:noFill/>
          </a:ln>
        </p:spPr>
      </p:pic>
      <p:sp>
        <p:nvSpPr>
          <p:cNvPr id="2" name="TextBox 1"/>
          <p:cNvSpPr txBox="1"/>
          <p:nvPr/>
        </p:nvSpPr>
        <p:spPr>
          <a:xfrm>
            <a:off x="3132138" y="5300663"/>
            <a:ext cx="2879725" cy="461963"/>
          </a:xfrm>
          <a:prstGeom prst="rect">
            <a:avLst/>
          </a:prstGeom>
          <a:noFill/>
        </p:spPr>
        <p:txBody>
          <a:bodyPr>
            <a:spAutoFit/>
          </a:bodyPr>
          <a:lstStyle/>
          <a:p>
            <a:pPr marR="0" defTabSz="914400" eaLnBrk="1" hangingPunct="1">
              <a:buClrTx/>
              <a:buSzTx/>
              <a:buFontTx/>
              <a:defRPr/>
            </a:pPr>
            <a:r>
              <a:rPr kumimoji="0" lang="zh-CN" altLang="en-US"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1.5  </a:t>
            </a:r>
            <a:r>
              <a:rPr kumimoji="0" lang="zh-CN" altLang="en-US" sz="2400" kern="1200" cap="none" spc="0" normalizeH="0" baseline="0" noProof="0" dirty="0">
                <a:latin typeface="+mn-ea"/>
                <a:ea typeface="+mn-ea"/>
                <a:cs typeface="+mn-cs"/>
              </a:rPr>
              <a:t>增量模型</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85800"/>
            <a:ext cx="8229600" cy="563563"/>
          </a:xfrm>
        </p:spPr>
        <p:txBody>
          <a:bodyPr/>
          <a:lstStyle/>
          <a:p>
            <a:pPr eaLnBrk="1" hangingPunct="1"/>
            <a:r>
              <a:rPr lang="zh-CN" altLang="en-US" sz="4000" b="1" dirty="0"/>
              <a:t>软件的定义</a:t>
            </a:r>
            <a:endParaRPr lang="zh-CN" altLang="en-US" sz="4000" b="1" dirty="0"/>
          </a:p>
        </p:txBody>
      </p:sp>
      <p:sp>
        <p:nvSpPr>
          <p:cNvPr id="62467" name="Rectangle 3"/>
          <p:cNvSpPr>
            <a:spLocks noGrp="1" noChangeArrowheads="1"/>
          </p:cNvSpPr>
          <p:nvPr>
            <p:ph type="body" idx="1"/>
          </p:nvPr>
        </p:nvSpPr>
        <p:spPr>
          <a:xfrm>
            <a:off x="76200" y="1371600"/>
            <a:ext cx="8915400" cy="5257800"/>
          </a:xfrm>
        </p:spPr>
        <p:txBody>
          <a:bodyPr/>
          <a:lstStyle/>
          <a:p>
            <a:pPr marL="609600" indent="-609600" eaLnBrk="1" hangingPunct="1">
              <a:lnSpc>
                <a:spcPct val="110000"/>
              </a:lnSpc>
              <a:spcBef>
                <a:spcPct val="30000"/>
              </a:spcBef>
              <a:buFontTx/>
              <a:buAutoNum type="arabicPeriod"/>
            </a:pPr>
            <a:r>
              <a:rPr lang="zh-CN" altLang="en-US" sz="2400" b="1">
                <a:latin typeface="宋体" panose="02010600030101010101" pitchFamily="2" charset="-122"/>
              </a:rPr>
              <a:t>软件</a:t>
            </a:r>
            <a:r>
              <a:rPr lang="zh-CN" altLang="en-US" sz="2400" b="1">
                <a:latin typeface="宋体" panose="02010600030101010101" pitchFamily="2" charset="-122"/>
                <a:sym typeface="Wingdings" panose="05000000000000000000" pitchFamily="2" charset="2"/>
              </a:rPr>
              <a:t></a:t>
            </a:r>
            <a:r>
              <a:rPr lang="zh-CN" altLang="en-US" sz="2400" b="1">
                <a:latin typeface="宋体" panose="02010600030101010101" pitchFamily="2" charset="-122"/>
              </a:rPr>
              <a:t>硬件，软件 </a:t>
            </a:r>
            <a:r>
              <a:rPr lang="en-US" altLang="zh-CN" sz="2400" b="1">
                <a:latin typeface="宋体" panose="02010600030101010101" pitchFamily="2" charset="-122"/>
              </a:rPr>
              <a:t>= </a:t>
            </a:r>
            <a:r>
              <a:rPr lang="zh-CN" altLang="en-US" sz="2400" b="1">
                <a:latin typeface="宋体" panose="02010600030101010101" pitchFamily="2" charset="-122"/>
              </a:rPr>
              <a:t>程序</a:t>
            </a:r>
            <a:r>
              <a:rPr lang="en-US" altLang="zh-CN" sz="2400" b="1">
                <a:latin typeface="宋体" panose="02010600030101010101" pitchFamily="2" charset="-122"/>
              </a:rPr>
              <a:t>+</a:t>
            </a:r>
            <a:r>
              <a:rPr lang="zh-CN" altLang="en-US" sz="2400" b="1">
                <a:latin typeface="宋体" panose="02010600030101010101" pitchFamily="2" charset="-122"/>
              </a:rPr>
              <a:t>数据</a:t>
            </a:r>
            <a:r>
              <a:rPr lang="en-US" altLang="zh-CN" sz="2400" b="1">
                <a:latin typeface="宋体" panose="02010600030101010101" pitchFamily="2" charset="-122"/>
              </a:rPr>
              <a:t>+</a:t>
            </a:r>
            <a:r>
              <a:rPr lang="zh-CN" altLang="en-US" sz="2400" b="1">
                <a:latin typeface="宋体" panose="02010600030101010101" pitchFamily="2" charset="-122"/>
              </a:rPr>
              <a:t>文档</a:t>
            </a:r>
            <a:endParaRPr lang="zh-CN" altLang="en-US" sz="2400" b="1">
              <a:latin typeface="宋体" panose="02010600030101010101" pitchFamily="2" charset="-122"/>
            </a:endParaRPr>
          </a:p>
          <a:p>
            <a:pPr marL="609600" indent="-609600" eaLnBrk="1" hangingPunct="1">
              <a:lnSpc>
                <a:spcPct val="110000"/>
              </a:lnSpc>
              <a:spcBef>
                <a:spcPct val="30000"/>
              </a:spcBef>
              <a:buFontTx/>
              <a:buAutoNum type="arabicPeriod"/>
            </a:pPr>
            <a:r>
              <a:rPr lang="zh-CN" altLang="en-US" sz="2400" b="1">
                <a:latin typeface="宋体" panose="02010600030101010101" pitchFamily="2" charset="-122"/>
              </a:rPr>
              <a:t>软件是逻辑实体</a:t>
            </a:r>
            <a:r>
              <a:rPr lang="en-US" altLang="zh-CN" sz="2400" b="1">
                <a:latin typeface="宋体" panose="02010600030101010101" pitchFamily="2" charset="-122"/>
              </a:rPr>
              <a:t>(</a:t>
            </a:r>
            <a:r>
              <a:rPr lang="zh-CN" altLang="en-US" sz="2400" b="1">
                <a:latin typeface="宋体" panose="02010600030101010101" pitchFamily="2" charset="-122"/>
              </a:rPr>
              <a:t>抽象性</a:t>
            </a:r>
            <a:r>
              <a:rPr lang="en-US" altLang="zh-CN" sz="2400" b="1">
                <a:latin typeface="宋体" panose="02010600030101010101" pitchFamily="2" charset="-122"/>
              </a:rPr>
              <a:t>)</a:t>
            </a:r>
            <a:r>
              <a:rPr lang="zh-CN" altLang="en-US" sz="2400" b="1">
                <a:latin typeface="宋体" panose="02010600030101010101" pitchFamily="2" charset="-122"/>
              </a:rPr>
              <a:t>，不是物理实体</a:t>
            </a:r>
            <a:endParaRPr lang="zh-CN" altLang="en-US" sz="2400" b="1">
              <a:latin typeface="宋体" panose="02010600030101010101" pitchFamily="2" charset="-122"/>
            </a:endParaRPr>
          </a:p>
          <a:p>
            <a:pPr marL="990600" lvl="1" indent="-533400" eaLnBrk="1" hangingPunct="1">
              <a:lnSpc>
                <a:spcPct val="110000"/>
              </a:lnSpc>
              <a:spcBef>
                <a:spcPct val="30000"/>
              </a:spcBef>
            </a:pPr>
            <a:r>
              <a:rPr lang="zh-CN" altLang="en-US" sz="2000" b="1">
                <a:latin typeface="宋体" panose="02010600030101010101" pitchFamily="2" charset="-122"/>
              </a:rPr>
              <a:t>软件存放在介质或计算机上</a:t>
            </a:r>
            <a:r>
              <a:rPr lang="en-US" altLang="zh-CN" sz="2000" b="1">
                <a:latin typeface="宋体" panose="02010600030101010101" pitchFamily="2" charset="-122"/>
              </a:rPr>
              <a:t>,</a:t>
            </a:r>
            <a:r>
              <a:rPr lang="zh-CN" altLang="zh-CN" sz="2000" b="1">
                <a:latin typeface="宋体" panose="02010600030101010101" pitchFamily="2" charset="-122"/>
              </a:rPr>
              <a:t>无法看到</a:t>
            </a:r>
            <a:r>
              <a:rPr lang="zh-CN" altLang="en-US" sz="2000" b="1">
                <a:latin typeface="宋体" panose="02010600030101010101" pitchFamily="2" charset="-122"/>
              </a:rPr>
              <a:t>其形态</a:t>
            </a:r>
            <a:endParaRPr lang="zh-CN" altLang="en-US" sz="2000" b="1">
              <a:latin typeface="宋体" panose="02010600030101010101" pitchFamily="2" charset="-122"/>
            </a:endParaRPr>
          </a:p>
          <a:p>
            <a:pPr marL="990600" lvl="1" indent="-533400" eaLnBrk="1" hangingPunct="1">
              <a:lnSpc>
                <a:spcPct val="110000"/>
              </a:lnSpc>
              <a:spcBef>
                <a:spcPct val="30000"/>
              </a:spcBef>
            </a:pPr>
            <a:r>
              <a:rPr lang="zh-CN" altLang="en-US" sz="2000" b="1">
                <a:latin typeface="宋体" panose="02010600030101010101" pitchFamily="2" charset="-122"/>
              </a:rPr>
              <a:t>软件没有</a:t>
            </a:r>
            <a:r>
              <a:rPr lang="en-US" altLang="zh-CN" sz="2000" b="1">
                <a:latin typeface="宋体" panose="02010600030101010101" pitchFamily="2" charset="-122"/>
              </a:rPr>
              <a:t>硬件</a:t>
            </a:r>
            <a:r>
              <a:rPr lang="zh-CN" altLang="en-US" sz="2000" b="1">
                <a:latin typeface="宋体" panose="02010600030101010101" pitchFamily="2" charset="-122"/>
              </a:rPr>
              <a:t>重复制造的概念，是智力成果，成本相当昂贵，但它们又是可以复制的</a:t>
            </a:r>
            <a:endParaRPr lang="zh-CN" altLang="en-US" sz="2000" b="1">
              <a:latin typeface="宋体" panose="02010600030101010101" pitchFamily="2" charset="-122"/>
            </a:endParaRPr>
          </a:p>
          <a:p>
            <a:pPr marL="990600" lvl="1" indent="-533400" eaLnBrk="1" hangingPunct="1">
              <a:lnSpc>
                <a:spcPct val="110000"/>
              </a:lnSpc>
              <a:spcBef>
                <a:spcPct val="30000"/>
              </a:spcBef>
            </a:pPr>
            <a:r>
              <a:rPr lang="zh-CN" altLang="zh-CN" sz="2000" b="1">
                <a:latin typeface="宋体" panose="02010600030101010101" pitchFamily="2" charset="-122"/>
              </a:rPr>
              <a:t>软件</a:t>
            </a:r>
            <a:r>
              <a:rPr lang="zh-CN" altLang="en-US" sz="2000" b="1">
                <a:latin typeface="宋体" panose="02010600030101010101" pitchFamily="2" charset="-122"/>
              </a:rPr>
              <a:t>没有用坏之说，其问题都是在软件开发和修改过程中引入的</a:t>
            </a:r>
            <a:endParaRPr lang="zh-CN" altLang="en-US" sz="2000" b="1">
              <a:latin typeface="宋体" panose="02010600030101010101" pitchFamily="2" charset="-122"/>
            </a:endParaRPr>
          </a:p>
          <a:p>
            <a:pPr marL="990600" lvl="1" indent="-533400" eaLnBrk="1" hangingPunct="1">
              <a:lnSpc>
                <a:spcPct val="110000"/>
              </a:lnSpc>
              <a:spcBef>
                <a:spcPct val="30000"/>
              </a:spcBef>
            </a:pPr>
            <a:r>
              <a:rPr lang="zh-CN" altLang="en-US" sz="2000" b="1">
                <a:latin typeface="宋体" panose="02010600030101010101" pitchFamily="2" charset="-122"/>
              </a:rPr>
              <a:t>软件是复杂的，以后会更加复杂</a:t>
            </a:r>
            <a:endParaRPr lang="zh-CN" altLang="en-US" sz="2000" b="1">
              <a:latin typeface="宋体" panose="02010600030101010101" pitchFamily="2" charset="-122"/>
            </a:endParaRPr>
          </a:p>
          <a:p>
            <a:pPr marL="990600" lvl="1" indent="-533400" eaLnBrk="1" hangingPunct="1">
              <a:lnSpc>
                <a:spcPct val="110000"/>
              </a:lnSpc>
              <a:spcBef>
                <a:spcPct val="30000"/>
              </a:spcBef>
            </a:pPr>
            <a:r>
              <a:rPr lang="zh-CN" altLang="en-US" sz="2000" b="1"/>
              <a:t>软件的开发至今尚未完全摆脱手工作坊式的开发方式，生产效率低</a:t>
            </a:r>
            <a:r>
              <a:rPr lang="zh-CN" altLang="en-US" sz="2000"/>
              <a:t> </a:t>
            </a:r>
            <a:endParaRPr lang="zh-CN" altLang="en-US" sz="2000" b="1">
              <a:latin typeface="宋体" panose="02010600030101010101" pitchFamily="2" charset="-122"/>
            </a:endParaRPr>
          </a:p>
          <a:p>
            <a:pPr marL="990600" lvl="1" indent="-533400" eaLnBrk="1" hangingPunct="1">
              <a:lnSpc>
                <a:spcPct val="110000"/>
              </a:lnSpc>
              <a:spcBef>
                <a:spcPct val="30000"/>
              </a:spcBef>
            </a:pPr>
            <a:r>
              <a:rPr lang="zh-CN" altLang="en-US" sz="2000" b="1">
                <a:latin typeface="宋体" panose="02010600030101010101" pitchFamily="2" charset="-122"/>
              </a:rPr>
              <a:t>软件工作牵涉到很多社会因素</a:t>
            </a:r>
            <a:endParaRPr lang="zh-CN" altLang="en-US" sz="20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additive="base">
                                        <p:cTn id="12"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2467">
                                            <p:txEl>
                                              <p:pRg st="2" end="2"/>
                                            </p:txEl>
                                          </p:spTgt>
                                        </p:tgtEl>
                                        <p:attrNameLst>
                                          <p:attrName>style.visibility</p:attrName>
                                        </p:attrNameLst>
                                      </p:cBhvr>
                                      <p:to>
                                        <p:strVal val="visible"/>
                                      </p:to>
                                    </p:set>
                                    <p:anim calcmode="lin" valueType="num">
                                      <p:cBhvr additive="base">
                                        <p:cTn id="18"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467">
                                            <p:txEl>
                                              <p:pRg st="3" end="3"/>
                                            </p:txEl>
                                          </p:spTgt>
                                        </p:tgtEl>
                                        <p:attrNameLst>
                                          <p:attrName>style.visibility</p:attrName>
                                        </p:attrNameLst>
                                      </p:cBhvr>
                                      <p:to>
                                        <p:strVal val="visible"/>
                                      </p:to>
                                    </p:set>
                                    <p:anim calcmode="lin" valueType="num">
                                      <p:cBhvr additive="base">
                                        <p:cTn id="24"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2467">
                                            <p:txEl>
                                              <p:pRg st="4" end="4"/>
                                            </p:txEl>
                                          </p:spTgt>
                                        </p:tgtEl>
                                        <p:attrNameLst>
                                          <p:attrName>style.visibility</p:attrName>
                                        </p:attrNameLst>
                                      </p:cBhvr>
                                      <p:to>
                                        <p:strVal val="visible"/>
                                      </p:to>
                                    </p:set>
                                    <p:anim calcmode="lin" valueType="num">
                                      <p:cBhvr additive="base">
                                        <p:cTn id="30"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2467">
                                            <p:txEl>
                                              <p:pRg st="5" end="5"/>
                                            </p:txEl>
                                          </p:spTgt>
                                        </p:tgtEl>
                                        <p:attrNameLst>
                                          <p:attrName>style.visibility</p:attrName>
                                        </p:attrNameLst>
                                      </p:cBhvr>
                                      <p:to>
                                        <p:strVal val="visible"/>
                                      </p:to>
                                    </p:set>
                                    <p:anim calcmode="lin" valueType="num">
                                      <p:cBhvr additive="base">
                                        <p:cTn id="36"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2467">
                                            <p:txEl>
                                              <p:pRg st="6" end="6"/>
                                            </p:txEl>
                                          </p:spTgt>
                                        </p:tgtEl>
                                        <p:attrNameLst>
                                          <p:attrName>style.visibility</p:attrName>
                                        </p:attrNameLst>
                                      </p:cBhvr>
                                      <p:to>
                                        <p:strVal val="visible"/>
                                      </p:to>
                                    </p:set>
                                    <p:anim calcmode="lin" valueType="num">
                                      <p:cBhvr additive="base">
                                        <p:cTn id="42"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62467">
                                            <p:txEl>
                                              <p:pRg st="7" end="7"/>
                                            </p:txEl>
                                          </p:spTgt>
                                        </p:tgtEl>
                                        <p:attrNameLst>
                                          <p:attrName>style.visibility</p:attrName>
                                        </p:attrNameLst>
                                      </p:cBhvr>
                                      <p:to>
                                        <p:strVal val="visible"/>
                                      </p:to>
                                    </p:set>
                                    <p:anim calcmode="lin" valueType="num">
                                      <p:cBhvr additive="base">
                                        <p:cTn id="48" dur="500" fill="hold"/>
                                        <p:tgtEl>
                                          <p:spTgt spid="62467">
                                            <p:txEl>
                                              <p:pRg st="7" end="7"/>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24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798513" y="2305050"/>
            <a:ext cx="1687513" cy="5095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优点：</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3" name="图示 2"/>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内容占位符 4"/>
          <p:cNvSpPr>
            <a:spLocks noGrp="1"/>
          </p:cNvSpPr>
          <p:nvPr>
            <p:ph idx="1"/>
          </p:nvPr>
        </p:nvSpPr>
        <p:spPr>
          <a:xfrm>
            <a:off x="488950" y="1352550"/>
            <a:ext cx="4011613"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1.4.3</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增量模型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内容占位符 4"/>
          <p:cNvSpPr>
            <a:spLocks noGrp="1"/>
          </p:cNvSpPr>
          <p:nvPr>
            <p:ph idx="1"/>
          </p:nvPr>
        </p:nvSpPr>
        <p:spPr>
          <a:xfrm>
            <a:off x="487363" y="1185863"/>
            <a:ext cx="4013200"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1.4.3</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增量模型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TextBox 7"/>
          <p:cNvSpPr txBox="1">
            <a:spLocks noChangeArrowheads="1"/>
          </p:cNvSpPr>
          <p:nvPr/>
        </p:nvSpPr>
        <p:spPr bwMode="auto">
          <a:xfrm>
            <a:off x="720725" y="2017713"/>
            <a:ext cx="3382963"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增量模型</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的困难：</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3" name="图示 2"/>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内容占位符 4"/>
          <p:cNvSpPr>
            <a:spLocks noGrp="1"/>
          </p:cNvSpPr>
          <p:nvPr>
            <p:ph idx="1"/>
          </p:nvPr>
        </p:nvSpPr>
        <p:spPr>
          <a:xfrm>
            <a:off x="487363" y="1136650"/>
            <a:ext cx="4013200"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1.4.3</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增量模型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pic>
        <p:nvPicPr>
          <p:cNvPr id="61444" name="图片 1"/>
          <p:cNvPicPr>
            <a:picLocks noChangeAspect="1"/>
          </p:cNvPicPr>
          <p:nvPr/>
        </p:nvPicPr>
        <p:blipFill>
          <a:blip r:embed="rId1"/>
          <a:stretch>
            <a:fillRect/>
          </a:stretch>
        </p:blipFill>
        <p:spPr>
          <a:xfrm>
            <a:off x="215900" y="2636838"/>
            <a:ext cx="8896350" cy="3240087"/>
          </a:xfrm>
          <a:prstGeom prst="rect">
            <a:avLst/>
          </a:prstGeom>
          <a:noFill/>
          <a:ln w="9525">
            <a:noFill/>
          </a:ln>
        </p:spPr>
      </p:pic>
      <p:sp>
        <p:nvSpPr>
          <p:cNvPr id="10" name="TextBox 7"/>
          <p:cNvSpPr txBox="1">
            <a:spLocks noChangeArrowheads="1"/>
          </p:cNvSpPr>
          <p:nvPr/>
        </p:nvSpPr>
        <p:spPr bwMode="auto">
          <a:xfrm>
            <a:off x="684213" y="1966913"/>
            <a:ext cx="3382963"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风险更大的增量模型：</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螺旋模型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579688"/>
            <a:ext cx="8497888"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螺旋模型的基本思想是，使用原型及其他方法来尽量降低风险。理解这种模型的一个简便方法，是把它看作在每个阶段之前都增加了风险分析过程的快速原型模型</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螺旋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模型如下图所示：</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内容占位符 4"/>
          <p:cNvSpPr txBox="1"/>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1.4.4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螺旋模型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图片 3"/>
          <p:cNvPicPr>
            <a:picLocks noChangeAspect="1"/>
          </p:cNvPicPr>
          <p:nvPr/>
        </p:nvPicPr>
        <p:blipFill>
          <a:blip r:embed="rId1"/>
          <a:stretch>
            <a:fillRect/>
          </a:stretch>
        </p:blipFill>
        <p:spPr>
          <a:xfrm>
            <a:off x="2762250" y="0"/>
            <a:ext cx="5616575" cy="5740400"/>
          </a:xfrm>
          <a:prstGeom prst="rect">
            <a:avLst/>
          </a:prstGeom>
          <a:noFill/>
          <a:ln w="9525">
            <a:noFill/>
          </a:ln>
        </p:spPr>
      </p:pic>
      <p:sp>
        <p:nvSpPr>
          <p:cNvPr id="10" name="TextBox 7"/>
          <p:cNvSpPr txBox="1">
            <a:spLocks noChangeArrowheads="1"/>
          </p:cNvSpPr>
          <p:nvPr/>
        </p:nvSpPr>
        <p:spPr bwMode="auto">
          <a:xfrm>
            <a:off x="3079750" y="5349875"/>
            <a:ext cx="345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1.7</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简单得螺旋模型</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螺旋模型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7"/>
          <p:cNvSpPr txBox="1">
            <a:spLocks noChangeArrowheads="1"/>
          </p:cNvSpPr>
          <p:nvPr/>
        </p:nvSpPr>
        <p:spPr bwMode="auto">
          <a:xfrm>
            <a:off x="250825" y="5064125"/>
            <a:ext cx="1763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1.8</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完整</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螺旋模型</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64515" name="图片 1"/>
          <p:cNvPicPr>
            <a:picLocks noChangeAspect="1"/>
          </p:cNvPicPr>
          <p:nvPr/>
        </p:nvPicPr>
        <p:blipFill>
          <a:blip r:embed="rId1"/>
          <a:stretch>
            <a:fillRect/>
          </a:stretch>
        </p:blipFill>
        <p:spPr>
          <a:xfrm>
            <a:off x="2195513" y="200025"/>
            <a:ext cx="6145212" cy="5676900"/>
          </a:xfrm>
          <a:prstGeom prst="rect">
            <a:avLst/>
          </a:prstGeom>
          <a:noFill/>
          <a:ln w="9525">
            <a:noFill/>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螺旋模型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1.4.5.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喷泉模型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1989138"/>
            <a:ext cx="8496300" cy="37655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“喷泉”这个词体现了面向对象软件开发过程迭代和无缝的特性</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迭代是软件开发过程中普遍存在的一种内在属性</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用面向对象方法学开发软件时，工作重点应该放在生命周期中的分析阶段</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喷泉模型图如下图</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1.9</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76250" y="1196975"/>
            <a:ext cx="366395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1.4.5</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喷泉模型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图片 2"/>
          <p:cNvPicPr>
            <a:picLocks noChangeAspect="1"/>
          </p:cNvPicPr>
          <p:nvPr/>
        </p:nvPicPr>
        <p:blipFill>
          <a:blip r:embed="rId1"/>
          <a:stretch>
            <a:fillRect/>
          </a:stretch>
        </p:blipFill>
        <p:spPr>
          <a:xfrm>
            <a:off x="3444875" y="26988"/>
            <a:ext cx="4648200" cy="5948362"/>
          </a:xfrm>
          <a:prstGeom prst="rect">
            <a:avLst/>
          </a:prstGeom>
          <a:noFill/>
          <a:ln w="9525">
            <a:noFill/>
          </a:ln>
        </p:spPr>
      </p:pic>
      <p:sp>
        <p:nvSpPr>
          <p:cNvPr id="7" name="TextBox 7"/>
          <p:cNvSpPr txBox="1">
            <a:spLocks noChangeArrowheads="1"/>
          </p:cNvSpPr>
          <p:nvPr/>
        </p:nvSpPr>
        <p:spPr bwMode="auto">
          <a:xfrm>
            <a:off x="179388" y="1052513"/>
            <a:ext cx="32654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中代表不同阶段的圆圈相互重叠，这明确表示两个活动之间存在交迭</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中在一个阶段内的向下箭头代表该阶段内的迭代（或求精）</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中较小的圆圈代表维护，圆圈较小象征着采用了面向对象范型之后维护时间缩短了。</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1.4.5.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喷泉模型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82588" y="2459038"/>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统一过程（</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 Unified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Process,</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）是由</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软件公司推出的一种完整而且完美的软件过程</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总结了经过多年商业化验证的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条最有效的软件开发经验，这些经验被称为“最佳实践”</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290763"/>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最佳实践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迭代式</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开发</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迭代式开发允许在每次迭代过程中需求都可以有变化，这种开发方法通过一系列细化来加深对问题的理解，因此能更容易地容纳需求的变更。</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2"/>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管理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需求</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描述了如何提取、组织系统的功能性需求和约束条件并把它们文档化</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8229600" cy="533400"/>
          </a:xfrm>
        </p:spPr>
        <p:txBody>
          <a:bodyPr/>
          <a:lstStyle/>
          <a:p>
            <a:pPr eaLnBrk="1" hangingPunct="1"/>
            <a:r>
              <a:rPr lang="zh-CN" altLang="en-US" sz="4000" b="1"/>
              <a:t>软件危机</a:t>
            </a:r>
            <a:endParaRPr lang="zh-CN" altLang="en-US" sz="4000" b="1"/>
          </a:p>
        </p:txBody>
      </p:sp>
      <p:sp>
        <p:nvSpPr>
          <p:cNvPr id="63491" name="Rectangle 3"/>
          <p:cNvSpPr>
            <a:spLocks noGrp="1" noChangeArrowheads="1"/>
          </p:cNvSpPr>
          <p:nvPr>
            <p:ph type="body" idx="1"/>
          </p:nvPr>
        </p:nvSpPr>
        <p:spPr>
          <a:xfrm>
            <a:off x="152400" y="1066800"/>
            <a:ext cx="8839200" cy="5562600"/>
          </a:xfrm>
        </p:spPr>
        <p:txBody>
          <a:bodyPr/>
          <a:lstStyle/>
          <a:p>
            <a:pPr marL="609600" indent="-609600" algn="just" eaLnBrk="1" hangingPunct="1">
              <a:lnSpc>
                <a:spcPct val="105000"/>
              </a:lnSpc>
              <a:spcBef>
                <a:spcPct val="25000"/>
              </a:spcBef>
              <a:buFontTx/>
              <a:buAutoNum type="arabicPeriod"/>
            </a:pPr>
            <a:r>
              <a:rPr lang="zh-CN" altLang="en-US" sz="2000" b="1" dirty="0"/>
              <a:t>软件危机的表现形式</a:t>
            </a:r>
            <a:endParaRPr lang="zh-CN" altLang="en-US" sz="2000" b="1" dirty="0"/>
          </a:p>
          <a:p>
            <a:pPr marL="990600" lvl="1" indent="-533400" eaLnBrk="1" hangingPunct="1">
              <a:spcBef>
                <a:spcPct val="30000"/>
              </a:spcBef>
            </a:pPr>
            <a:r>
              <a:rPr lang="zh-CN" altLang="en-US" sz="2000" b="1" dirty="0">
                <a:latin typeface="宋体" panose="02010600030101010101" pitchFamily="2" charset="-122"/>
              </a:rPr>
              <a:t>对软件开发成本和进度的估计常常不准确</a:t>
            </a:r>
            <a:endParaRPr lang="zh-CN" altLang="en-US" sz="2000" b="1" dirty="0">
              <a:latin typeface="宋体" panose="02010600030101010101" pitchFamily="2" charset="-122"/>
            </a:endParaRPr>
          </a:p>
          <a:p>
            <a:pPr marL="1371600" lvl="2" indent="-457200" eaLnBrk="1" hangingPunct="1">
              <a:spcBef>
                <a:spcPct val="30000"/>
              </a:spcBef>
            </a:pPr>
            <a:r>
              <a:rPr lang="zh-CN" altLang="en-US" sz="2000" b="1" dirty="0">
                <a:latin typeface="宋体" panose="02010600030101010101" pitchFamily="2" charset="-122"/>
              </a:rPr>
              <a:t>开发成本超出预算，实际进度比预定计划一再拖延现象并不罕见</a:t>
            </a:r>
            <a:endParaRPr lang="zh-CN" altLang="en-US" sz="2000" b="1" dirty="0">
              <a:latin typeface="宋体" panose="02010600030101010101" pitchFamily="2" charset="-122"/>
            </a:endParaRPr>
          </a:p>
          <a:p>
            <a:pPr marL="990600" lvl="1" indent="-533400" eaLnBrk="1" hangingPunct="1">
              <a:spcBef>
                <a:spcPct val="30000"/>
              </a:spcBef>
            </a:pPr>
            <a:r>
              <a:rPr lang="zh-CN" altLang="en-US" sz="2000" b="1" dirty="0">
                <a:latin typeface="宋体" panose="02010600030101010101" pitchFamily="2" charset="-122"/>
              </a:rPr>
              <a:t>用户对“已完成”系统不满意的现象经常发生</a:t>
            </a:r>
            <a:endParaRPr lang="zh-CN" altLang="en-US" sz="2000" b="1" dirty="0">
              <a:latin typeface="宋体" panose="02010600030101010101" pitchFamily="2" charset="-122"/>
            </a:endParaRPr>
          </a:p>
          <a:p>
            <a:pPr marL="990600" lvl="1" indent="-533400" eaLnBrk="1" hangingPunct="1">
              <a:spcBef>
                <a:spcPct val="30000"/>
              </a:spcBef>
            </a:pPr>
            <a:r>
              <a:rPr lang="zh-CN" altLang="en-US" sz="2000" b="1" dirty="0">
                <a:latin typeface="宋体" panose="02010600030101010101" pitchFamily="2" charset="-122"/>
              </a:rPr>
              <a:t>软件产品的质量靠不住</a:t>
            </a:r>
            <a:endParaRPr lang="zh-CN" altLang="en-US" sz="2000" b="1" dirty="0">
              <a:latin typeface="宋体" panose="02010600030101010101" pitchFamily="2" charset="-122"/>
            </a:endParaRPr>
          </a:p>
          <a:p>
            <a:pPr marL="1371600" lvl="2" indent="-457200" eaLnBrk="1" hangingPunct="1">
              <a:spcBef>
                <a:spcPct val="30000"/>
              </a:spcBef>
            </a:pPr>
            <a:r>
              <a:rPr lang="zh-CN" altLang="zh-CN" sz="2000" b="1" dirty="0">
                <a:latin typeface="宋体" panose="02010600030101010101" pitchFamily="2" charset="-122"/>
              </a:rPr>
              <a:t>Bug</a:t>
            </a:r>
            <a:r>
              <a:rPr lang="zh-CN" altLang="en-US" sz="2000" b="1" dirty="0">
                <a:latin typeface="宋体" panose="02010600030101010101" pitchFamily="2" charset="-122"/>
              </a:rPr>
              <a:t>一大堆，</a:t>
            </a:r>
            <a:r>
              <a:rPr lang="zh-CN" altLang="zh-CN" sz="2000" b="1" dirty="0">
                <a:latin typeface="宋体" panose="02010600030101010101" pitchFamily="2" charset="-122"/>
              </a:rPr>
              <a:t>Patch</a:t>
            </a:r>
            <a:r>
              <a:rPr lang="zh-CN" altLang="en-US" sz="2000" b="1" dirty="0">
                <a:latin typeface="宋体" panose="02010600030101010101" pitchFamily="2" charset="-122"/>
              </a:rPr>
              <a:t>一个接一个</a:t>
            </a:r>
            <a:endParaRPr lang="zh-CN" altLang="en-US" sz="2000" b="1" dirty="0">
              <a:latin typeface="宋体" panose="02010600030101010101" pitchFamily="2" charset="-122"/>
            </a:endParaRPr>
          </a:p>
          <a:p>
            <a:pPr marL="990600" lvl="1" indent="-533400" eaLnBrk="1" hangingPunct="1">
              <a:spcBef>
                <a:spcPct val="30000"/>
              </a:spcBef>
            </a:pPr>
            <a:r>
              <a:rPr lang="zh-CN" altLang="en-US" sz="2000" b="1" dirty="0">
                <a:latin typeface="宋体" panose="02010600030101010101" pitchFamily="2" charset="-122"/>
              </a:rPr>
              <a:t>软件的可维护程度非常之低</a:t>
            </a:r>
            <a:endParaRPr lang="zh-CN" altLang="en-US" sz="2000" b="1" dirty="0">
              <a:latin typeface="宋体" panose="02010600030101010101" pitchFamily="2" charset="-122"/>
            </a:endParaRPr>
          </a:p>
          <a:p>
            <a:pPr marL="1371600" lvl="2" indent="-457200" eaLnBrk="1" hangingPunct="1">
              <a:spcBef>
                <a:spcPct val="30000"/>
              </a:spcBef>
            </a:pPr>
            <a:r>
              <a:rPr lang="zh-CN" altLang="en-US" sz="2000" b="1" dirty="0">
                <a:latin typeface="宋体" panose="02010600030101010101" pitchFamily="2" charset="-122"/>
              </a:rPr>
              <a:t>软件通常没有适当的文档资料</a:t>
            </a:r>
            <a:endParaRPr lang="zh-CN" altLang="en-US" sz="2000" b="1" dirty="0">
              <a:latin typeface="宋体" panose="02010600030101010101" pitchFamily="2" charset="-122"/>
            </a:endParaRPr>
          </a:p>
          <a:p>
            <a:pPr marL="990600" lvl="1" indent="-533400" eaLnBrk="1" hangingPunct="1">
              <a:spcBef>
                <a:spcPct val="30000"/>
              </a:spcBef>
            </a:pPr>
            <a:r>
              <a:rPr lang="zh-CN" altLang="en-US" sz="2000" b="1" dirty="0">
                <a:latin typeface="宋体" panose="02010600030101010101" pitchFamily="2" charset="-122"/>
              </a:rPr>
              <a:t>软件开发生产率的提高赶不上硬件的发展和人们需求的增长</a:t>
            </a:r>
            <a:endParaRPr lang="zh-CN" altLang="en-US" sz="20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 calcmode="lin" valueType="num">
                                      <p:cBhvr additive="base">
                                        <p:cTn id="7"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anim calcmode="lin" valueType="num">
                                      <p:cBhvr additive="base">
                                        <p:cTn id="11"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 calcmode="lin" valueType="num">
                                      <p:cBhvr additive="base">
                                        <p:cTn id="17"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 calcmode="lin" valueType="num">
                                      <p:cBhvr additive="base">
                                        <p:cTn id="23"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anim calcmode="lin" valueType="num">
                                      <p:cBhvr additive="base">
                                        <p:cTn id="27"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3491">
                                            <p:txEl>
                                              <p:pRg st="6" end="6"/>
                                            </p:txEl>
                                          </p:spTgt>
                                        </p:tgtEl>
                                        <p:attrNameLst>
                                          <p:attrName>style.visibility</p:attrName>
                                        </p:attrNameLst>
                                      </p:cBhvr>
                                      <p:to>
                                        <p:strVal val="visible"/>
                                      </p:to>
                                    </p:set>
                                    <p:anim calcmode="lin" valueType="num">
                                      <p:cBhvr additive="base">
                                        <p:cTn id="33"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34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3491">
                                            <p:txEl>
                                              <p:pRg st="7" end="7"/>
                                            </p:txEl>
                                          </p:spTgt>
                                        </p:tgtEl>
                                        <p:attrNameLst>
                                          <p:attrName>style.visibility</p:attrName>
                                        </p:attrNameLst>
                                      </p:cBhvr>
                                      <p:to>
                                        <p:strVal val="visible"/>
                                      </p:to>
                                    </p:set>
                                    <p:anim calcmode="lin" valueType="num">
                                      <p:cBhvr additive="base">
                                        <p:cTn id="37"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3491">
                                            <p:txEl>
                                              <p:pRg st="8" end="8"/>
                                            </p:txEl>
                                          </p:spTgt>
                                        </p:tgtEl>
                                        <p:attrNameLst>
                                          <p:attrName>style.visibility</p:attrName>
                                        </p:attrNameLst>
                                      </p:cBhvr>
                                      <p:to>
                                        <p:strVal val="visible"/>
                                      </p:to>
                                    </p:set>
                                    <p:anim calcmode="lin" valueType="num">
                                      <p:cBhvr additive="base">
                                        <p:cTn id="43" dur="500" fill="hold"/>
                                        <p:tgtEl>
                                          <p:spTgt spid="6349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34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025650"/>
            <a:ext cx="8497888" cy="37798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宋体" panose="02010600030101010101" pitchFamily="2" charset="-122"/>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实践</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3"/>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使用基于构件的体系结构</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提供了使用现有的或新开发的构件定义体系结构的系统化方法，从而有助于降低软件开发的复杂性，提高软件重用率</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4"/>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可视化建模</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可视化建模语言</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UML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紧密地联系在一起，在开发过程中建立起软件系统的可视化模型，可以帮助人们提高管理软件复杂性的能力</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23850" y="2290763"/>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a</a:t>
            </a:r>
            <a:r>
              <a:rPr kumimoji="0" lang="en-US" altLang="zh-CN" sz="2400" b="1" i="0" u="none" strike="noStrike" kern="1200" cap="none" spc="0" normalizeH="0" baseline="0" noProof="0" dirty="0" smtClean="0">
                <a:ln>
                  <a:noFill/>
                </a:ln>
                <a:solidFill>
                  <a:schemeClr val="tx1"/>
                </a:solidFill>
                <a:effectLst/>
                <a:uLnTx/>
                <a:uFillTx/>
                <a:latin typeface="+mj-ea"/>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实践</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5"/>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验证软件质量</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软件质量评估不再是事后型的或由单独小组进行的孤立活动，而是内建在贯穿于整个开发过程的、由全体成员参与的所有活动中。</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6"/>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控制软件变更</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描述了如何控制、跟踪和监控修改，以确保迭代开发的成功。</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674938"/>
            <a:ext cx="8497888"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b) </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软件开发生命周期是一个二维的生命周期模型，如</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1.10</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示。图中纵轴代表核心工作流，横轴代表时间。</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核心工作流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中有</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9</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个核心工作流，其中前</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个为核心过程工作流程，后</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个为核心支持工作流程。</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6" name="图片 3"/>
          <p:cNvPicPr>
            <a:picLocks noChangeAspect="1"/>
          </p:cNvPicPr>
          <p:nvPr/>
        </p:nvPicPr>
        <p:blipFill>
          <a:blip r:embed="rId1"/>
          <a:stretch>
            <a:fillRect/>
          </a:stretch>
        </p:blipFill>
        <p:spPr>
          <a:xfrm>
            <a:off x="511175" y="25400"/>
            <a:ext cx="7505700" cy="5921375"/>
          </a:xfrm>
          <a:prstGeom prst="rect">
            <a:avLst/>
          </a:prstGeom>
          <a:noFill/>
          <a:ln w="9525">
            <a:noFill/>
          </a:ln>
        </p:spPr>
      </p:pic>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603500"/>
            <a:ext cx="8497888"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lphaLcParenR" startAt="2"/>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工作阶段</a:t>
            </a:r>
            <a:endPar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把软件生命周期划分成</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个连续的阶段。每个阶段都有明确的目标，并且定义了用来评估是否达到这些目标的里程碑。每个阶段的目标通过一次或多次迭代来完成。</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下面简述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个阶段的工作目标。</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2" name="图示 1"/>
          <p:cNvGraphicFramePr/>
          <p:nvPr/>
        </p:nvGraphicFramePr>
        <p:xfrm>
          <a:off x="251520" y="1916832"/>
          <a:ext cx="8568952" cy="40324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9144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532063"/>
            <a:ext cx="8497888"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b)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软件开发生命周期</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迭代式开发</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重复一系列组成软件生命周期的循环。每次循环都经历一个完整的生命周期，每次循环结束都向用户交付产品的一个可运行的版本。</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每个阶段又进一步细分为一次或多次迭代过程。</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72415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敏捷过程为了使软件开发团队具有高效工作和快速响应变化的能力，</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17</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位著名的软件专家于</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2001</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年</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月联合起草了敏捷软件开发宣言</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敏捷软件开发宣言由下述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个简单的价值观声明组成</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1254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2" name="图示 1"/>
          <p:cNvGraphicFramePr/>
          <p:nvPr/>
        </p:nvGraphicFramePr>
        <p:xfrm>
          <a:off x="611560" y="2204864"/>
          <a:ext cx="7992888" cy="33843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127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5320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极限编程：</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极限编程（</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eXtreme</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Programming,XP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）是敏捷过程中最富盛名的一个，其名称中“极限”二字的含义是指把好的开发实践运用到极致。</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目前，极限编程已经成为一种典型的开发方法，广泛应用于需求模糊且经常改变的场合。</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685800"/>
            <a:ext cx="8229600" cy="685800"/>
          </a:xfrm>
        </p:spPr>
        <p:txBody>
          <a:bodyPr/>
          <a:lstStyle/>
          <a:p>
            <a:r>
              <a:rPr lang="zh-CN" altLang="en-US" sz="3600" b="1"/>
              <a:t>软件危机（续）</a:t>
            </a:r>
            <a:endParaRPr lang="zh-CN" altLang="en-US" sz="3600" b="1"/>
          </a:p>
        </p:txBody>
      </p:sp>
      <p:sp>
        <p:nvSpPr>
          <p:cNvPr id="13315" name="Rectangle 3"/>
          <p:cNvSpPr>
            <a:spLocks noGrp="1" noChangeArrowheads="1"/>
          </p:cNvSpPr>
          <p:nvPr>
            <p:ph type="body" idx="4294967295"/>
          </p:nvPr>
        </p:nvSpPr>
        <p:spPr>
          <a:xfrm>
            <a:off x="457200" y="1524000"/>
            <a:ext cx="8229600" cy="4953000"/>
          </a:xfrm>
        </p:spPr>
        <p:txBody>
          <a:bodyPr/>
          <a:lstStyle/>
          <a:p>
            <a:pPr marL="457200" indent="-457200">
              <a:lnSpc>
                <a:spcPct val="110000"/>
              </a:lnSpc>
              <a:spcBef>
                <a:spcPct val="30000"/>
              </a:spcBef>
              <a:buFontTx/>
              <a:buAutoNum type="arabicPeriod" startAt="3"/>
            </a:pPr>
            <a:r>
              <a:rPr lang="zh-CN" altLang="en-US" sz="2800" b="1"/>
              <a:t>软件危机的具体原因</a:t>
            </a:r>
            <a:endParaRPr lang="zh-CN" altLang="en-US" sz="2800" b="1"/>
          </a:p>
          <a:p>
            <a:pPr marL="838200" lvl="1" indent="-381000">
              <a:lnSpc>
                <a:spcPct val="110000"/>
              </a:lnSpc>
              <a:spcBef>
                <a:spcPct val="30000"/>
              </a:spcBef>
            </a:pPr>
            <a:r>
              <a:rPr lang="zh-CN" altLang="en-US" sz="2400" b="1"/>
              <a:t>客观：软件本身特点</a:t>
            </a:r>
            <a:endParaRPr lang="zh-CN" altLang="en-US" sz="2400" b="1"/>
          </a:p>
          <a:p>
            <a:pPr marL="1257300" lvl="2" indent="-342900">
              <a:lnSpc>
                <a:spcPct val="110000"/>
              </a:lnSpc>
              <a:spcBef>
                <a:spcPct val="30000"/>
              </a:spcBef>
            </a:pPr>
            <a:r>
              <a:rPr lang="zh-CN" altLang="en-US" sz="2000" b="1"/>
              <a:t>逻辑部件、智力劳动、个性化</a:t>
            </a:r>
            <a:endParaRPr lang="zh-CN" altLang="en-US" sz="2000" b="1"/>
          </a:p>
          <a:p>
            <a:pPr marL="1257300" lvl="2" indent="-342900">
              <a:lnSpc>
                <a:spcPct val="110000"/>
              </a:lnSpc>
              <a:spcBef>
                <a:spcPct val="30000"/>
              </a:spcBef>
            </a:pPr>
            <a:r>
              <a:rPr lang="zh-CN" altLang="en-US" sz="2000" b="1"/>
              <a:t>规模庞大，逻辑与流程复杂</a:t>
            </a:r>
            <a:endParaRPr lang="zh-CN" altLang="en-US" sz="2000" b="1"/>
          </a:p>
          <a:p>
            <a:pPr marL="838200" lvl="1" indent="-381000">
              <a:lnSpc>
                <a:spcPct val="110000"/>
              </a:lnSpc>
              <a:spcBef>
                <a:spcPct val="30000"/>
              </a:spcBef>
            </a:pPr>
            <a:r>
              <a:rPr lang="zh-CN" altLang="en-US" sz="2400" b="1"/>
              <a:t>主观：不正确的开发方法</a:t>
            </a:r>
            <a:endParaRPr lang="zh-CN" altLang="en-US" sz="2400" b="1"/>
          </a:p>
          <a:p>
            <a:pPr marL="1257300" lvl="2" indent="-342900">
              <a:lnSpc>
                <a:spcPct val="110000"/>
              </a:lnSpc>
              <a:spcBef>
                <a:spcPct val="30000"/>
              </a:spcBef>
            </a:pPr>
            <a:r>
              <a:rPr lang="zh-CN" altLang="en-US" sz="2000" b="1"/>
              <a:t>忽视需求分析</a:t>
            </a:r>
            <a:endParaRPr lang="zh-CN" altLang="en-US" sz="2000" b="1"/>
          </a:p>
          <a:p>
            <a:pPr marL="1257300" lvl="2" indent="-342900">
              <a:lnSpc>
                <a:spcPct val="110000"/>
              </a:lnSpc>
              <a:spcBef>
                <a:spcPct val="30000"/>
              </a:spcBef>
            </a:pPr>
            <a:r>
              <a:rPr lang="zh-CN" altLang="en-US" sz="2000" b="1"/>
              <a:t>软件开发</a:t>
            </a:r>
            <a:r>
              <a:rPr lang="zh-CN" altLang="zh-CN" sz="2000" b="1"/>
              <a:t>=</a:t>
            </a:r>
            <a:r>
              <a:rPr lang="zh-CN" altLang="en-US" sz="2000" b="1"/>
              <a:t>程序编写</a:t>
            </a:r>
            <a:endParaRPr lang="zh-CN" altLang="en-US" sz="2000" b="1"/>
          </a:p>
          <a:p>
            <a:pPr marL="1257300" lvl="2" indent="-342900">
              <a:lnSpc>
                <a:spcPct val="110000"/>
              </a:lnSpc>
              <a:spcBef>
                <a:spcPct val="30000"/>
              </a:spcBef>
            </a:pPr>
            <a:r>
              <a:rPr lang="zh-CN" altLang="en-US" sz="2000" b="1"/>
              <a:t>轻视软件维护</a:t>
            </a:r>
            <a:endParaRPr lang="zh-CN" altLang="en-US" sz="2000" b="1"/>
          </a:p>
          <a:p>
            <a:pPr marL="1257300" lvl="2" indent="-342900">
              <a:lnSpc>
                <a:spcPct val="110000"/>
              </a:lnSpc>
              <a:spcBef>
                <a:spcPct val="30000"/>
              </a:spcBef>
            </a:pPr>
            <a:r>
              <a:rPr lang="zh-CN" altLang="en-US" sz="2000" b="1"/>
              <a:t>开发组织与管理</a:t>
            </a:r>
            <a:endParaRPr lang="zh-CN" altLang="en-US" sz="2000" b="1"/>
          </a:p>
          <a:p>
            <a:pPr marL="1257300" lvl="2" indent="-342900">
              <a:lnSpc>
                <a:spcPct val="110000"/>
              </a:lnSpc>
              <a:spcBef>
                <a:spcPct val="30000"/>
              </a:spcBef>
            </a:pPr>
            <a:r>
              <a:rPr lang="zh-CN" altLang="zh-CN" sz="2000" b="1"/>
              <a:t>个体化软件环境</a:t>
            </a:r>
            <a:r>
              <a:rPr lang="zh-CN" altLang="en-US" sz="2000" b="1"/>
              <a:t>、软件作坊、急剧膨胀</a:t>
            </a:r>
            <a:endParaRPr lang="zh-CN" altLang="en-US" sz="20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5292725" y="1876425"/>
            <a:ext cx="36718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极限</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编程的整体开发过程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79876" name="图片 1"/>
          <p:cNvPicPr>
            <a:picLocks noChangeAspect="1"/>
          </p:cNvPicPr>
          <p:nvPr/>
        </p:nvPicPr>
        <p:blipFill>
          <a:blip r:embed="rId1"/>
          <a:stretch>
            <a:fillRect/>
          </a:stretch>
        </p:blipFill>
        <p:spPr>
          <a:xfrm>
            <a:off x="827088" y="2451100"/>
            <a:ext cx="6840537" cy="3506788"/>
          </a:xfrm>
          <a:prstGeom prst="rect">
            <a:avLst/>
          </a:prstGeom>
          <a:noFill/>
          <a:ln w="9525">
            <a:noFill/>
          </a:ln>
        </p:spPr>
      </p:pic>
      <p:sp>
        <p:nvSpPr>
          <p:cNvPr id="9"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1.4.7</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9366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706438" y="2014538"/>
            <a:ext cx="350520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极限编程的迭代过程</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TextBox 7"/>
          <p:cNvSpPr txBox="1">
            <a:spLocks noChangeArrowheads="1"/>
          </p:cNvSpPr>
          <p:nvPr/>
        </p:nvSpPr>
        <p:spPr bwMode="auto">
          <a:xfrm>
            <a:off x="444500" y="2708275"/>
            <a:ext cx="8439150" cy="304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300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图</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1.11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描述了极限编程的整体开发过程。首先，项目组针对客户代表提出的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“用户故事” 进行</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讨论，提出隐喻，在此项活动中可能需要对体系结构进行</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“试探”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然后，项目组在隐喻和用户故事的基础上，根据客户设定的优先级制订交付</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计划。</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接下来开始多个迭代过程（通常每个迭代历时</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周），在迭代期内产生的新用户故事不在本次迭代内解决，以保证本次开发过程不受干扰。开发出的新版本软件通过验收测试之后交付用户使用。</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2" name="图片 3"/>
          <p:cNvPicPr>
            <a:picLocks noChangeAspect="1"/>
          </p:cNvPicPr>
          <p:nvPr/>
        </p:nvPicPr>
        <p:blipFill>
          <a:blip r:embed="rId1"/>
          <a:stretch>
            <a:fillRect/>
          </a:stretch>
        </p:blipFill>
        <p:spPr>
          <a:xfrm>
            <a:off x="179388" y="836613"/>
            <a:ext cx="7443787" cy="4765675"/>
          </a:xfrm>
          <a:prstGeom prst="rect">
            <a:avLst/>
          </a:prstGeom>
          <a:noFill/>
          <a:ln w="9525">
            <a:noFill/>
          </a:ln>
        </p:spPr>
      </p:pic>
      <p:sp>
        <p:nvSpPr>
          <p:cNvPr id="2" name="TextBox 1"/>
          <p:cNvSpPr txBox="1"/>
          <p:nvPr/>
        </p:nvSpPr>
        <p:spPr>
          <a:xfrm>
            <a:off x="7812088" y="5372100"/>
            <a:ext cx="1223963" cy="460375"/>
          </a:xfrm>
          <a:prstGeom prst="rect">
            <a:avLst/>
          </a:prstGeom>
          <a:noFill/>
        </p:spPr>
        <p:txBody>
          <a:bodyPr>
            <a:spAutoFit/>
          </a:bodyPr>
          <a:lstStyle/>
          <a:p>
            <a:pPr marR="0" defTabSz="914400" eaLnBrk="1" hangingPunct="1">
              <a:buClrTx/>
              <a:buSzTx/>
              <a:buFontTx/>
              <a:defRPr/>
            </a:pPr>
            <a:r>
              <a:rPr kumimoji="0" lang="zh-CN" altLang="zh-CN"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1.11</a:t>
            </a:r>
            <a:endParaRPr kumimoji="0" lang="zh-CN" altLang="en-US" sz="2400" kern="1200" cap="none" spc="0" normalizeH="0" baseline="0" noProof="0" dirty="0">
              <a:latin typeface="+mn-ea"/>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微软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过程准则</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项目计划</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应该兼顾未来的不确定因素。</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用有效的风险管理来减少不确定因素的影响。</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经常生成并快速地测试软件的过渡版本，从而提高产品的稳定性和可预测性。</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采用快速循环、递进的开发过程。</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用创造性的工作来平衡产品特性和产品成本。</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项目进度表应该具有较高稳定性和权威性。</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使用小型项目组并发地完成开发工作。</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在项目早期把软件配置项基线化，项目后期则冻结产品。</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使用原型验证概念，对项目进行早期论证。</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把零缺陷作为追求的目标。</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里程碑评审会的目的是改进工作，切忌相互指责</a:t>
            </a: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61963" y="2074863"/>
            <a:ext cx="5910263" cy="46196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b)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微软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软件生命周期</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：如下图</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1.13</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2" name="TextBox 1"/>
          <p:cNvSpPr txBox="1"/>
          <p:nvPr/>
        </p:nvSpPr>
        <p:spPr>
          <a:xfrm>
            <a:off x="461963" y="2852738"/>
            <a:ext cx="5543550" cy="2249488"/>
          </a:xfrm>
          <a:prstGeom prst="rect">
            <a:avLst/>
          </a:prstGeom>
          <a:noFill/>
        </p:spPr>
        <p:txBody>
          <a:bodyPr>
            <a:spAutoFit/>
          </a:bodyPr>
          <a:lstStyle/>
          <a:p>
            <a:pPr marL="457200" marR="0" indent="-457200" defTabSz="914400" eaLnBrk="1" hangingPunct="1">
              <a:lnSpc>
                <a:spcPct val="120000"/>
              </a:lnSpc>
              <a:buClrTx/>
              <a:buSzPct val="60000"/>
              <a:buFont typeface="Wingdings" panose="05000000000000000000" pitchFamily="2" charset="2"/>
              <a:buChar char="l"/>
              <a:defRPr/>
            </a:pPr>
            <a:r>
              <a:rPr kumimoji="0" lang="zh-CN" altLang="en-US" sz="2400" kern="1200" cap="none" spc="0" normalizeH="0" baseline="0" noProof="0" dirty="0">
                <a:latin typeface="+mn-ea"/>
                <a:ea typeface="+mn-ea"/>
                <a:cs typeface="+mn-cs"/>
              </a:rPr>
              <a:t>规划阶段</a:t>
            </a:r>
            <a:endParaRPr kumimoji="0" lang="zh-CN" altLang="en-US" sz="2400" kern="1200" cap="none" spc="0" normalizeH="0" baseline="0" noProof="0" dirty="0">
              <a:latin typeface="+mn-ea"/>
              <a:ea typeface="+mn-ea"/>
              <a:cs typeface="+mn-cs"/>
            </a:endParaRPr>
          </a:p>
          <a:p>
            <a:pPr marL="457200" marR="0" indent="-457200" defTabSz="914400" eaLnBrk="1" hangingPunct="1">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设计阶段</a:t>
            </a:r>
            <a:endParaRPr kumimoji="0" lang="en-US" altLang="zh-CN" sz="2400" kern="1200" cap="none" spc="0" normalizeH="0" baseline="0" noProof="0" dirty="0">
              <a:latin typeface="+mn-ea"/>
              <a:ea typeface="+mn-ea"/>
              <a:cs typeface="+mn-cs"/>
            </a:endParaRPr>
          </a:p>
          <a:p>
            <a:pPr marL="457200" marR="0" indent="-457200" defTabSz="914400" eaLnBrk="1" hangingPunct="1">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开发阶段</a:t>
            </a:r>
            <a:endParaRPr kumimoji="0" lang="en-US" altLang="zh-CN" sz="2400" kern="1200" cap="none" spc="0" normalizeH="0" baseline="0" noProof="0" dirty="0">
              <a:latin typeface="+mn-ea"/>
              <a:ea typeface="+mn-ea"/>
              <a:cs typeface="+mn-cs"/>
            </a:endParaRPr>
          </a:p>
          <a:p>
            <a:pPr marL="457200" marR="0" indent="-457200" defTabSz="914400" eaLnBrk="1" hangingPunct="1">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稳定阶段</a:t>
            </a:r>
            <a:endParaRPr kumimoji="0" lang="en-US" altLang="zh-CN" sz="2400" kern="1200" cap="none" spc="0" normalizeH="0" baseline="0" noProof="0" dirty="0">
              <a:latin typeface="+mn-ea"/>
              <a:ea typeface="+mn-ea"/>
              <a:cs typeface="+mn-cs"/>
            </a:endParaRPr>
          </a:p>
          <a:p>
            <a:pPr marL="457200" marR="0" indent="-457200" defTabSz="914400" eaLnBrk="1" hangingPunct="1">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发布阶段</a:t>
            </a:r>
            <a:endParaRPr kumimoji="0" lang="en-US" altLang="zh-CN" sz="2400" b="1" kern="1200" cap="none" spc="0" normalizeH="0" baseline="0" noProof="0" dirty="0">
              <a:latin typeface="+mn-ea"/>
              <a:ea typeface="+mn-ea"/>
              <a:cs typeface="+mn-cs"/>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4" name="图片 3"/>
          <p:cNvPicPr>
            <a:picLocks noChangeAspect="1"/>
          </p:cNvPicPr>
          <p:nvPr/>
        </p:nvPicPr>
        <p:blipFill>
          <a:blip r:embed="rId1"/>
          <a:stretch>
            <a:fillRect/>
          </a:stretch>
        </p:blipFill>
        <p:spPr>
          <a:xfrm>
            <a:off x="438150" y="352425"/>
            <a:ext cx="7013575" cy="5256213"/>
          </a:xfrm>
          <a:prstGeom prst="rect">
            <a:avLst/>
          </a:prstGeom>
          <a:noFill/>
          <a:ln w="9525">
            <a:noFill/>
          </a:ln>
        </p:spPr>
      </p:pic>
      <p:sp>
        <p:nvSpPr>
          <p:cNvPr id="2" name="TextBox 1"/>
          <p:cNvSpPr txBox="1"/>
          <p:nvPr/>
        </p:nvSpPr>
        <p:spPr>
          <a:xfrm>
            <a:off x="7451725" y="5378450"/>
            <a:ext cx="1441450" cy="461963"/>
          </a:xfrm>
          <a:prstGeom prst="rect">
            <a:avLst/>
          </a:prstGeom>
          <a:noFill/>
        </p:spPr>
        <p:txBody>
          <a:bodyPr>
            <a:spAutoFit/>
          </a:bodyPr>
          <a:lstStyle/>
          <a:p>
            <a:pPr marR="0" defTabSz="914400" eaLnBrk="1" hangingPunct="1">
              <a:buClrTx/>
              <a:buSzTx/>
              <a:buFontTx/>
              <a:defRPr/>
            </a:pPr>
            <a:r>
              <a:rPr kumimoji="0" lang="zh-CN" altLang="en-US"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1.13</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31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733675"/>
            <a:ext cx="8496300" cy="2208213"/>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c)</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微软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过程模型</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微软过程的每一个生命周期发布一个递进的软件版本，各个生命周期持续、快速地迭代循环</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如下图</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1.14</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2" name="图片 3"/>
          <p:cNvPicPr>
            <a:picLocks noChangeAspect="1"/>
          </p:cNvPicPr>
          <p:nvPr/>
        </p:nvPicPr>
        <p:blipFill>
          <a:blip r:embed="rId1"/>
          <a:stretch>
            <a:fillRect/>
          </a:stretch>
        </p:blipFill>
        <p:spPr>
          <a:xfrm>
            <a:off x="635000" y="836613"/>
            <a:ext cx="6251575" cy="4116387"/>
          </a:xfrm>
          <a:prstGeom prst="rect">
            <a:avLst/>
          </a:prstGeom>
          <a:noFill/>
          <a:ln w="9525">
            <a:noFill/>
          </a:ln>
        </p:spPr>
      </p:pic>
      <p:sp>
        <p:nvSpPr>
          <p:cNvPr id="5" name="TextBox 4"/>
          <p:cNvSpPr txBox="1"/>
          <p:nvPr/>
        </p:nvSpPr>
        <p:spPr>
          <a:xfrm>
            <a:off x="4067175" y="5362575"/>
            <a:ext cx="1439863" cy="461963"/>
          </a:xfrm>
          <a:prstGeom prst="rect">
            <a:avLst/>
          </a:prstGeom>
          <a:noFill/>
        </p:spPr>
        <p:txBody>
          <a:bodyPr>
            <a:spAutoFit/>
          </a:bodyPr>
          <a:lstStyle/>
          <a:p>
            <a:pPr marR="0" defTabSz="914400" eaLnBrk="1" hangingPunct="1">
              <a:buClrTx/>
              <a:buSzTx/>
              <a:buFontTx/>
              <a:defRPr/>
            </a:pPr>
            <a:r>
              <a:rPr kumimoji="0" lang="zh-CN" altLang="en-US"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1.14</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idx="4294967295"/>
          </p:nvPr>
        </p:nvSpPr>
        <p:spPr>
          <a:xfrm>
            <a:off x="0" y="274638"/>
            <a:ext cx="8229600" cy="1143000"/>
          </a:xfrm>
        </p:spPr>
        <p:txBody>
          <a:bodyPr vert="horz" wrap="square" lIns="91440" tIns="45720" rIns="91440" bIns="45720" anchor="ctr"/>
          <a:p>
            <a:r>
              <a:rPr lang="zh-CN" altLang="en-US" b="1" dirty="0">
                <a:ea typeface="宋体" panose="02010600030101010101" pitchFamily="2" charset="-122"/>
              </a:rPr>
              <a:t>本章小结</a:t>
            </a:r>
            <a:endParaRPr lang="zh-CN" altLang="en-US" b="1" dirty="0">
              <a:ea typeface="宋体" panose="02010600030101010101" pitchFamily="2" charset="-122"/>
            </a:endParaRPr>
          </a:p>
        </p:txBody>
      </p:sp>
      <p:sp>
        <p:nvSpPr>
          <p:cNvPr id="3" name="内容占位符 2"/>
          <p:cNvSpPr>
            <a:spLocks noGrp="1"/>
          </p:cNvSpPr>
          <p:nvPr>
            <p:ph idx="1"/>
          </p:nvPr>
        </p:nvSpPr>
        <p:spPr>
          <a:xfrm>
            <a:off x="612775" y="1417638"/>
            <a:ext cx="7920038" cy="3024188"/>
          </a:xfrm>
        </p:spPr>
        <p:txBody>
          <a:bodyPr vert="horz" wrap="square" lIns="91440" tIns="45720" rIns="91440" bIns="45720" numCol="1" anchor="t" anchorCtr="0" compatLnSpc="1"/>
          <a:lstStyle/>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本章对</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计算机</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软件工程学作一个简短的</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概述</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回顾计算机系统发展</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简史</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2.</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本章介绍</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 软件工程</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的基本原理和方法有概括的本质的</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认识</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，详细讲解生命周期相关知识。</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3.</a:t>
            </a:r>
            <a:r>
              <a:rPr kumimoji="0" lang="en-US" altLang="zh-CN" sz="2400" b="0" i="0" u="none" strike="noStrike" kern="1200" cap="none" spc="0" normalizeH="0" baseline="0" noProof="0" dirty="0">
                <a:ln>
                  <a:noFill/>
                </a:ln>
                <a:solidFill>
                  <a:schemeClr val="tx1"/>
                </a:solidFill>
                <a:effectLst/>
                <a:uLnTx/>
                <a:uFillTx/>
                <a:latin typeface="+mj-ea"/>
                <a:ea typeface="+mj-ea"/>
                <a:cs typeface="+mn-cs"/>
              </a:rPr>
              <a:t> </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详细讲解</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8</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种典型的软件</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过程模型</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
        <p:nvSpPr>
          <p:cNvPr id="88068" name="1 Título"/>
          <p:cNvSpPr txBox="1"/>
          <p:nvPr/>
        </p:nvSpPr>
        <p:spPr>
          <a:xfrm>
            <a:off x="2792413" y="6291263"/>
            <a:ext cx="3743325" cy="476250"/>
          </a:xfrm>
          <a:prstGeom prst="rect">
            <a:avLst/>
          </a:prstGeom>
          <a:noFill/>
          <a:ln w="9525">
            <a:noFill/>
          </a:ln>
        </p:spPr>
        <p:txBody>
          <a:bodyPr anchor="ctr"/>
          <a:p>
            <a:pPr algn="ctr" eaLnBrk="1" hangingPunct="1"/>
            <a:r>
              <a:rPr lang="zh-CN" altLang="en-US" sz="2400" dirty="0">
                <a:solidFill>
                  <a:srgbClr val="D9D9D9"/>
                </a:solidFill>
                <a:latin typeface="宋体" panose="02010600030101010101" pitchFamily="2" charset="-122"/>
              </a:rPr>
              <a:t>本章小结</a:t>
            </a:r>
            <a:endParaRPr lang="zh-CN" altLang="en-US" sz="2400" dirty="0">
              <a:solidFill>
                <a:srgbClr val="D9D9D9"/>
              </a:solidFill>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229600" cy="609600"/>
          </a:xfrm>
        </p:spPr>
        <p:txBody>
          <a:bodyPr/>
          <a:lstStyle/>
          <a:p>
            <a:pPr eaLnBrk="1" hangingPunct="1"/>
            <a:r>
              <a:rPr lang="zh-CN" altLang="en-US" sz="3600" b="1"/>
              <a:t>软件危机（续）</a:t>
            </a:r>
            <a:endParaRPr lang="zh-CN" altLang="en-US" sz="3600" b="1"/>
          </a:p>
        </p:txBody>
      </p:sp>
      <p:sp>
        <p:nvSpPr>
          <p:cNvPr id="65539" name="Rectangle 3"/>
          <p:cNvSpPr>
            <a:spLocks noGrp="1" noChangeArrowheads="1"/>
          </p:cNvSpPr>
          <p:nvPr>
            <p:ph type="body" idx="1"/>
          </p:nvPr>
        </p:nvSpPr>
        <p:spPr>
          <a:xfrm>
            <a:off x="153988" y="1219200"/>
            <a:ext cx="8839200" cy="5181600"/>
          </a:xfrm>
        </p:spPr>
        <p:txBody>
          <a:bodyPr/>
          <a:lstStyle/>
          <a:p>
            <a:pPr marL="812800" indent="-812800">
              <a:buFontTx/>
              <a:buAutoNum type="arabicPeriod" startAt="4"/>
            </a:pPr>
            <a:r>
              <a:rPr lang="zh-CN" altLang="en-US" sz="2000" b="1" dirty="0"/>
              <a:t>软件危机影响</a:t>
            </a:r>
            <a:endParaRPr lang="zh-CN" altLang="en-US" sz="2000" b="1" dirty="0"/>
          </a:p>
          <a:p>
            <a:pPr marL="1168400" lvl="1" indent="-711200"/>
            <a:r>
              <a:rPr lang="zh-CN" altLang="en-US" sz="2000" b="1" dirty="0"/>
              <a:t>工程超时、预算超支、软件质量得不到保证</a:t>
            </a:r>
            <a:endParaRPr lang="zh-CN" altLang="en-US" sz="2000" b="1" dirty="0"/>
          </a:p>
          <a:p>
            <a:pPr marL="1168400" lvl="1" indent="-711200"/>
            <a:r>
              <a:rPr lang="zh-CN" altLang="en-US" sz="2000" b="1" dirty="0"/>
              <a:t>软件开发已不再是节省人力的工作，它日益变得非常耗费人力、物力和财力</a:t>
            </a:r>
            <a:endParaRPr lang="zh-CN" altLang="en-US" sz="2000" b="1" dirty="0"/>
          </a:p>
          <a:p>
            <a:pPr marL="812800" indent="-812800">
              <a:buFontTx/>
              <a:buAutoNum type="arabicPeriod" startAt="5"/>
            </a:pPr>
            <a:r>
              <a:rPr lang="zh-CN" altLang="en-US" sz="2000" b="1" dirty="0"/>
              <a:t>软件危机定义</a:t>
            </a:r>
            <a:endParaRPr lang="zh-CN" altLang="en-US" sz="2000" b="1" dirty="0"/>
          </a:p>
          <a:p>
            <a:pPr marL="1168400" lvl="1" indent="-711200"/>
            <a:r>
              <a:rPr lang="zh-CN" altLang="en-US" sz="2000" b="1" dirty="0"/>
              <a:t>计算机软件的开发和维护过程所遇到的一系列严重问题 </a:t>
            </a:r>
            <a:endParaRPr lang="zh-CN" altLang="en-US" sz="2000" b="1" dirty="0"/>
          </a:p>
          <a:p>
            <a:pPr marL="1168400" lvl="1" indent="-711200"/>
            <a:r>
              <a:rPr lang="zh-CN" altLang="en-US" sz="2000" b="1" dirty="0"/>
              <a:t>软件危机包含两方面问题：</a:t>
            </a:r>
            <a:endParaRPr lang="zh-CN" altLang="en-US" sz="2000" b="1" dirty="0"/>
          </a:p>
          <a:p>
            <a:pPr marL="1524000" lvl="2" indent="-609600"/>
            <a:r>
              <a:rPr lang="zh-CN" altLang="en-US" sz="2000" b="1" dirty="0"/>
              <a:t>如何开发软件，以满足不断增长，日趋复杂的需求；</a:t>
            </a:r>
            <a:endParaRPr lang="zh-CN" altLang="en-US" sz="2000" b="1" dirty="0"/>
          </a:p>
          <a:p>
            <a:pPr marL="1524000" lvl="2" indent="-609600"/>
            <a:r>
              <a:rPr lang="zh-CN" altLang="en-US" sz="2000" b="1" dirty="0"/>
              <a:t>如何维护数量不断膨胀的软件产品</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5539">
                                            <p:txEl>
                                              <p:pRg st="6" end="6"/>
                                            </p:txEl>
                                          </p:spTgt>
                                        </p:tgtEl>
                                        <p:attrNameLst>
                                          <p:attrName>style.visibility</p:attrName>
                                        </p:attrNameLst>
                                      </p:cBhvr>
                                      <p:to>
                                        <p:strVal val="visible"/>
                                      </p:to>
                                    </p:set>
                                    <p:anim calcmode="lin" valueType="num">
                                      <p:cBhvr additive="base">
                                        <p:cTn id="43" dur="500" fill="hold"/>
                                        <p:tgtEl>
                                          <p:spTgt spid="6553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5539">
                                            <p:txEl>
                                              <p:pRg st="7" end="7"/>
                                            </p:txEl>
                                          </p:spTgt>
                                        </p:tgtEl>
                                        <p:attrNameLst>
                                          <p:attrName>style.visibility</p:attrName>
                                        </p:attrNameLst>
                                      </p:cBhvr>
                                      <p:to>
                                        <p:strVal val="visible"/>
                                      </p:to>
                                    </p:set>
                                    <p:anim calcmode="lin" valueType="num">
                                      <p:cBhvr additive="base">
                                        <p:cTn id="49" dur="500" fill="hold"/>
                                        <p:tgtEl>
                                          <p:spTgt spid="6553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55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533400"/>
            <a:ext cx="8229600" cy="685800"/>
          </a:xfrm>
        </p:spPr>
        <p:txBody>
          <a:bodyPr/>
          <a:lstStyle/>
          <a:p>
            <a:r>
              <a:rPr lang="zh-CN" altLang="en-US" sz="3600" b="1"/>
              <a:t>软件危机（续）</a:t>
            </a:r>
            <a:endParaRPr lang="zh-CN" altLang="en-US" sz="3600" b="1"/>
          </a:p>
        </p:txBody>
      </p:sp>
      <p:sp>
        <p:nvSpPr>
          <p:cNvPr id="15363" name="Rectangle 3"/>
          <p:cNvSpPr>
            <a:spLocks noGrp="1" noChangeArrowheads="1"/>
          </p:cNvSpPr>
          <p:nvPr>
            <p:ph type="body" idx="4294967295"/>
          </p:nvPr>
        </p:nvSpPr>
        <p:spPr>
          <a:xfrm>
            <a:off x="76200" y="1295400"/>
            <a:ext cx="8991600" cy="5410200"/>
          </a:xfrm>
        </p:spPr>
        <p:txBody>
          <a:bodyPr/>
          <a:lstStyle/>
          <a:p>
            <a:pPr marL="609600" indent="-609600">
              <a:lnSpc>
                <a:spcPct val="110000"/>
              </a:lnSpc>
              <a:spcBef>
                <a:spcPct val="30000"/>
              </a:spcBef>
              <a:buFontTx/>
              <a:buAutoNum type="arabicPeriod" startAt="6"/>
            </a:pPr>
            <a:r>
              <a:rPr lang="zh-CN" altLang="en-US" sz="2800" b="1"/>
              <a:t>如何消除软件危机</a:t>
            </a:r>
            <a:endParaRPr lang="zh-CN" altLang="en-US" sz="2800" b="1"/>
          </a:p>
          <a:p>
            <a:pPr marL="990600" lvl="1" indent="-533400" eaLnBrk="1" hangingPunct="1">
              <a:lnSpc>
                <a:spcPct val="105000"/>
              </a:lnSpc>
              <a:spcBef>
                <a:spcPct val="25000"/>
              </a:spcBef>
              <a:buFontTx/>
              <a:buAutoNum type="arabicPeriod"/>
            </a:pPr>
            <a:r>
              <a:rPr lang="zh-CN" altLang="en-US" sz="2400" b="1">
                <a:latin typeface="宋体" panose="02010600030101010101" pitchFamily="2" charset="-122"/>
              </a:rPr>
              <a:t>解决途径</a:t>
            </a:r>
            <a:endParaRPr lang="zh-CN" altLang="en-US" sz="24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组织管理</a:t>
            </a:r>
            <a:endParaRPr lang="zh-CN" altLang="en-US" sz="2000" b="1">
              <a:latin typeface="宋体" panose="02010600030101010101" pitchFamily="2" charset="-122"/>
            </a:endParaRPr>
          </a:p>
          <a:p>
            <a:pPr marL="1752600" lvl="3" indent="-381000" eaLnBrk="1" hangingPunct="1">
              <a:lnSpc>
                <a:spcPct val="105000"/>
              </a:lnSpc>
              <a:spcBef>
                <a:spcPct val="25000"/>
              </a:spcBef>
            </a:pPr>
            <a:r>
              <a:rPr lang="zh-CN" altLang="en-US" sz="1800" b="1">
                <a:latin typeface="宋体" panose="02010600030101010101" pitchFamily="2" charset="-122"/>
              </a:rPr>
              <a:t>工程项目管理方法</a:t>
            </a:r>
            <a:endParaRPr lang="zh-CN" altLang="en-US" sz="18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技术措施</a:t>
            </a:r>
            <a:endParaRPr lang="zh-CN" altLang="en-US" sz="2000" b="1">
              <a:latin typeface="宋体" panose="02010600030101010101" pitchFamily="2" charset="-122"/>
            </a:endParaRPr>
          </a:p>
          <a:p>
            <a:pPr marL="1752600" lvl="3" indent="-381000" eaLnBrk="1" hangingPunct="1">
              <a:lnSpc>
                <a:spcPct val="105000"/>
              </a:lnSpc>
              <a:spcBef>
                <a:spcPct val="25000"/>
              </a:spcBef>
            </a:pPr>
            <a:r>
              <a:rPr lang="zh-CN" altLang="zh-CN" sz="1800" b="1">
                <a:latin typeface="宋体" panose="02010600030101010101" pitchFamily="2" charset="-122"/>
              </a:rPr>
              <a:t>软件开发技术</a:t>
            </a:r>
            <a:r>
              <a:rPr lang="zh-CN" altLang="en-US" sz="1800" b="1">
                <a:latin typeface="宋体" panose="02010600030101010101" pitchFamily="2" charset="-122"/>
              </a:rPr>
              <a:t>、方法与软件工具</a:t>
            </a:r>
            <a:endParaRPr lang="zh-CN" altLang="en-US" sz="1800" b="1">
              <a:latin typeface="宋体" panose="02010600030101010101" pitchFamily="2" charset="-122"/>
            </a:endParaRPr>
          </a:p>
          <a:p>
            <a:pPr marL="990600" lvl="1" indent="-533400" eaLnBrk="1" hangingPunct="1">
              <a:lnSpc>
                <a:spcPct val="105000"/>
              </a:lnSpc>
              <a:spcBef>
                <a:spcPct val="25000"/>
              </a:spcBef>
              <a:buFontTx/>
              <a:buAutoNum type="arabicPeriod"/>
            </a:pPr>
            <a:r>
              <a:rPr lang="zh-CN" altLang="en-US" sz="2400" b="1">
                <a:latin typeface="宋体" panose="02010600030101010101" pitchFamily="2" charset="-122"/>
              </a:rPr>
              <a:t>具体办法</a:t>
            </a:r>
            <a:endParaRPr lang="zh-CN" altLang="en-US" sz="24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对计算机软件有一个正确的认识</a:t>
            </a:r>
            <a:r>
              <a:rPr lang="zh-CN" altLang="zh-CN" sz="2000" b="1">
                <a:latin typeface="宋体" panose="02010600030101010101" pitchFamily="2" charset="-122"/>
              </a:rPr>
              <a:t>(</a:t>
            </a:r>
            <a:r>
              <a:rPr lang="zh-CN" altLang="en-US" sz="2000" b="1">
                <a:solidFill>
                  <a:srgbClr val="FF3300"/>
                </a:solidFill>
                <a:latin typeface="宋体" panose="02010600030101010101" pitchFamily="2" charset="-122"/>
              </a:rPr>
              <a:t>软件≠程序</a:t>
            </a:r>
            <a:r>
              <a:rPr lang="zh-CN" altLang="en-US" sz="2000" b="1">
                <a:latin typeface="宋体" panose="02010600030101010101" pitchFamily="2" charset="-122"/>
              </a:rPr>
              <a:t>）</a:t>
            </a:r>
            <a:endParaRPr lang="zh-CN" altLang="en-US" sz="20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充分认识到软件开发不是某种个体劳动的神秘技巧，而应该是一种组织良好、管理严密、各类人员协同配合、共同完成的工程项目</a:t>
            </a:r>
            <a:endParaRPr lang="zh-CN" altLang="en-US" sz="20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推广使用在实践中总结出来的开发软件成功技术和方法</a:t>
            </a:r>
            <a:endParaRPr lang="zh-CN" altLang="en-US" sz="2000" b="1">
              <a:latin typeface="宋体" panose="02010600030101010101" pitchFamily="2" charset="-122"/>
            </a:endParaRPr>
          </a:p>
          <a:p>
            <a:pPr marL="1371600" lvl="2" indent="-457200" eaLnBrk="1" hangingPunct="1">
              <a:lnSpc>
                <a:spcPct val="105000"/>
              </a:lnSpc>
              <a:spcBef>
                <a:spcPct val="25000"/>
              </a:spcBef>
            </a:pPr>
            <a:r>
              <a:rPr lang="zh-CN" altLang="en-US" sz="2000" b="1">
                <a:latin typeface="宋体" panose="02010600030101010101" pitchFamily="2" charset="-122"/>
              </a:rPr>
              <a:t>开发和使用更好的软件工具</a:t>
            </a:r>
            <a:endParaRPr lang="zh-CN" altLang="en-US" sz="2000"/>
          </a:p>
        </p:txBody>
      </p:sp>
    </p:spTree>
  </p:cSld>
  <p:clrMapOvr>
    <a:masterClrMapping/>
  </p:clrMapOvr>
</p:sld>
</file>

<file path=ppt/theme/theme1.xml><?xml version="1.0" encoding="utf-8"?>
<a:theme xmlns:a="http://schemas.openxmlformats.org/drawingml/2006/main" name="默认设计模板">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8376</Words>
  <Application>WPS 演示</Application>
  <PresentationFormat>On-screen Show (4:3)</PresentationFormat>
  <Paragraphs>681</Paragraphs>
  <Slides>78</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90" baseType="lpstr">
      <vt:lpstr>Arial</vt:lpstr>
      <vt:lpstr>宋体</vt:lpstr>
      <vt:lpstr>Wingdings</vt:lpstr>
      <vt:lpstr>微软雅黑</vt:lpstr>
      <vt:lpstr>Calibri</vt:lpstr>
      <vt:lpstr>华文行楷</vt:lpstr>
      <vt:lpstr>ˎ̥</vt:lpstr>
      <vt:lpstr>Segoe Print</vt:lpstr>
      <vt:lpstr>黑体</vt:lpstr>
      <vt:lpstr>Arial Unicode MS</vt:lpstr>
      <vt:lpstr>默认设计模板</vt:lpstr>
      <vt:lpstr>Visio.Drawing.11</vt:lpstr>
      <vt:lpstr>PowerPoint 演示文稿</vt:lpstr>
      <vt:lpstr>PowerPoint 演示文稿</vt:lpstr>
      <vt:lpstr>PowerPoint 演示文稿</vt:lpstr>
      <vt:lpstr>Wikipedia：software</vt:lpstr>
      <vt:lpstr>软件的定义</vt:lpstr>
      <vt:lpstr>软件危机</vt:lpstr>
      <vt:lpstr>软件危机（续）</vt:lpstr>
      <vt:lpstr>软件危机（续）</vt:lpstr>
      <vt:lpstr>软件危机（续）</vt:lpstr>
      <vt:lpstr>PowerPoint 演示文稿</vt:lpstr>
      <vt:lpstr>PowerPoint 演示文稿</vt:lpstr>
      <vt:lpstr>引入同一变化付出的代价随时间变化的趋势</vt:lpstr>
      <vt:lpstr>软件工程概念的提出</vt:lpstr>
      <vt:lpstr>软件工程的具体含义</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1.3 软件生命周期</vt:lpstr>
      <vt:lpstr>1.3 软件生命周期</vt:lpstr>
      <vt:lpstr>1.3 软件生命周期</vt:lpstr>
      <vt:lpstr>1.3 软件生命周期</vt:lpstr>
      <vt:lpstr>PowerPoint 演示文稿</vt:lpstr>
      <vt:lpstr>1.4 软件过程</vt:lpstr>
      <vt:lpstr>1.4 软件过程</vt:lpstr>
      <vt:lpstr>PowerPoint 演示文稿</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1.4 软件过程</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1.4 软件过程</vt:lpstr>
      <vt:lpstr>1.4 软件过程</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PowerPoint 演示文稿</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跑起</cp:lastModifiedBy>
  <cp:revision>340</cp:revision>
  <dcterms:created xsi:type="dcterms:W3CDTF">2013-01-25T01:44:00Z</dcterms:created>
  <dcterms:modified xsi:type="dcterms:W3CDTF">2020-02-19T03:11:19Z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