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3"/>
  </p:handoutMasterIdLst>
  <p:sldIdLst>
    <p:sldId id="556" r:id="rId3"/>
    <p:sldId id="717" r:id="rId4"/>
    <p:sldId id="718" r:id="rId5"/>
    <p:sldId id="719" r:id="rId7"/>
    <p:sldId id="720" r:id="rId8"/>
    <p:sldId id="721" r:id="rId9"/>
    <p:sldId id="722" r:id="rId10"/>
    <p:sldId id="723" r:id="rId11"/>
    <p:sldId id="724" r:id="rId12"/>
    <p:sldId id="725" r:id="rId13"/>
    <p:sldId id="726" r:id="rId14"/>
    <p:sldId id="727" r:id="rId15"/>
    <p:sldId id="728" r:id="rId16"/>
    <p:sldId id="729" r:id="rId17"/>
    <p:sldId id="730" r:id="rId18"/>
    <p:sldId id="731" r:id="rId19"/>
    <p:sldId id="732" r:id="rId20"/>
    <p:sldId id="733" r:id="rId21"/>
    <p:sldId id="734" r:id="rId22"/>
    <p:sldId id="735" r:id="rId23"/>
    <p:sldId id="736" r:id="rId24"/>
    <p:sldId id="737" r:id="rId25"/>
    <p:sldId id="738" r:id="rId26"/>
    <p:sldId id="739" r:id="rId27"/>
    <p:sldId id="740" r:id="rId28"/>
    <p:sldId id="741" r:id="rId29"/>
    <p:sldId id="742" r:id="rId30"/>
    <p:sldId id="743" r:id="rId31"/>
    <p:sldId id="744" r:id="rId32"/>
    <p:sldId id="745" r:id="rId33"/>
    <p:sldId id="746" r:id="rId34"/>
    <p:sldId id="747" r:id="rId35"/>
    <p:sldId id="748" r:id="rId36"/>
    <p:sldId id="749" r:id="rId37"/>
    <p:sldId id="750" r:id="rId38"/>
    <p:sldId id="751" r:id="rId39"/>
    <p:sldId id="752" r:id="rId40"/>
    <p:sldId id="753" r:id="rId41"/>
    <p:sldId id="754" r:id="rId42"/>
    <p:sldId id="755" r:id="rId43"/>
    <p:sldId id="756" r:id="rId44"/>
    <p:sldId id="757" r:id="rId45"/>
    <p:sldId id="758" r:id="rId46"/>
    <p:sldId id="759" r:id="rId47"/>
    <p:sldId id="760" r:id="rId48"/>
    <p:sldId id="761" r:id="rId49"/>
    <p:sldId id="762" r:id="rId50"/>
    <p:sldId id="763" r:id="rId51"/>
    <p:sldId id="764" r:id="rId52"/>
    <p:sldId id="765" r:id="rId53"/>
    <p:sldId id="766" r:id="rId54"/>
    <p:sldId id="767" r:id="rId55"/>
    <p:sldId id="768" r:id="rId56"/>
    <p:sldId id="769" r:id="rId57"/>
    <p:sldId id="770" r:id="rId58"/>
    <p:sldId id="771" r:id="rId59"/>
    <p:sldId id="772" r:id="rId60"/>
    <p:sldId id="773" r:id="rId61"/>
    <p:sldId id="774" r:id="rId62"/>
    <p:sldId id="775" r:id="rId63"/>
    <p:sldId id="776" r:id="rId64"/>
    <p:sldId id="777" r:id="rId65"/>
    <p:sldId id="778" r:id="rId66"/>
    <p:sldId id="779" r:id="rId67"/>
    <p:sldId id="780" r:id="rId68"/>
    <p:sldId id="781" r:id="rId69"/>
    <p:sldId id="782" r:id="rId70"/>
    <p:sldId id="783" r:id="rId71"/>
    <p:sldId id="784" r:id="rId7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1D4F"/>
    <a:srgbClr val="A50021"/>
    <a:srgbClr val="531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97"/>
    <p:restoredTop sz="94660"/>
  </p:normalViewPr>
  <p:slideViewPr>
    <p:cSldViewPr snapToGrid="0" snapToObjects="1" showGuides="1">
      <p:cViewPr varScale="1">
        <p:scale>
          <a:sx n="105" d="100"/>
          <a:sy n="105" d="100"/>
        </p:scale>
        <p:origin x="174" y="54"/>
      </p:cViewPr>
      <p:guideLst>
        <p:guide orient="horz" pos="2102"/>
        <p:guide pos="2873"/>
      </p:guideLst>
    </p:cSldViewPr>
  </p:slideViewPr>
  <p:notesTextViewPr>
    <p:cViewPr>
      <p:scale>
        <a:sx n="100" d="100"/>
        <a:sy n="100" d="100"/>
      </p:scale>
      <p:origin x="0" y="0"/>
    </p:cViewPr>
  </p:notesTextViewPr>
  <p:sorterViewPr showFormatting="0">
    <p:cViewPr>
      <p:scale>
        <a:sx n="66" d="100"/>
        <a:sy n="66" d="100"/>
      </p:scale>
      <p:origin x="0" y="2512"/>
    </p:cViewPr>
  </p:sorter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C9ACE15-971E-4C08-8CFA-13425F53F62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C4BC431A-2D42-499D-B6DF-0E38FB8FCCE8}">
      <dgm:prSet phldrT="[文本]" custT="1"/>
      <dgm:spPr/>
      <dgm:t>
        <a:bodyPr/>
        <a:lstStyle/>
        <a:p>
          <a:r>
            <a:rPr lang="zh-CN" altLang="en-US" sz="2000" dirty="0" smtClean="0"/>
            <a:t>必须理解并描述问题的信息域，根据这条准则应该建立数据模型。</a:t>
          </a:r>
          <a:endParaRPr lang="zh-CN" altLang="en-US" sz="2000" dirty="0"/>
        </a:p>
      </dgm:t>
    </dgm:pt>
    <dgm:pt modelId="{DC3000BA-A085-4ABA-AF4F-60F1C506CA0B}" cxnId="{4FA01AEA-E5B2-4EFA-ACA8-F350868B1CE6}" type="parTrans">
      <dgm:prSet/>
      <dgm:spPr/>
      <dgm:t>
        <a:bodyPr/>
        <a:lstStyle/>
        <a:p>
          <a:endParaRPr lang="zh-CN" altLang="en-US"/>
        </a:p>
      </dgm:t>
    </dgm:pt>
    <dgm:pt modelId="{2F493090-28BC-46C4-8FF8-5C8DDA06F043}" cxnId="{4FA01AEA-E5B2-4EFA-ACA8-F350868B1CE6}" type="sibTrans">
      <dgm:prSet/>
      <dgm:spPr/>
      <dgm:t>
        <a:bodyPr/>
        <a:lstStyle/>
        <a:p>
          <a:endParaRPr lang="zh-CN" altLang="en-US"/>
        </a:p>
      </dgm:t>
    </dgm:pt>
    <dgm:pt modelId="{49543B3C-75A6-400B-B2BB-FF28020AFAEF}">
      <dgm:prSet phldrT="[文本]" custT="1"/>
      <dgm:spPr/>
      <dgm:t>
        <a:bodyPr/>
        <a:lstStyle/>
        <a:p>
          <a:r>
            <a:rPr lang="zh-CN" altLang="en-US" sz="2000" dirty="0" smtClean="0"/>
            <a:t>必须定义软件应完成的功能，这条准则要求建立功能模型。</a:t>
          </a:r>
          <a:endParaRPr lang="zh-CN" altLang="en-US" sz="2000" dirty="0"/>
        </a:p>
      </dgm:t>
    </dgm:pt>
    <dgm:pt modelId="{1B690122-185D-4B09-AC62-C210D42FE5F9}" cxnId="{89CCA6BB-4133-4973-99E9-F97FBCE9C04F}" type="parTrans">
      <dgm:prSet/>
      <dgm:spPr/>
      <dgm:t>
        <a:bodyPr/>
        <a:lstStyle/>
        <a:p>
          <a:endParaRPr lang="zh-CN" altLang="en-US"/>
        </a:p>
      </dgm:t>
    </dgm:pt>
    <dgm:pt modelId="{059010F3-2907-417A-9DC9-5898462AB184}" cxnId="{89CCA6BB-4133-4973-99E9-F97FBCE9C04F}" type="sibTrans">
      <dgm:prSet/>
      <dgm:spPr/>
      <dgm:t>
        <a:bodyPr/>
        <a:lstStyle/>
        <a:p>
          <a:endParaRPr lang="zh-CN" altLang="en-US"/>
        </a:p>
      </dgm:t>
    </dgm:pt>
    <dgm:pt modelId="{497432D8-877B-4492-AA6D-338CAE797B7B}">
      <dgm:prSet phldrT="[文本]" custT="1"/>
      <dgm:spPr/>
      <dgm:t>
        <a:bodyPr/>
        <a:lstStyle/>
        <a:p>
          <a:r>
            <a:rPr lang="zh-CN" altLang="en-US" sz="2000" dirty="0" smtClean="0"/>
            <a:t>必须描述作为外部事件结果的软件行为，这条准则要求建立行为模型</a:t>
          </a:r>
          <a:endParaRPr lang="zh-CN" altLang="en-US" sz="2000" dirty="0"/>
        </a:p>
      </dgm:t>
    </dgm:pt>
    <dgm:pt modelId="{3CCC1279-A816-4E25-BEF8-0AEF3A4A6B44}" cxnId="{366A4E58-37C4-4354-BC51-3A13EF2D0CB7}" type="parTrans">
      <dgm:prSet/>
      <dgm:spPr/>
      <dgm:t>
        <a:bodyPr/>
        <a:lstStyle/>
        <a:p>
          <a:endParaRPr lang="zh-CN" altLang="en-US"/>
        </a:p>
      </dgm:t>
    </dgm:pt>
    <dgm:pt modelId="{391AD905-C80A-465D-A521-93958A88C4CF}" cxnId="{366A4E58-37C4-4354-BC51-3A13EF2D0CB7}" type="sibTrans">
      <dgm:prSet/>
      <dgm:spPr/>
      <dgm:t>
        <a:bodyPr/>
        <a:lstStyle/>
        <a:p>
          <a:endParaRPr lang="zh-CN" altLang="en-US"/>
        </a:p>
      </dgm:t>
    </dgm:pt>
    <dgm:pt modelId="{36564C2B-0CFD-42BE-AA3F-204342D8A323}">
      <dgm:prSet phldrT="[文本]" custT="1"/>
      <dgm:spPr/>
      <dgm:t>
        <a:bodyPr/>
        <a:lstStyle/>
        <a:p>
          <a:r>
            <a:rPr lang="zh-CN" altLang="en-US" sz="2000" dirty="0" smtClean="0"/>
            <a:t>必须对描述信息、功能和行为的模型进行分解，用层次的方式展示细节。</a:t>
          </a:r>
          <a:endParaRPr lang="zh-CN" altLang="en-US" sz="2000" dirty="0"/>
        </a:p>
      </dgm:t>
    </dgm:pt>
    <dgm:pt modelId="{D4DBB22A-3943-4037-8209-71EFFBC596D3}" cxnId="{41E54834-14DB-40D7-8F5B-2FD99B8B06E0}" type="parTrans">
      <dgm:prSet/>
      <dgm:spPr/>
      <dgm:t>
        <a:bodyPr/>
        <a:lstStyle/>
        <a:p>
          <a:endParaRPr lang="zh-CN" altLang="en-US"/>
        </a:p>
      </dgm:t>
    </dgm:pt>
    <dgm:pt modelId="{624946F4-7BBB-4B5C-8F6C-6F2025F84212}" cxnId="{41E54834-14DB-40D7-8F5B-2FD99B8B06E0}" type="sibTrans">
      <dgm:prSet/>
      <dgm:spPr/>
      <dgm:t>
        <a:bodyPr/>
        <a:lstStyle/>
        <a:p>
          <a:endParaRPr lang="zh-CN" altLang="en-US"/>
        </a:p>
      </dgm:t>
    </dgm:pt>
    <dgm:pt modelId="{8762481D-236F-43C8-8F91-B5936ADBD126}" type="pres">
      <dgm:prSet presAssocID="{5C9ACE15-971E-4C08-8CFA-13425F53F624}" presName="linear" presStyleCnt="0">
        <dgm:presLayoutVars>
          <dgm:dir/>
          <dgm:animLvl val="lvl"/>
          <dgm:resizeHandles val="exact"/>
        </dgm:presLayoutVars>
      </dgm:prSet>
      <dgm:spPr/>
      <dgm:t>
        <a:bodyPr/>
        <a:lstStyle/>
        <a:p>
          <a:endParaRPr lang="zh-CN" altLang="en-US"/>
        </a:p>
      </dgm:t>
    </dgm:pt>
    <dgm:pt modelId="{ABF076F8-9184-4318-9EE5-808D366153F2}" type="pres">
      <dgm:prSet presAssocID="{C4BC431A-2D42-499D-B6DF-0E38FB8FCCE8}" presName="parentLin" presStyleCnt="0"/>
      <dgm:spPr/>
      <dgm:t>
        <a:bodyPr/>
        <a:lstStyle/>
        <a:p>
          <a:endParaRPr lang="zh-CN" altLang="en-US"/>
        </a:p>
      </dgm:t>
    </dgm:pt>
    <dgm:pt modelId="{BD79A6B3-1327-43CF-9580-411112DAE439}" type="pres">
      <dgm:prSet presAssocID="{C4BC431A-2D42-499D-B6DF-0E38FB8FCCE8}" presName="parentLeftMargin" presStyleLbl="node1" presStyleIdx="0" presStyleCnt="4"/>
      <dgm:spPr/>
      <dgm:t>
        <a:bodyPr/>
        <a:lstStyle/>
        <a:p>
          <a:endParaRPr lang="zh-CN" altLang="en-US"/>
        </a:p>
      </dgm:t>
    </dgm:pt>
    <dgm:pt modelId="{F7E1655A-6846-4631-8BB8-30F061B5F411}" type="pres">
      <dgm:prSet presAssocID="{C4BC431A-2D42-499D-B6DF-0E38FB8FCCE8}" presName="parentText" presStyleLbl="node1" presStyleIdx="0" presStyleCnt="4">
        <dgm:presLayoutVars>
          <dgm:chMax val="0"/>
          <dgm:bulletEnabled val="1"/>
        </dgm:presLayoutVars>
      </dgm:prSet>
      <dgm:spPr/>
      <dgm:t>
        <a:bodyPr/>
        <a:lstStyle/>
        <a:p>
          <a:endParaRPr lang="zh-CN" altLang="en-US"/>
        </a:p>
      </dgm:t>
    </dgm:pt>
    <dgm:pt modelId="{8940E7EF-88BE-42AF-BA70-E3A96A9D7A27}" type="pres">
      <dgm:prSet presAssocID="{C4BC431A-2D42-499D-B6DF-0E38FB8FCCE8}" presName="negativeSpace" presStyleCnt="0"/>
      <dgm:spPr/>
      <dgm:t>
        <a:bodyPr/>
        <a:lstStyle/>
        <a:p>
          <a:endParaRPr lang="zh-CN" altLang="en-US"/>
        </a:p>
      </dgm:t>
    </dgm:pt>
    <dgm:pt modelId="{0AFAD61E-FB36-44AA-8E48-453F167E2177}" type="pres">
      <dgm:prSet presAssocID="{C4BC431A-2D42-499D-B6DF-0E38FB8FCCE8}" presName="childText" presStyleLbl="conFgAcc1" presStyleIdx="0" presStyleCnt="4">
        <dgm:presLayoutVars>
          <dgm:bulletEnabled val="1"/>
        </dgm:presLayoutVars>
      </dgm:prSet>
      <dgm:spPr/>
      <dgm:t>
        <a:bodyPr/>
        <a:lstStyle/>
        <a:p>
          <a:endParaRPr lang="zh-CN" altLang="en-US"/>
        </a:p>
      </dgm:t>
    </dgm:pt>
    <dgm:pt modelId="{7DF53142-F444-4801-B92C-5BF79491AA95}" type="pres">
      <dgm:prSet presAssocID="{2F493090-28BC-46C4-8FF8-5C8DDA06F043}" presName="spaceBetweenRectangles" presStyleCnt="0"/>
      <dgm:spPr/>
      <dgm:t>
        <a:bodyPr/>
        <a:lstStyle/>
        <a:p>
          <a:endParaRPr lang="zh-CN" altLang="en-US"/>
        </a:p>
      </dgm:t>
    </dgm:pt>
    <dgm:pt modelId="{CF0905FD-9E45-4C1B-B79F-5A5D138451A0}" type="pres">
      <dgm:prSet presAssocID="{49543B3C-75A6-400B-B2BB-FF28020AFAEF}" presName="parentLin" presStyleCnt="0"/>
      <dgm:spPr/>
      <dgm:t>
        <a:bodyPr/>
        <a:lstStyle/>
        <a:p>
          <a:endParaRPr lang="zh-CN" altLang="en-US"/>
        </a:p>
      </dgm:t>
    </dgm:pt>
    <dgm:pt modelId="{4781C564-0A78-4AFA-B69B-042E321A9F40}" type="pres">
      <dgm:prSet presAssocID="{49543B3C-75A6-400B-B2BB-FF28020AFAEF}" presName="parentLeftMargin" presStyleLbl="node1" presStyleIdx="0" presStyleCnt="4"/>
      <dgm:spPr/>
      <dgm:t>
        <a:bodyPr/>
        <a:lstStyle/>
        <a:p>
          <a:endParaRPr lang="zh-CN" altLang="en-US"/>
        </a:p>
      </dgm:t>
    </dgm:pt>
    <dgm:pt modelId="{8B177B43-B0B3-4CB5-ABB8-8D6192C94668}" type="pres">
      <dgm:prSet presAssocID="{49543B3C-75A6-400B-B2BB-FF28020AFAEF}" presName="parentText" presStyleLbl="node1" presStyleIdx="1" presStyleCnt="4">
        <dgm:presLayoutVars>
          <dgm:chMax val="0"/>
          <dgm:bulletEnabled val="1"/>
        </dgm:presLayoutVars>
      </dgm:prSet>
      <dgm:spPr/>
      <dgm:t>
        <a:bodyPr/>
        <a:lstStyle/>
        <a:p>
          <a:endParaRPr lang="zh-CN" altLang="en-US"/>
        </a:p>
      </dgm:t>
    </dgm:pt>
    <dgm:pt modelId="{BF2D85AB-B3E0-4E81-8048-96DC7370136D}" type="pres">
      <dgm:prSet presAssocID="{49543B3C-75A6-400B-B2BB-FF28020AFAEF}" presName="negativeSpace" presStyleCnt="0"/>
      <dgm:spPr/>
      <dgm:t>
        <a:bodyPr/>
        <a:lstStyle/>
        <a:p>
          <a:endParaRPr lang="zh-CN" altLang="en-US"/>
        </a:p>
      </dgm:t>
    </dgm:pt>
    <dgm:pt modelId="{8FA10ADF-B276-4767-A210-0BB231CB98C0}" type="pres">
      <dgm:prSet presAssocID="{49543B3C-75A6-400B-B2BB-FF28020AFAEF}" presName="childText" presStyleLbl="conFgAcc1" presStyleIdx="1" presStyleCnt="4">
        <dgm:presLayoutVars>
          <dgm:bulletEnabled val="1"/>
        </dgm:presLayoutVars>
      </dgm:prSet>
      <dgm:spPr/>
      <dgm:t>
        <a:bodyPr/>
        <a:lstStyle/>
        <a:p>
          <a:endParaRPr lang="zh-CN" altLang="en-US"/>
        </a:p>
      </dgm:t>
    </dgm:pt>
    <dgm:pt modelId="{20598005-5765-439E-A64B-3E6FEEF5922A}" type="pres">
      <dgm:prSet presAssocID="{059010F3-2907-417A-9DC9-5898462AB184}" presName="spaceBetweenRectangles" presStyleCnt="0"/>
      <dgm:spPr/>
      <dgm:t>
        <a:bodyPr/>
        <a:lstStyle/>
        <a:p>
          <a:endParaRPr lang="zh-CN" altLang="en-US"/>
        </a:p>
      </dgm:t>
    </dgm:pt>
    <dgm:pt modelId="{B9C688D7-FB93-41B0-B8DD-49647C4BDF14}" type="pres">
      <dgm:prSet presAssocID="{497432D8-877B-4492-AA6D-338CAE797B7B}" presName="parentLin" presStyleCnt="0"/>
      <dgm:spPr/>
      <dgm:t>
        <a:bodyPr/>
        <a:lstStyle/>
        <a:p>
          <a:endParaRPr lang="zh-CN" altLang="en-US"/>
        </a:p>
      </dgm:t>
    </dgm:pt>
    <dgm:pt modelId="{38ADD09D-2876-40A1-A2F5-8C549871E3D7}" type="pres">
      <dgm:prSet presAssocID="{497432D8-877B-4492-AA6D-338CAE797B7B}" presName="parentLeftMargin" presStyleLbl="node1" presStyleIdx="1" presStyleCnt="4"/>
      <dgm:spPr/>
      <dgm:t>
        <a:bodyPr/>
        <a:lstStyle/>
        <a:p>
          <a:endParaRPr lang="zh-CN" altLang="en-US"/>
        </a:p>
      </dgm:t>
    </dgm:pt>
    <dgm:pt modelId="{D3446573-5E6C-46C4-AC92-FA749F7E577A}" type="pres">
      <dgm:prSet presAssocID="{497432D8-877B-4492-AA6D-338CAE797B7B}" presName="parentText" presStyleLbl="node1" presStyleIdx="2" presStyleCnt="4">
        <dgm:presLayoutVars>
          <dgm:chMax val="0"/>
          <dgm:bulletEnabled val="1"/>
        </dgm:presLayoutVars>
      </dgm:prSet>
      <dgm:spPr/>
      <dgm:t>
        <a:bodyPr/>
        <a:lstStyle/>
        <a:p>
          <a:endParaRPr lang="zh-CN" altLang="en-US"/>
        </a:p>
      </dgm:t>
    </dgm:pt>
    <dgm:pt modelId="{CC8F69FF-D903-4F0E-8A6D-20FA67177BD0}" type="pres">
      <dgm:prSet presAssocID="{497432D8-877B-4492-AA6D-338CAE797B7B}" presName="negativeSpace" presStyleCnt="0"/>
      <dgm:spPr/>
      <dgm:t>
        <a:bodyPr/>
        <a:lstStyle/>
        <a:p>
          <a:endParaRPr lang="zh-CN" altLang="en-US"/>
        </a:p>
      </dgm:t>
    </dgm:pt>
    <dgm:pt modelId="{B6FAE114-DBBE-49F6-BB20-65B6ED1F20D9}" type="pres">
      <dgm:prSet presAssocID="{497432D8-877B-4492-AA6D-338CAE797B7B}" presName="childText" presStyleLbl="conFgAcc1" presStyleIdx="2" presStyleCnt="4">
        <dgm:presLayoutVars>
          <dgm:bulletEnabled val="1"/>
        </dgm:presLayoutVars>
      </dgm:prSet>
      <dgm:spPr/>
      <dgm:t>
        <a:bodyPr/>
        <a:lstStyle/>
        <a:p>
          <a:endParaRPr lang="zh-CN" altLang="en-US"/>
        </a:p>
      </dgm:t>
    </dgm:pt>
    <dgm:pt modelId="{BB51A9F9-43F2-4C03-9EC0-0BCF1220BA71}" type="pres">
      <dgm:prSet presAssocID="{391AD905-C80A-465D-A521-93958A88C4CF}" presName="spaceBetweenRectangles" presStyleCnt="0"/>
      <dgm:spPr/>
      <dgm:t>
        <a:bodyPr/>
        <a:lstStyle/>
        <a:p>
          <a:endParaRPr lang="zh-CN" altLang="en-US"/>
        </a:p>
      </dgm:t>
    </dgm:pt>
    <dgm:pt modelId="{488E5F01-4AAC-4A55-922F-C455425E5AA8}" type="pres">
      <dgm:prSet presAssocID="{36564C2B-0CFD-42BE-AA3F-204342D8A323}" presName="parentLin" presStyleCnt="0"/>
      <dgm:spPr/>
      <dgm:t>
        <a:bodyPr/>
        <a:lstStyle/>
        <a:p>
          <a:endParaRPr lang="zh-CN" altLang="en-US"/>
        </a:p>
      </dgm:t>
    </dgm:pt>
    <dgm:pt modelId="{4650637D-8B37-458C-8677-79EF22C768C4}" type="pres">
      <dgm:prSet presAssocID="{36564C2B-0CFD-42BE-AA3F-204342D8A323}" presName="parentLeftMargin" presStyleLbl="node1" presStyleIdx="2" presStyleCnt="4"/>
      <dgm:spPr/>
      <dgm:t>
        <a:bodyPr/>
        <a:lstStyle/>
        <a:p>
          <a:endParaRPr lang="zh-CN" altLang="en-US"/>
        </a:p>
      </dgm:t>
    </dgm:pt>
    <dgm:pt modelId="{DED78940-AB15-4682-B070-9F1B242B3A3E}" type="pres">
      <dgm:prSet presAssocID="{36564C2B-0CFD-42BE-AA3F-204342D8A323}" presName="parentText" presStyleLbl="node1" presStyleIdx="3" presStyleCnt="4">
        <dgm:presLayoutVars>
          <dgm:chMax val="0"/>
          <dgm:bulletEnabled val="1"/>
        </dgm:presLayoutVars>
      </dgm:prSet>
      <dgm:spPr/>
      <dgm:t>
        <a:bodyPr/>
        <a:lstStyle/>
        <a:p>
          <a:endParaRPr lang="zh-CN" altLang="en-US"/>
        </a:p>
      </dgm:t>
    </dgm:pt>
    <dgm:pt modelId="{40A167E2-88D9-46FB-9F6C-6104105912DD}" type="pres">
      <dgm:prSet presAssocID="{36564C2B-0CFD-42BE-AA3F-204342D8A323}" presName="negativeSpace" presStyleCnt="0"/>
      <dgm:spPr/>
      <dgm:t>
        <a:bodyPr/>
        <a:lstStyle/>
        <a:p>
          <a:endParaRPr lang="zh-CN" altLang="en-US"/>
        </a:p>
      </dgm:t>
    </dgm:pt>
    <dgm:pt modelId="{4099C57E-479C-4D98-818F-D384FBAED26B}" type="pres">
      <dgm:prSet presAssocID="{36564C2B-0CFD-42BE-AA3F-204342D8A323}" presName="childText" presStyleLbl="conFgAcc1" presStyleIdx="3" presStyleCnt="4">
        <dgm:presLayoutVars>
          <dgm:bulletEnabled val="1"/>
        </dgm:presLayoutVars>
      </dgm:prSet>
      <dgm:spPr/>
      <dgm:t>
        <a:bodyPr/>
        <a:lstStyle/>
        <a:p>
          <a:endParaRPr lang="zh-CN" altLang="en-US"/>
        </a:p>
      </dgm:t>
    </dgm:pt>
  </dgm:ptLst>
  <dgm:cxnLst>
    <dgm:cxn modelId="{41E54834-14DB-40D7-8F5B-2FD99B8B06E0}" srcId="{5C9ACE15-971E-4C08-8CFA-13425F53F624}" destId="{36564C2B-0CFD-42BE-AA3F-204342D8A323}" srcOrd="3" destOrd="0" parTransId="{D4DBB22A-3943-4037-8209-71EFFBC596D3}" sibTransId="{624946F4-7BBB-4B5C-8F6C-6F2025F84212}"/>
    <dgm:cxn modelId="{EC158259-A587-4DAC-8FEE-96EB131F282C}" type="presOf" srcId="{49543B3C-75A6-400B-B2BB-FF28020AFAEF}" destId="{8B177B43-B0B3-4CB5-ABB8-8D6192C94668}" srcOrd="1" destOrd="0" presId="urn:microsoft.com/office/officeart/2005/8/layout/list1"/>
    <dgm:cxn modelId="{A2F79839-C7C7-43AB-9526-FB6B66933162}" type="presOf" srcId="{36564C2B-0CFD-42BE-AA3F-204342D8A323}" destId="{DED78940-AB15-4682-B070-9F1B242B3A3E}" srcOrd="1" destOrd="0" presId="urn:microsoft.com/office/officeart/2005/8/layout/list1"/>
    <dgm:cxn modelId="{89CCA6BB-4133-4973-99E9-F97FBCE9C04F}" srcId="{5C9ACE15-971E-4C08-8CFA-13425F53F624}" destId="{49543B3C-75A6-400B-B2BB-FF28020AFAEF}" srcOrd="1" destOrd="0" parTransId="{1B690122-185D-4B09-AC62-C210D42FE5F9}" sibTransId="{059010F3-2907-417A-9DC9-5898462AB184}"/>
    <dgm:cxn modelId="{B1D8F364-557D-4F5D-8C9A-0B0F11B8A562}" type="presOf" srcId="{497432D8-877B-4492-AA6D-338CAE797B7B}" destId="{D3446573-5E6C-46C4-AC92-FA749F7E577A}" srcOrd="1" destOrd="0" presId="urn:microsoft.com/office/officeart/2005/8/layout/list1"/>
    <dgm:cxn modelId="{366A4E58-37C4-4354-BC51-3A13EF2D0CB7}" srcId="{5C9ACE15-971E-4C08-8CFA-13425F53F624}" destId="{497432D8-877B-4492-AA6D-338CAE797B7B}" srcOrd="2" destOrd="0" parTransId="{3CCC1279-A816-4E25-BEF8-0AEF3A4A6B44}" sibTransId="{391AD905-C80A-465D-A521-93958A88C4CF}"/>
    <dgm:cxn modelId="{339390A8-5FF1-4470-BA75-03D2E8E2ACBB}" type="presOf" srcId="{5C9ACE15-971E-4C08-8CFA-13425F53F624}" destId="{8762481D-236F-43C8-8F91-B5936ADBD126}" srcOrd="0" destOrd="0" presId="urn:microsoft.com/office/officeart/2005/8/layout/list1"/>
    <dgm:cxn modelId="{4FA01AEA-E5B2-4EFA-ACA8-F350868B1CE6}" srcId="{5C9ACE15-971E-4C08-8CFA-13425F53F624}" destId="{C4BC431A-2D42-499D-B6DF-0E38FB8FCCE8}" srcOrd="0" destOrd="0" parTransId="{DC3000BA-A085-4ABA-AF4F-60F1C506CA0B}" sibTransId="{2F493090-28BC-46C4-8FF8-5C8DDA06F043}"/>
    <dgm:cxn modelId="{BB9A9756-E32B-4118-97E8-6C6C8CE8E559}" type="presOf" srcId="{C4BC431A-2D42-499D-B6DF-0E38FB8FCCE8}" destId="{BD79A6B3-1327-43CF-9580-411112DAE439}" srcOrd="0" destOrd="0" presId="urn:microsoft.com/office/officeart/2005/8/layout/list1"/>
    <dgm:cxn modelId="{81CC5B78-5FD4-4217-A657-7B8C408125E4}" type="presOf" srcId="{49543B3C-75A6-400B-B2BB-FF28020AFAEF}" destId="{4781C564-0A78-4AFA-B69B-042E321A9F40}" srcOrd="0" destOrd="0" presId="urn:microsoft.com/office/officeart/2005/8/layout/list1"/>
    <dgm:cxn modelId="{84F198A6-0CFD-48B7-AA73-EEF5736FC5D2}" type="presOf" srcId="{497432D8-877B-4492-AA6D-338CAE797B7B}" destId="{38ADD09D-2876-40A1-A2F5-8C549871E3D7}" srcOrd="0" destOrd="0" presId="urn:microsoft.com/office/officeart/2005/8/layout/list1"/>
    <dgm:cxn modelId="{8A2EE118-B2C8-4453-8660-A129D65B58F2}" type="presOf" srcId="{C4BC431A-2D42-499D-B6DF-0E38FB8FCCE8}" destId="{F7E1655A-6846-4631-8BB8-30F061B5F411}" srcOrd="1" destOrd="0" presId="urn:microsoft.com/office/officeart/2005/8/layout/list1"/>
    <dgm:cxn modelId="{798AC573-8653-4800-9FE1-9D88BC474C23}" type="presOf" srcId="{36564C2B-0CFD-42BE-AA3F-204342D8A323}" destId="{4650637D-8B37-458C-8677-79EF22C768C4}" srcOrd="0" destOrd="0" presId="urn:microsoft.com/office/officeart/2005/8/layout/list1"/>
    <dgm:cxn modelId="{5D477B7D-3EE9-4B4B-B4BA-019F57DDE41B}" type="presParOf" srcId="{8762481D-236F-43C8-8F91-B5936ADBD126}" destId="{ABF076F8-9184-4318-9EE5-808D366153F2}" srcOrd="0" destOrd="0" presId="urn:microsoft.com/office/officeart/2005/8/layout/list1"/>
    <dgm:cxn modelId="{B8A46504-3E6A-4D5B-B195-56E8587AD668}" type="presParOf" srcId="{ABF076F8-9184-4318-9EE5-808D366153F2}" destId="{BD79A6B3-1327-43CF-9580-411112DAE439}" srcOrd="0" destOrd="0" presId="urn:microsoft.com/office/officeart/2005/8/layout/list1"/>
    <dgm:cxn modelId="{7FE27A11-5A6D-44C1-82BB-7956DF62CE43}" type="presParOf" srcId="{ABF076F8-9184-4318-9EE5-808D366153F2}" destId="{F7E1655A-6846-4631-8BB8-30F061B5F411}" srcOrd="1" destOrd="0" presId="urn:microsoft.com/office/officeart/2005/8/layout/list1"/>
    <dgm:cxn modelId="{87721310-53BA-4F21-81FA-3DCD3EAC42D4}" type="presParOf" srcId="{8762481D-236F-43C8-8F91-B5936ADBD126}" destId="{8940E7EF-88BE-42AF-BA70-E3A96A9D7A27}" srcOrd="1" destOrd="0" presId="urn:microsoft.com/office/officeart/2005/8/layout/list1"/>
    <dgm:cxn modelId="{0A945A64-014C-4506-8AD2-E18A0C78D21B}" type="presParOf" srcId="{8762481D-236F-43C8-8F91-B5936ADBD126}" destId="{0AFAD61E-FB36-44AA-8E48-453F167E2177}" srcOrd="2" destOrd="0" presId="urn:microsoft.com/office/officeart/2005/8/layout/list1"/>
    <dgm:cxn modelId="{B538A4FB-60F0-4B6C-BBF8-1DBB2B155DB1}" type="presParOf" srcId="{8762481D-236F-43C8-8F91-B5936ADBD126}" destId="{7DF53142-F444-4801-B92C-5BF79491AA95}" srcOrd="3" destOrd="0" presId="urn:microsoft.com/office/officeart/2005/8/layout/list1"/>
    <dgm:cxn modelId="{4376DE70-9189-4308-8C51-A6FE5567F35E}" type="presParOf" srcId="{8762481D-236F-43C8-8F91-B5936ADBD126}" destId="{CF0905FD-9E45-4C1B-B79F-5A5D138451A0}" srcOrd="4" destOrd="0" presId="urn:microsoft.com/office/officeart/2005/8/layout/list1"/>
    <dgm:cxn modelId="{9420B994-0941-4D89-AFB5-69421A59CDD7}" type="presParOf" srcId="{CF0905FD-9E45-4C1B-B79F-5A5D138451A0}" destId="{4781C564-0A78-4AFA-B69B-042E321A9F40}" srcOrd="0" destOrd="0" presId="urn:microsoft.com/office/officeart/2005/8/layout/list1"/>
    <dgm:cxn modelId="{54FC39C1-6194-4ACA-AB7B-3BAE753830E0}" type="presParOf" srcId="{CF0905FD-9E45-4C1B-B79F-5A5D138451A0}" destId="{8B177B43-B0B3-4CB5-ABB8-8D6192C94668}" srcOrd="1" destOrd="0" presId="urn:microsoft.com/office/officeart/2005/8/layout/list1"/>
    <dgm:cxn modelId="{431A8779-FEB9-4609-98CA-6BEB378CBBC0}" type="presParOf" srcId="{8762481D-236F-43C8-8F91-B5936ADBD126}" destId="{BF2D85AB-B3E0-4E81-8048-96DC7370136D}" srcOrd="5" destOrd="0" presId="urn:microsoft.com/office/officeart/2005/8/layout/list1"/>
    <dgm:cxn modelId="{34710EF9-6481-43D7-B5D6-90AF5348A386}" type="presParOf" srcId="{8762481D-236F-43C8-8F91-B5936ADBD126}" destId="{8FA10ADF-B276-4767-A210-0BB231CB98C0}" srcOrd="6" destOrd="0" presId="urn:microsoft.com/office/officeart/2005/8/layout/list1"/>
    <dgm:cxn modelId="{CE45CE4C-F7C4-400E-9CAE-6D6591961926}" type="presParOf" srcId="{8762481D-236F-43C8-8F91-B5936ADBD126}" destId="{20598005-5765-439E-A64B-3E6FEEF5922A}" srcOrd="7" destOrd="0" presId="urn:microsoft.com/office/officeart/2005/8/layout/list1"/>
    <dgm:cxn modelId="{38FEF8AA-0D66-4F4F-A785-AB3260B36F5A}" type="presParOf" srcId="{8762481D-236F-43C8-8F91-B5936ADBD126}" destId="{B9C688D7-FB93-41B0-B8DD-49647C4BDF14}" srcOrd="8" destOrd="0" presId="urn:microsoft.com/office/officeart/2005/8/layout/list1"/>
    <dgm:cxn modelId="{363B8A23-0B18-41C8-9D43-FFE241EDFB57}" type="presParOf" srcId="{B9C688D7-FB93-41B0-B8DD-49647C4BDF14}" destId="{38ADD09D-2876-40A1-A2F5-8C549871E3D7}" srcOrd="0" destOrd="0" presId="urn:microsoft.com/office/officeart/2005/8/layout/list1"/>
    <dgm:cxn modelId="{C111E8DD-08C4-43FD-9168-0C41382C47DF}" type="presParOf" srcId="{B9C688D7-FB93-41B0-B8DD-49647C4BDF14}" destId="{D3446573-5E6C-46C4-AC92-FA749F7E577A}" srcOrd="1" destOrd="0" presId="urn:microsoft.com/office/officeart/2005/8/layout/list1"/>
    <dgm:cxn modelId="{464A2DD8-2626-471F-B0E8-036B7504EF21}" type="presParOf" srcId="{8762481D-236F-43C8-8F91-B5936ADBD126}" destId="{CC8F69FF-D903-4F0E-8A6D-20FA67177BD0}" srcOrd="9" destOrd="0" presId="urn:microsoft.com/office/officeart/2005/8/layout/list1"/>
    <dgm:cxn modelId="{B96CD270-6485-4074-8269-6621CB519E0E}" type="presParOf" srcId="{8762481D-236F-43C8-8F91-B5936ADBD126}" destId="{B6FAE114-DBBE-49F6-BB20-65B6ED1F20D9}" srcOrd="10" destOrd="0" presId="urn:microsoft.com/office/officeart/2005/8/layout/list1"/>
    <dgm:cxn modelId="{6A1244D6-5002-4AAA-9878-8972BA3AEF25}" type="presParOf" srcId="{8762481D-236F-43C8-8F91-B5936ADBD126}" destId="{BB51A9F9-43F2-4C03-9EC0-0BCF1220BA71}" srcOrd="11" destOrd="0" presId="urn:microsoft.com/office/officeart/2005/8/layout/list1"/>
    <dgm:cxn modelId="{5F23E3B0-184A-4F66-90AF-4B55989BDF14}" type="presParOf" srcId="{8762481D-236F-43C8-8F91-B5936ADBD126}" destId="{488E5F01-4AAC-4A55-922F-C455425E5AA8}" srcOrd="12" destOrd="0" presId="urn:microsoft.com/office/officeart/2005/8/layout/list1"/>
    <dgm:cxn modelId="{21729033-A2C9-4CE3-ADBD-4A49CCC12EFF}" type="presParOf" srcId="{488E5F01-4AAC-4A55-922F-C455425E5AA8}" destId="{4650637D-8B37-458C-8677-79EF22C768C4}" srcOrd="0" destOrd="0" presId="urn:microsoft.com/office/officeart/2005/8/layout/list1"/>
    <dgm:cxn modelId="{AEB6C2E0-A445-4F6D-B1BB-DF9F58BBA814}" type="presParOf" srcId="{488E5F01-4AAC-4A55-922F-C455425E5AA8}" destId="{DED78940-AB15-4682-B070-9F1B242B3A3E}" srcOrd="1" destOrd="0" presId="urn:microsoft.com/office/officeart/2005/8/layout/list1"/>
    <dgm:cxn modelId="{A1099A8F-1C3F-42B2-8F78-D75283229C2E}" type="presParOf" srcId="{8762481D-236F-43C8-8F91-B5936ADBD126}" destId="{40A167E2-88D9-46FB-9F6C-6104105912DD}" srcOrd="13" destOrd="0" presId="urn:microsoft.com/office/officeart/2005/8/layout/list1"/>
    <dgm:cxn modelId="{CB787549-7026-499E-8EB3-ABDA156083D7}" type="presParOf" srcId="{8762481D-236F-43C8-8F91-B5936ADBD126}" destId="{4099C57E-479C-4D98-818F-D384FBAED26B}"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5F163-3AC1-45DF-AA20-6B3B6C251FF0}"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3D4CDDFA-02F8-40F7-981F-D4B729974EE2}">
      <dgm:prSet phldrT="[文本]" custT="1"/>
      <dgm:spPr/>
      <dgm:t>
        <a:bodyPr/>
        <a:lstStyle/>
        <a:p>
          <a:r>
            <a:rPr lang="zh-CN" altLang="en-US" sz="2000" dirty="0" smtClean="0"/>
            <a:t>它能在某种程度上演示目标系统的行为，从而便于用户理解，而且还可能进一步揭示出一些分析员目前还不知道的需求。</a:t>
          </a:r>
          <a:endParaRPr lang="zh-CN" altLang="en-US" sz="2000" dirty="0"/>
        </a:p>
      </dgm:t>
    </dgm:pt>
    <dgm:pt modelId="{B4747382-92A7-4FB5-9D8D-3F1D60A3063F}" cxnId="{B42CB5CC-7F9A-4833-8C7A-BA0C1DFB855B}" type="parTrans">
      <dgm:prSet/>
      <dgm:spPr/>
      <dgm:t>
        <a:bodyPr/>
        <a:lstStyle/>
        <a:p>
          <a:endParaRPr lang="zh-CN" altLang="en-US">
            <a:solidFill>
              <a:schemeClr val="tx1"/>
            </a:solidFill>
          </a:endParaRPr>
        </a:p>
      </dgm:t>
    </dgm:pt>
    <dgm:pt modelId="{3B704DE1-7EC8-4440-88BB-9163BF716021}" cxnId="{B42CB5CC-7F9A-4833-8C7A-BA0C1DFB855B}" type="sibTrans">
      <dgm:prSet/>
      <dgm:spPr/>
      <dgm:t>
        <a:bodyPr/>
        <a:lstStyle/>
        <a:p>
          <a:endParaRPr lang="zh-CN" altLang="en-US">
            <a:solidFill>
              <a:schemeClr val="tx1"/>
            </a:solidFill>
          </a:endParaRPr>
        </a:p>
      </dgm:t>
    </dgm:pt>
    <dgm:pt modelId="{9EB6CFAE-F76F-4491-9606-AA79452DA5D4}">
      <dgm:prSet phldrT="[文本]" custT="1"/>
      <dgm:spPr/>
      <dgm:t>
        <a:bodyPr/>
        <a:lstStyle/>
        <a:p>
          <a:r>
            <a:rPr lang="zh-CN" altLang="en-US" sz="2000" smtClean="0"/>
            <a:t>由于情景分析较易为用户所理解，使用这种技术能保证用户在需求分析过程中始终扮演一个积极主动的角色。</a:t>
          </a:r>
          <a:endParaRPr lang="zh-CN" altLang="en-US" sz="2000" dirty="0"/>
        </a:p>
      </dgm:t>
    </dgm:pt>
    <dgm:pt modelId="{501A8DF7-0838-460F-B3F5-9652918FA869}" cxnId="{D7D45B27-1131-426B-A5C7-90B888E8A498}" type="parTrans">
      <dgm:prSet/>
      <dgm:spPr/>
      <dgm:t>
        <a:bodyPr/>
        <a:lstStyle/>
        <a:p>
          <a:endParaRPr lang="zh-CN" altLang="en-US">
            <a:solidFill>
              <a:schemeClr val="tx1"/>
            </a:solidFill>
          </a:endParaRPr>
        </a:p>
      </dgm:t>
    </dgm:pt>
    <dgm:pt modelId="{6D15021F-F78E-45EC-9806-62B5A22795D6}" cxnId="{D7D45B27-1131-426B-A5C7-90B888E8A498}" type="sibTrans">
      <dgm:prSet/>
      <dgm:spPr/>
      <dgm:t>
        <a:bodyPr/>
        <a:lstStyle/>
        <a:p>
          <a:endParaRPr lang="zh-CN" altLang="en-US">
            <a:solidFill>
              <a:schemeClr val="tx1"/>
            </a:solidFill>
          </a:endParaRPr>
        </a:p>
      </dgm:t>
    </dgm:pt>
    <dgm:pt modelId="{932A7E7E-FBB8-45FC-8166-DB32928D95BB}" type="pres">
      <dgm:prSet presAssocID="{5985F163-3AC1-45DF-AA20-6B3B6C251FF0}" presName="linear" presStyleCnt="0">
        <dgm:presLayoutVars>
          <dgm:dir/>
          <dgm:animLvl val="lvl"/>
          <dgm:resizeHandles val="exact"/>
        </dgm:presLayoutVars>
      </dgm:prSet>
      <dgm:spPr/>
      <dgm:t>
        <a:bodyPr/>
        <a:lstStyle/>
        <a:p>
          <a:endParaRPr lang="zh-CN" altLang="en-US"/>
        </a:p>
      </dgm:t>
    </dgm:pt>
    <dgm:pt modelId="{4D42E346-6AD6-4EEF-A1A2-34140BE781B7}" type="pres">
      <dgm:prSet presAssocID="{3D4CDDFA-02F8-40F7-981F-D4B729974EE2}" presName="parentLin" presStyleCnt="0"/>
      <dgm:spPr/>
      <dgm:t>
        <a:bodyPr/>
        <a:lstStyle/>
        <a:p>
          <a:endParaRPr lang="zh-CN" altLang="en-US"/>
        </a:p>
      </dgm:t>
    </dgm:pt>
    <dgm:pt modelId="{7E35BBC4-7D49-4B01-B982-246CACD56E47}" type="pres">
      <dgm:prSet presAssocID="{3D4CDDFA-02F8-40F7-981F-D4B729974EE2}" presName="parentLeftMargin" presStyleLbl="node1" presStyleIdx="0" presStyleCnt="2"/>
      <dgm:spPr/>
      <dgm:t>
        <a:bodyPr/>
        <a:lstStyle/>
        <a:p>
          <a:endParaRPr lang="zh-CN" altLang="en-US"/>
        </a:p>
      </dgm:t>
    </dgm:pt>
    <dgm:pt modelId="{335ED15F-D382-4555-89B1-30683907F32B}" type="pres">
      <dgm:prSet presAssocID="{3D4CDDFA-02F8-40F7-981F-D4B729974EE2}" presName="parentText" presStyleLbl="node1" presStyleIdx="0" presStyleCnt="2">
        <dgm:presLayoutVars>
          <dgm:chMax val="0"/>
          <dgm:bulletEnabled val="1"/>
        </dgm:presLayoutVars>
      </dgm:prSet>
      <dgm:spPr/>
      <dgm:t>
        <a:bodyPr/>
        <a:lstStyle/>
        <a:p>
          <a:endParaRPr lang="zh-CN" altLang="en-US"/>
        </a:p>
      </dgm:t>
    </dgm:pt>
    <dgm:pt modelId="{583AC0A3-B5C6-4F9B-88D5-40361BDA3449}" type="pres">
      <dgm:prSet presAssocID="{3D4CDDFA-02F8-40F7-981F-D4B729974EE2}" presName="negativeSpace" presStyleCnt="0"/>
      <dgm:spPr/>
      <dgm:t>
        <a:bodyPr/>
        <a:lstStyle/>
        <a:p>
          <a:endParaRPr lang="zh-CN" altLang="en-US"/>
        </a:p>
      </dgm:t>
    </dgm:pt>
    <dgm:pt modelId="{AAE2035A-20FD-4C34-BDC3-AE4272C2D678}" type="pres">
      <dgm:prSet presAssocID="{3D4CDDFA-02F8-40F7-981F-D4B729974EE2}" presName="childText" presStyleLbl="conFgAcc1" presStyleIdx="0" presStyleCnt="2" custScaleX="89612">
        <dgm:presLayoutVars>
          <dgm:bulletEnabled val="1"/>
        </dgm:presLayoutVars>
      </dgm:prSet>
      <dgm:spPr/>
      <dgm:t>
        <a:bodyPr/>
        <a:lstStyle/>
        <a:p>
          <a:endParaRPr lang="zh-CN" altLang="en-US"/>
        </a:p>
      </dgm:t>
    </dgm:pt>
    <dgm:pt modelId="{550FD5A5-A274-49EF-9C1C-20FAA7DE055E}" type="pres">
      <dgm:prSet presAssocID="{3B704DE1-7EC8-4440-88BB-9163BF716021}" presName="spaceBetweenRectangles" presStyleCnt="0"/>
      <dgm:spPr/>
      <dgm:t>
        <a:bodyPr/>
        <a:lstStyle/>
        <a:p>
          <a:endParaRPr lang="zh-CN" altLang="en-US"/>
        </a:p>
      </dgm:t>
    </dgm:pt>
    <dgm:pt modelId="{DB253FFB-A9B4-452F-B9DB-C51812050DFD}" type="pres">
      <dgm:prSet presAssocID="{9EB6CFAE-F76F-4491-9606-AA79452DA5D4}" presName="parentLin" presStyleCnt="0"/>
      <dgm:spPr/>
      <dgm:t>
        <a:bodyPr/>
        <a:lstStyle/>
        <a:p>
          <a:endParaRPr lang="zh-CN" altLang="en-US"/>
        </a:p>
      </dgm:t>
    </dgm:pt>
    <dgm:pt modelId="{6AECC11F-4B26-4E9A-8D56-A07BB38D18A1}" type="pres">
      <dgm:prSet presAssocID="{9EB6CFAE-F76F-4491-9606-AA79452DA5D4}" presName="parentLeftMargin" presStyleLbl="node1" presStyleIdx="0" presStyleCnt="2"/>
      <dgm:spPr/>
      <dgm:t>
        <a:bodyPr/>
        <a:lstStyle/>
        <a:p>
          <a:endParaRPr lang="zh-CN" altLang="en-US"/>
        </a:p>
      </dgm:t>
    </dgm:pt>
    <dgm:pt modelId="{F074FCA3-551E-4751-AE93-C99347EE7306}" type="pres">
      <dgm:prSet presAssocID="{9EB6CFAE-F76F-4491-9606-AA79452DA5D4}" presName="parentText" presStyleLbl="node1" presStyleIdx="1" presStyleCnt="2">
        <dgm:presLayoutVars>
          <dgm:chMax val="0"/>
          <dgm:bulletEnabled val="1"/>
        </dgm:presLayoutVars>
      </dgm:prSet>
      <dgm:spPr/>
      <dgm:t>
        <a:bodyPr/>
        <a:lstStyle/>
        <a:p>
          <a:endParaRPr lang="zh-CN" altLang="en-US"/>
        </a:p>
      </dgm:t>
    </dgm:pt>
    <dgm:pt modelId="{5D2EE81F-7D75-4341-8003-F34189DF6279}" type="pres">
      <dgm:prSet presAssocID="{9EB6CFAE-F76F-4491-9606-AA79452DA5D4}" presName="negativeSpace" presStyleCnt="0"/>
      <dgm:spPr/>
      <dgm:t>
        <a:bodyPr/>
        <a:lstStyle/>
        <a:p>
          <a:endParaRPr lang="zh-CN" altLang="en-US"/>
        </a:p>
      </dgm:t>
    </dgm:pt>
    <dgm:pt modelId="{AB7CBF81-9BD9-45E5-9CF9-9A404CB9988F}" type="pres">
      <dgm:prSet presAssocID="{9EB6CFAE-F76F-4491-9606-AA79452DA5D4}" presName="childText" presStyleLbl="conFgAcc1" presStyleIdx="1" presStyleCnt="2" custScaleX="91344">
        <dgm:presLayoutVars>
          <dgm:bulletEnabled val="1"/>
        </dgm:presLayoutVars>
      </dgm:prSet>
      <dgm:spPr/>
      <dgm:t>
        <a:bodyPr/>
        <a:lstStyle/>
        <a:p>
          <a:endParaRPr lang="zh-CN" altLang="en-US"/>
        </a:p>
      </dgm:t>
    </dgm:pt>
  </dgm:ptLst>
  <dgm:cxnLst>
    <dgm:cxn modelId="{3BD6E424-2448-4058-9DA5-F1AB54BA9B6A}" type="presOf" srcId="{5985F163-3AC1-45DF-AA20-6B3B6C251FF0}" destId="{932A7E7E-FBB8-45FC-8166-DB32928D95BB}" srcOrd="0" destOrd="0" presId="urn:microsoft.com/office/officeart/2005/8/layout/list1"/>
    <dgm:cxn modelId="{0EF949E0-264D-42BC-823F-F9819B04C296}" type="presOf" srcId="{3D4CDDFA-02F8-40F7-981F-D4B729974EE2}" destId="{7E35BBC4-7D49-4B01-B982-246CACD56E47}" srcOrd="0" destOrd="0" presId="urn:microsoft.com/office/officeart/2005/8/layout/list1"/>
    <dgm:cxn modelId="{D7D45B27-1131-426B-A5C7-90B888E8A498}" srcId="{5985F163-3AC1-45DF-AA20-6B3B6C251FF0}" destId="{9EB6CFAE-F76F-4491-9606-AA79452DA5D4}" srcOrd="1" destOrd="0" parTransId="{501A8DF7-0838-460F-B3F5-9652918FA869}" sibTransId="{6D15021F-F78E-45EC-9806-62B5A22795D6}"/>
    <dgm:cxn modelId="{EBC9F11E-0EC6-4128-BBBE-D26F947179BD}" type="presOf" srcId="{9EB6CFAE-F76F-4491-9606-AA79452DA5D4}" destId="{6AECC11F-4B26-4E9A-8D56-A07BB38D18A1}" srcOrd="0" destOrd="0" presId="urn:microsoft.com/office/officeart/2005/8/layout/list1"/>
    <dgm:cxn modelId="{C8CD9523-FAE1-4460-A800-16582D4418B5}" type="presOf" srcId="{3D4CDDFA-02F8-40F7-981F-D4B729974EE2}" destId="{335ED15F-D382-4555-89B1-30683907F32B}" srcOrd="1" destOrd="0" presId="urn:microsoft.com/office/officeart/2005/8/layout/list1"/>
    <dgm:cxn modelId="{CEDAA0BC-016A-4F70-81DB-D730D54F0470}" type="presOf" srcId="{9EB6CFAE-F76F-4491-9606-AA79452DA5D4}" destId="{F074FCA3-551E-4751-AE93-C99347EE7306}" srcOrd="1" destOrd="0" presId="urn:microsoft.com/office/officeart/2005/8/layout/list1"/>
    <dgm:cxn modelId="{B42CB5CC-7F9A-4833-8C7A-BA0C1DFB855B}" srcId="{5985F163-3AC1-45DF-AA20-6B3B6C251FF0}" destId="{3D4CDDFA-02F8-40F7-981F-D4B729974EE2}" srcOrd="0" destOrd="0" parTransId="{B4747382-92A7-4FB5-9D8D-3F1D60A3063F}" sibTransId="{3B704DE1-7EC8-4440-88BB-9163BF716021}"/>
    <dgm:cxn modelId="{50AC7011-E8CD-4E9C-B51A-E9ED43A0A4BC}" type="presParOf" srcId="{932A7E7E-FBB8-45FC-8166-DB32928D95BB}" destId="{4D42E346-6AD6-4EEF-A1A2-34140BE781B7}" srcOrd="0" destOrd="0" presId="urn:microsoft.com/office/officeart/2005/8/layout/list1"/>
    <dgm:cxn modelId="{2FBA9368-31E1-46A1-8488-75B7E9C629C0}" type="presParOf" srcId="{4D42E346-6AD6-4EEF-A1A2-34140BE781B7}" destId="{7E35BBC4-7D49-4B01-B982-246CACD56E47}" srcOrd="0" destOrd="0" presId="urn:microsoft.com/office/officeart/2005/8/layout/list1"/>
    <dgm:cxn modelId="{EC80EA02-BF17-4A0C-B668-D857E70B1051}" type="presParOf" srcId="{4D42E346-6AD6-4EEF-A1A2-34140BE781B7}" destId="{335ED15F-D382-4555-89B1-30683907F32B}" srcOrd="1" destOrd="0" presId="urn:microsoft.com/office/officeart/2005/8/layout/list1"/>
    <dgm:cxn modelId="{F7A99D44-7C8F-4346-9BF9-2F48BFFCA8E9}" type="presParOf" srcId="{932A7E7E-FBB8-45FC-8166-DB32928D95BB}" destId="{583AC0A3-B5C6-4F9B-88D5-40361BDA3449}" srcOrd="1" destOrd="0" presId="urn:microsoft.com/office/officeart/2005/8/layout/list1"/>
    <dgm:cxn modelId="{8D6213E1-368D-4394-AFE1-60CCD7D99705}" type="presParOf" srcId="{932A7E7E-FBB8-45FC-8166-DB32928D95BB}" destId="{AAE2035A-20FD-4C34-BDC3-AE4272C2D678}" srcOrd="2" destOrd="0" presId="urn:microsoft.com/office/officeart/2005/8/layout/list1"/>
    <dgm:cxn modelId="{1CDB01DD-8F7E-4500-A721-10D1F3EACB96}" type="presParOf" srcId="{932A7E7E-FBB8-45FC-8166-DB32928D95BB}" destId="{550FD5A5-A274-49EF-9C1C-20FAA7DE055E}" srcOrd="3" destOrd="0" presId="urn:microsoft.com/office/officeart/2005/8/layout/list1"/>
    <dgm:cxn modelId="{C7FA140B-E63C-4687-9A06-53C78B881427}" type="presParOf" srcId="{932A7E7E-FBB8-45FC-8166-DB32928D95BB}" destId="{DB253FFB-A9B4-452F-B9DB-C51812050DFD}" srcOrd="4" destOrd="0" presId="urn:microsoft.com/office/officeart/2005/8/layout/list1"/>
    <dgm:cxn modelId="{BD6E8C46-919A-4D9D-A65D-D3E553AFB002}" type="presParOf" srcId="{DB253FFB-A9B4-452F-B9DB-C51812050DFD}" destId="{6AECC11F-4B26-4E9A-8D56-A07BB38D18A1}" srcOrd="0" destOrd="0" presId="urn:microsoft.com/office/officeart/2005/8/layout/list1"/>
    <dgm:cxn modelId="{FC556B71-516C-484D-A449-4E3F9667EA8A}" type="presParOf" srcId="{DB253FFB-A9B4-452F-B9DB-C51812050DFD}" destId="{F074FCA3-551E-4751-AE93-C99347EE7306}" srcOrd="1" destOrd="0" presId="urn:microsoft.com/office/officeart/2005/8/layout/list1"/>
    <dgm:cxn modelId="{168F4B40-F945-4998-8A4E-4E2543D4D4EB}" type="presParOf" srcId="{932A7E7E-FBB8-45FC-8166-DB32928D95BB}" destId="{5D2EE81F-7D75-4341-8003-F34189DF6279}" srcOrd="5" destOrd="0" presId="urn:microsoft.com/office/officeart/2005/8/layout/list1"/>
    <dgm:cxn modelId="{0286B9F9-C190-4ECC-B04A-C15558C89E6D}" type="presParOf" srcId="{932A7E7E-FBB8-45FC-8166-DB32928D95BB}" destId="{AB7CBF81-9BD9-45E5-9CF9-9A404CB9988F}"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7062B3-0201-4C6B-AAF6-DA48C32B3205}"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zh-CN" altLang="en-US"/>
        </a:p>
      </dgm:t>
    </dgm:pt>
    <dgm:pt modelId="{284C18E3-13A4-4BE4-9020-539E2F1E3D4F}">
      <dgm:prSet phldrT="[文本]" custT="1"/>
      <dgm:spPr/>
      <dgm:t>
        <a:bodyPr/>
        <a:lstStyle/>
        <a:p>
          <a:r>
            <a:rPr lang="en-US" altLang="zh-CN" sz="1300" dirty="0" smtClean="0"/>
            <a:t>1</a:t>
          </a:r>
          <a:endParaRPr lang="zh-CN" altLang="en-US" sz="2400" dirty="0"/>
        </a:p>
      </dgm:t>
    </dgm:pt>
    <dgm:pt modelId="{62C9EBFA-33B8-4915-8257-333E3C336315}" cxnId="{7E6D5CEA-388B-4EBD-8A3E-083361F3FF9E}" type="parTrans">
      <dgm:prSet/>
      <dgm:spPr/>
      <dgm:t>
        <a:bodyPr/>
        <a:lstStyle/>
        <a:p>
          <a:endParaRPr lang="zh-CN" altLang="en-US"/>
        </a:p>
      </dgm:t>
    </dgm:pt>
    <dgm:pt modelId="{91331400-B34A-4822-9254-DDB5557920E1}" cxnId="{7E6D5CEA-388B-4EBD-8A3E-083361F3FF9E}" type="sibTrans">
      <dgm:prSet/>
      <dgm:spPr/>
      <dgm:t>
        <a:bodyPr/>
        <a:lstStyle/>
        <a:p>
          <a:endParaRPr lang="zh-CN" altLang="en-US"/>
        </a:p>
      </dgm:t>
    </dgm:pt>
    <dgm:pt modelId="{92019994-9747-464C-A3A3-7378B0876106}">
      <dgm:prSet phldrT="[文本]" custT="1"/>
      <dgm:spPr/>
      <dgm:t>
        <a:bodyPr/>
        <a:lstStyle/>
        <a:p>
          <a:r>
            <a:rPr lang="zh-CN" altLang="en-US" sz="2400" dirty="0" smtClean="0"/>
            <a:t>进行初步的访谈</a:t>
          </a:r>
          <a:endParaRPr lang="zh-CN" altLang="en-US" sz="2400" dirty="0"/>
        </a:p>
      </dgm:t>
    </dgm:pt>
    <dgm:pt modelId="{99267270-CB51-4291-AE72-5869F262026E}" cxnId="{A3233A29-A39C-4E53-A49D-4E2822712DC0}" type="parTrans">
      <dgm:prSet/>
      <dgm:spPr/>
      <dgm:t>
        <a:bodyPr/>
        <a:lstStyle/>
        <a:p>
          <a:endParaRPr lang="zh-CN" altLang="en-US"/>
        </a:p>
      </dgm:t>
    </dgm:pt>
    <dgm:pt modelId="{30AFFB94-F05B-48B3-9D23-E2CEFE1F3DC8}" cxnId="{A3233A29-A39C-4E53-A49D-4E2822712DC0}" type="sibTrans">
      <dgm:prSet/>
      <dgm:spPr/>
      <dgm:t>
        <a:bodyPr/>
        <a:lstStyle/>
        <a:p>
          <a:endParaRPr lang="zh-CN" altLang="en-US"/>
        </a:p>
      </dgm:t>
    </dgm:pt>
    <dgm:pt modelId="{4FDDF789-1B8C-4280-A5AF-0E1B2CFA5BD0}">
      <dgm:prSet phldrT="[文本]" custT="1"/>
      <dgm:spPr/>
      <dgm:t>
        <a:bodyPr/>
        <a:lstStyle/>
        <a:p>
          <a:r>
            <a:rPr lang="en-US" altLang="zh-CN" sz="2400" dirty="0" smtClean="0"/>
            <a:t>2</a:t>
          </a:r>
          <a:endParaRPr lang="zh-CN" altLang="en-US" sz="2400" dirty="0"/>
        </a:p>
      </dgm:t>
    </dgm:pt>
    <dgm:pt modelId="{FD52D5FF-EDF6-4FCA-9FE6-8D4CE61794B9}" cxnId="{07DAC6AF-6F63-4EF5-A50B-D03C4BF22B7E}" type="parTrans">
      <dgm:prSet/>
      <dgm:spPr/>
      <dgm:t>
        <a:bodyPr/>
        <a:lstStyle/>
        <a:p>
          <a:endParaRPr lang="zh-CN" altLang="en-US"/>
        </a:p>
      </dgm:t>
    </dgm:pt>
    <dgm:pt modelId="{34B2B031-6949-4289-9B70-993F08CB3F71}" cxnId="{07DAC6AF-6F63-4EF5-A50B-D03C4BF22B7E}" type="sibTrans">
      <dgm:prSet/>
      <dgm:spPr/>
      <dgm:t>
        <a:bodyPr/>
        <a:lstStyle/>
        <a:p>
          <a:endParaRPr lang="zh-CN" altLang="en-US"/>
        </a:p>
      </dgm:t>
    </dgm:pt>
    <dgm:pt modelId="{41973CD1-9549-4942-AB36-4CEC0A0C3A0E}">
      <dgm:prSet phldrT="[文本]" custT="1"/>
      <dgm:spPr/>
      <dgm:t>
        <a:bodyPr/>
        <a:lstStyle/>
        <a:p>
          <a:r>
            <a:rPr lang="zh-CN" altLang="en-US" sz="2400" dirty="0" smtClean="0"/>
            <a:t>开发者和用户分别写出“产品需求”。</a:t>
          </a:r>
          <a:endParaRPr lang="zh-CN" altLang="en-US" sz="2400" dirty="0"/>
        </a:p>
      </dgm:t>
    </dgm:pt>
    <dgm:pt modelId="{9029FB25-428E-44DE-82ED-1612B9761BDF}" cxnId="{51B8DC66-BE1F-404C-9972-DDBBC16C5EC0}" type="parTrans">
      <dgm:prSet/>
      <dgm:spPr/>
      <dgm:t>
        <a:bodyPr/>
        <a:lstStyle/>
        <a:p>
          <a:endParaRPr lang="zh-CN" altLang="en-US"/>
        </a:p>
      </dgm:t>
    </dgm:pt>
    <dgm:pt modelId="{EFE1BDCC-5606-4879-98DF-FDE657515DD5}" cxnId="{51B8DC66-BE1F-404C-9972-DDBBC16C5EC0}" type="sibTrans">
      <dgm:prSet/>
      <dgm:spPr/>
      <dgm:t>
        <a:bodyPr/>
        <a:lstStyle/>
        <a:p>
          <a:endParaRPr lang="zh-CN" altLang="en-US"/>
        </a:p>
      </dgm:t>
    </dgm:pt>
    <dgm:pt modelId="{781DDA18-BA63-4FB5-902F-479BC67FF5CA}">
      <dgm:prSet phldrT="[文本]" custT="1"/>
      <dgm:spPr/>
      <dgm:t>
        <a:bodyPr/>
        <a:lstStyle/>
        <a:p>
          <a:r>
            <a:rPr lang="en-US" altLang="zh-CN" sz="2400" dirty="0" smtClean="0"/>
            <a:t>3</a:t>
          </a:r>
          <a:endParaRPr lang="zh-CN" altLang="en-US" sz="2400" dirty="0"/>
        </a:p>
      </dgm:t>
    </dgm:pt>
    <dgm:pt modelId="{5976D99E-09DE-4592-AC19-00A1ABE6C674}" cxnId="{031F7976-764A-4F9B-8D4C-8D24A6E808DE}" type="parTrans">
      <dgm:prSet/>
      <dgm:spPr/>
      <dgm:t>
        <a:bodyPr/>
        <a:lstStyle/>
        <a:p>
          <a:endParaRPr lang="zh-CN" altLang="en-US"/>
        </a:p>
      </dgm:t>
    </dgm:pt>
    <dgm:pt modelId="{9E953DAD-90FF-43A5-AFBA-DCFD0206593C}" cxnId="{031F7976-764A-4F9B-8D4C-8D24A6E808DE}" type="sibTrans">
      <dgm:prSet/>
      <dgm:spPr/>
      <dgm:t>
        <a:bodyPr/>
        <a:lstStyle/>
        <a:p>
          <a:endParaRPr lang="zh-CN" altLang="en-US"/>
        </a:p>
      </dgm:t>
    </dgm:pt>
    <dgm:pt modelId="{CE8CDBE6-DD56-4B21-BE45-0F69995571F0}">
      <dgm:prSet phldrT="[文本]" custT="1"/>
      <dgm:spPr/>
      <dgm:t>
        <a:bodyPr/>
        <a:lstStyle/>
        <a:p>
          <a:r>
            <a:rPr lang="zh-CN" altLang="en-US" sz="2400" dirty="0" smtClean="0"/>
            <a:t>开会讨论，各自展示需求列表</a:t>
          </a:r>
          <a:endParaRPr lang="zh-CN" altLang="en-US" sz="2400" dirty="0"/>
        </a:p>
      </dgm:t>
    </dgm:pt>
    <dgm:pt modelId="{AE33D4DE-072C-4888-9C52-E15BAC15E2E6}" cxnId="{1FB68A4A-D53C-4F4D-BC3B-C913BA8AC51B}" type="parTrans">
      <dgm:prSet/>
      <dgm:spPr/>
      <dgm:t>
        <a:bodyPr/>
        <a:lstStyle/>
        <a:p>
          <a:endParaRPr lang="zh-CN" altLang="en-US"/>
        </a:p>
      </dgm:t>
    </dgm:pt>
    <dgm:pt modelId="{7822F8D8-AEAD-4408-AEB0-1DF0ECD1DA92}" cxnId="{1FB68A4A-D53C-4F4D-BC3B-C913BA8AC51B}" type="sibTrans">
      <dgm:prSet/>
      <dgm:spPr/>
      <dgm:t>
        <a:bodyPr/>
        <a:lstStyle/>
        <a:p>
          <a:endParaRPr lang="zh-CN" altLang="en-US"/>
        </a:p>
      </dgm:t>
    </dgm:pt>
    <dgm:pt modelId="{A57FED94-7950-4F4B-B05F-F864E419C185}">
      <dgm:prSet phldrT="[文本]" custT="1"/>
      <dgm:spPr/>
      <dgm:t>
        <a:bodyPr/>
        <a:lstStyle/>
        <a:p>
          <a:r>
            <a:rPr lang="en-US" altLang="zh-CN" sz="2400" dirty="0" smtClean="0"/>
            <a:t>4</a:t>
          </a:r>
          <a:endParaRPr lang="zh-CN" altLang="en-US" sz="2400" dirty="0"/>
        </a:p>
      </dgm:t>
    </dgm:pt>
    <dgm:pt modelId="{6EE82B55-3F75-498C-9D58-B3327CCB19E9}" cxnId="{4D871C66-4022-4D6A-A05B-4E224A9BE4E1}" type="parTrans">
      <dgm:prSet/>
      <dgm:spPr/>
      <dgm:t>
        <a:bodyPr/>
        <a:lstStyle/>
        <a:p>
          <a:endParaRPr lang="zh-CN" altLang="en-US"/>
        </a:p>
      </dgm:t>
    </dgm:pt>
    <dgm:pt modelId="{0A9BBCB7-D32A-46CC-A2D3-85E5E6CCE9D5}" cxnId="{4D871C66-4022-4D6A-A05B-4E224A9BE4E1}" type="sibTrans">
      <dgm:prSet/>
      <dgm:spPr/>
      <dgm:t>
        <a:bodyPr/>
        <a:lstStyle/>
        <a:p>
          <a:endParaRPr lang="zh-CN" altLang="en-US"/>
        </a:p>
      </dgm:t>
    </dgm:pt>
    <dgm:pt modelId="{EC15C22E-3B4C-43BF-9269-4BC408A02C6A}">
      <dgm:prSet phldrT="[文本]" custT="1"/>
      <dgm:spPr/>
      <dgm:t>
        <a:bodyPr/>
        <a:lstStyle/>
        <a:p>
          <a:r>
            <a:rPr lang="en-US" altLang="zh-CN" sz="2400" dirty="0" smtClean="0"/>
            <a:t>5</a:t>
          </a:r>
          <a:endParaRPr lang="zh-CN" altLang="en-US" sz="2400" dirty="0"/>
        </a:p>
      </dgm:t>
    </dgm:pt>
    <dgm:pt modelId="{4EB38C05-F7E8-4481-8628-B0AF8787CE24}" cxnId="{275A80FB-D201-4D03-8F83-220CEEC97916}" type="parTrans">
      <dgm:prSet/>
      <dgm:spPr/>
      <dgm:t>
        <a:bodyPr/>
        <a:lstStyle/>
        <a:p>
          <a:endParaRPr lang="zh-CN" altLang="en-US"/>
        </a:p>
      </dgm:t>
    </dgm:pt>
    <dgm:pt modelId="{9524DB4A-C627-4BF8-B587-C926772D0B73}" cxnId="{275A80FB-D201-4D03-8F83-220CEEC97916}" type="sibTrans">
      <dgm:prSet/>
      <dgm:spPr/>
      <dgm:t>
        <a:bodyPr/>
        <a:lstStyle/>
        <a:p>
          <a:endParaRPr lang="zh-CN" altLang="en-US"/>
        </a:p>
      </dgm:t>
    </dgm:pt>
    <dgm:pt modelId="{5EA30E49-D5FE-4E99-BD66-6444BCEF7571}">
      <dgm:prSet phldrT="[文本]" custT="1"/>
      <dgm:spPr/>
      <dgm:t>
        <a:bodyPr/>
        <a:lstStyle/>
        <a:p>
          <a:r>
            <a:rPr lang="zh-CN" altLang="en-US" sz="2400" dirty="0" smtClean="0"/>
            <a:t>得出了意见一致，为需求列表制定小型规格说明</a:t>
          </a:r>
          <a:endParaRPr lang="zh-CN" altLang="en-US" sz="2400" dirty="0"/>
        </a:p>
      </dgm:t>
    </dgm:pt>
    <dgm:pt modelId="{C6DD3726-29FA-4181-87F6-CC67CA7A6EB7}" cxnId="{51D9F41F-E5DB-41F8-A33E-D3BE60E392FA}" type="parTrans">
      <dgm:prSet/>
      <dgm:spPr/>
      <dgm:t>
        <a:bodyPr/>
        <a:lstStyle/>
        <a:p>
          <a:endParaRPr lang="zh-CN" altLang="en-US"/>
        </a:p>
      </dgm:t>
    </dgm:pt>
    <dgm:pt modelId="{1C2A85B7-20B2-4184-A6DA-D053E6837AAD}" cxnId="{51D9F41F-E5DB-41F8-A33E-D3BE60E392FA}" type="sibTrans">
      <dgm:prSet/>
      <dgm:spPr/>
      <dgm:t>
        <a:bodyPr/>
        <a:lstStyle/>
        <a:p>
          <a:endParaRPr lang="zh-CN" altLang="en-US"/>
        </a:p>
      </dgm:t>
    </dgm:pt>
    <dgm:pt modelId="{44EA5C2A-56A9-4DEE-A52D-33B930FFAA69}">
      <dgm:prSet phldrT="[文本]" custT="1"/>
      <dgm:spPr/>
      <dgm:t>
        <a:bodyPr/>
        <a:lstStyle/>
        <a:p>
          <a:r>
            <a:rPr lang="zh-CN" altLang="en-US" sz="2400" dirty="0" smtClean="0"/>
            <a:t>根据会议结果，起草完整的软件需求规格说明</a:t>
          </a:r>
          <a:endParaRPr lang="zh-CN" altLang="en-US" sz="2400" dirty="0"/>
        </a:p>
      </dgm:t>
    </dgm:pt>
    <dgm:pt modelId="{48E982E3-1EE6-4D00-B79F-DA8764F24980}" cxnId="{8995A381-CFFF-4EE3-A003-A70E06E5E406}" type="parTrans">
      <dgm:prSet/>
      <dgm:spPr/>
      <dgm:t>
        <a:bodyPr/>
        <a:lstStyle/>
        <a:p>
          <a:endParaRPr lang="zh-CN" altLang="en-US"/>
        </a:p>
      </dgm:t>
    </dgm:pt>
    <dgm:pt modelId="{396F1A3B-EADE-45AF-9A91-13E75117835D}" cxnId="{8995A381-CFFF-4EE3-A003-A70E06E5E406}" type="sibTrans">
      <dgm:prSet/>
      <dgm:spPr/>
      <dgm:t>
        <a:bodyPr/>
        <a:lstStyle/>
        <a:p>
          <a:endParaRPr lang="zh-CN" altLang="en-US"/>
        </a:p>
      </dgm:t>
    </dgm:pt>
    <dgm:pt modelId="{75E43550-7C6A-4759-9679-EDD4009996A4}" type="pres">
      <dgm:prSet presAssocID="{387062B3-0201-4C6B-AAF6-DA48C32B3205}" presName="linearFlow" presStyleCnt="0">
        <dgm:presLayoutVars>
          <dgm:dir/>
          <dgm:animLvl val="lvl"/>
          <dgm:resizeHandles val="exact"/>
        </dgm:presLayoutVars>
      </dgm:prSet>
      <dgm:spPr/>
      <dgm:t>
        <a:bodyPr/>
        <a:lstStyle/>
        <a:p>
          <a:endParaRPr lang="zh-CN" altLang="en-US"/>
        </a:p>
      </dgm:t>
    </dgm:pt>
    <dgm:pt modelId="{5EC49F67-C8AB-4462-8C82-B22D14E9D4D8}" type="pres">
      <dgm:prSet presAssocID="{284C18E3-13A4-4BE4-9020-539E2F1E3D4F}" presName="composite" presStyleCnt="0"/>
      <dgm:spPr/>
      <dgm:t>
        <a:bodyPr/>
        <a:lstStyle/>
        <a:p>
          <a:endParaRPr lang="zh-CN" altLang="en-US"/>
        </a:p>
      </dgm:t>
    </dgm:pt>
    <dgm:pt modelId="{E0F0E242-FABE-45B0-B9B4-EAE60C73225E}" type="pres">
      <dgm:prSet presAssocID="{284C18E3-13A4-4BE4-9020-539E2F1E3D4F}" presName="parentText" presStyleLbl="alignNode1" presStyleIdx="0" presStyleCnt="5">
        <dgm:presLayoutVars>
          <dgm:chMax val="1"/>
          <dgm:bulletEnabled val="1"/>
        </dgm:presLayoutVars>
      </dgm:prSet>
      <dgm:spPr/>
      <dgm:t>
        <a:bodyPr/>
        <a:lstStyle/>
        <a:p>
          <a:endParaRPr lang="zh-CN" altLang="en-US"/>
        </a:p>
      </dgm:t>
    </dgm:pt>
    <dgm:pt modelId="{F99F3960-8008-4D39-BEC6-4A5F32EAB198}" type="pres">
      <dgm:prSet presAssocID="{284C18E3-13A4-4BE4-9020-539E2F1E3D4F}" presName="descendantText" presStyleLbl="alignAcc1" presStyleIdx="0" presStyleCnt="5">
        <dgm:presLayoutVars>
          <dgm:bulletEnabled val="1"/>
        </dgm:presLayoutVars>
      </dgm:prSet>
      <dgm:spPr/>
      <dgm:t>
        <a:bodyPr/>
        <a:lstStyle/>
        <a:p>
          <a:endParaRPr lang="zh-CN" altLang="en-US"/>
        </a:p>
      </dgm:t>
    </dgm:pt>
    <dgm:pt modelId="{B0D306C6-CA80-45A0-92E5-B7BF9278E772}" type="pres">
      <dgm:prSet presAssocID="{91331400-B34A-4822-9254-DDB5557920E1}" presName="sp" presStyleCnt="0"/>
      <dgm:spPr/>
      <dgm:t>
        <a:bodyPr/>
        <a:lstStyle/>
        <a:p>
          <a:endParaRPr lang="zh-CN" altLang="en-US"/>
        </a:p>
      </dgm:t>
    </dgm:pt>
    <dgm:pt modelId="{EE879FEE-6E04-41CA-A854-45EAC65D9D7E}" type="pres">
      <dgm:prSet presAssocID="{4FDDF789-1B8C-4280-A5AF-0E1B2CFA5BD0}" presName="composite" presStyleCnt="0"/>
      <dgm:spPr/>
      <dgm:t>
        <a:bodyPr/>
        <a:lstStyle/>
        <a:p>
          <a:endParaRPr lang="zh-CN" altLang="en-US"/>
        </a:p>
      </dgm:t>
    </dgm:pt>
    <dgm:pt modelId="{6D536DD5-D66B-4D71-8536-973415F4040F}" type="pres">
      <dgm:prSet presAssocID="{4FDDF789-1B8C-4280-A5AF-0E1B2CFA5BD0}" presName="parentText" presStyleLbl="alignNode1" presStyleIdx="1" presStyleCnt="5">
        <dgm:presLayoutVars>
          <dgm:chMax val="1"/>
          <dgm:bulletEnabled val="1"/>
        </dgm:presLayoutVars>
      </dgm:prSet>
      <dgm:spPr/>
      <dgm:t>
        <a:bodyPr/>
        <a:lstStyle/>
        <a:p>
          <a:endParaRPr lang="zh-CN" altLang="en-US"/>
        </a:p>
      </dgm:t>
    </dgm:pt>
    <dgm:pt modelId="{504FA798-0EFE-4949-8FC7-CA9910307597}" type="pres">
      <dgm:prSet presAssocID="{4FDDF789-1B8C-4280-A5AF-0E1B2CFA5BD0}" presName="descendantText" presStyleLbl="alignAcc1" presStyleIdx="1" presStyleCnt="5">
        <dgm:presLayoutVars>
          <dgm:bulletEnabled val="1"/>
        </dgm:presLayoutVars>
      </dgm:prSet>
      <dgm:spPr/>
      <dgm:t>
        <a:bodyPr/>
        <a:lstStyle/>
        <a:p>
          <a:endParaRPr lang="zh-CN" altLang="en-US"/>
        </a:p>
      </dgm:t>
    </dgm:pt>
    <dgm:pt modelId="{E9B54275-BD2C-4DA5-A7D4-4135D74589DD}" type="pres">
      <dgm:prSet presAssocID="{34B2B031-6949-4289-9B70-993F08CB3F71}" presName="sp" presStyleCnt="0"/>
      <dgm:spPr/>
      <dgm:t>
        <a:bodyPr/>
        <a:lstStyle/>
        <a:p>
          <a:endParaRPr lang="zh-CN" altLang="en-US"/>
        </a:p>
      </dgm:t>
    </dgm:pt>
    <dgm:pt modelId="{4DF3CA7D-8D33-4227-8950-B65E0FC04A75}" type="pres">
      <dgm:prSet presAssocID="{781DDA18-BA63-4FB5-902F-479BC67FF5CA}" presName="composite" presStyleCnt="0"/>
      <dgm:spPr/>
      <dgm:t>
        <a:bodyPr/>
        <a:lstStyle/>
        <a:p>
          <a:endParaRPr lang="zh-CN" altLang="en-US"/>
        </a:p>
      </dgm:t>
    </dgm:pt>
    <dgm:pt modelId="{FE4F20F1-DEF7-4310-86E0-7E721EC505E2}" type="pres">
      <dgm:prSet presAssocID="{781DDA18-BA63-4FB5-902F-479BC67FF5CA}" presName="parentText" presStyleLbl="alignNode1" presStyleIdx="2" presStyleCnt="5">
        <dgm:presLayoutVars>
          <dgm:chMax val="1"/>
          <dgm:bulletEnabled val="1"/>
        </dgm:presLayoutVars>
      </dgm:prSet>
      <dgm:spPr/>
      <dgm:t>
        <a:bodyPr/>
        <a:lstStyle/>
        <a:p>
          <a:endParaRPr lang="zh-CN" altLang="en-US"/>
        </a:p>
      </dgm:t>
    </dgm:pt>
    <dgm:pt modelId="{6447306C-A7AC-4EE2-AC92-43001690F213}" type="pres">
      <dgm:prSet presAssocID="{781DDA18-BA63-4FB5-902F-479BC67FF5CA}" presName="descendantText" presStyleLbl="alignAcc1" presStyleIdx="2" presStyleCnt="5">
        <dgm:presLayoutVars>
          <dgm:bulletEnabled val="1"/>
        </dgm:presLayoutVars>
      </dgm:prSet>
      <dgm:spPr/>
      <dgm:t>
        <a:bodyPr/>
        <a:lstStyle/>
        <a:p>
          <a:endParaRPr lang="zh-CN" altLang="en-US"/>
        </a:p>
      </dgm:t>
    </dgm:pt>
    <dgm:pt modelId="{E036AB75-DF2E-4C92-AD1A-6EEBAD3A31EC}" type="pres">
      <dgm:prSet presAssocID="{9E953DAD-90FF-43A5-AFBA-DCFD0206593C}" presName="sp" presStyleCnt="0"/>
      <dgm:spPr/>
      <dgm:t>
        <a:bodyPr/>
        <a:lstStyle/>
        <a:p>
          <a:endParaRPr lang="zh-CN" altLang="en-US"/>
        </a:p>
      </dgm:t>
    </dgm:pt>
    <dgm:pt modelId="{2EF7AFB6-5CCF-4AA4-ABEC-4C3415C430A6}" type="pres">
      <dgm:prSet presAssocID="{A57FED94-7950-4F4B-B05F-F864E419C185}" presName="composite" presStyleCnt="0"/>
      <dgm:spPr/>
      <dgm:t>
        <a:bodyPr/>
        <a:lstStyle/>
        <a:p>
          <a:endParaRPr lang="zh-CN" altLang="en-US"/>
        </a:p>
      </dgm:t>
    </dgm:pt>
    <dgm:pt modelId="{1E7028D5-D760-49CC-AFB3-6404EB421397}" type="pres">
      <dgm:prSet presAssocID="{A57FED94-7950-4F4B-B05F-F864E419C185}" presName="parentText" presStyleLbl="alignNode1" presStyleIdx="3" presStyleCnt="5">
        <dgm:presLayoutVars>
          <dgm:chMax val="1"/>
          <dgm:bulletEnabled val="1"/>
        </dgm:presLayoutVars>
      </dgm:prSet>
      <dgm:spPr/>
      <dgm:t>
        <a:bodyPr/>
        <a:lstStyle/>
        <a:p>
          <a:endParaRPr lang="zh-CN" altLang="en-US"/>
        </a:p>
      </dgm:t>
    </dgm:pt>
    <dgm:pt modelId="{C7BFE422-643D-4182-BD44-9646D10F7068}" type="pres">
      <dgm:prSet presAssocID="{A57FED94-7950-4F4B-B05F-F864E419C185}" presName="descendantText" presStyleLbl="alignAcc1" presStyleIdx="3" presStyleCnt="5">
        <dgm:presLayoutVars>
          <dgm:bulletEnabled val="1"/>
        </dgm:presLayoutVars>
      </dgm:prSet>
      <dgm:spPr/>
      <dgm:t>
        <a:bodyPr/>
        <a:lstStyle/>
        <a:p>
          <a:endParaRPr lang="zh-CN" altLang="en-US"/>
        </a:p>
      </dgm:t>
    </dgm:pt>
    <dgm:pt modelId="{C2CA5979-D940-44F8-B842-8AF6ECF78724}" type="pres">
      <dgm:prSet presAssocID="{0A9BBCB7-D32A-46CC-A2D3-85E5E6CCE9D5}" presName="sp" presStyleCnt="0"/>
      <dgm:spPr/>
      <dgm:t>
        <a:bodyPr/>
        <a:lstStyle/>
        <a:p>
          <a:endParaRPr lang="zh-CN" altLang="en-US"/>
        </a:p>
      </dgm:t>
    </dgm:pt>
    <dgm:pt modelId="{66EAC2F6-4D46-401A-A531-D9167D543A5E}" type="pres">
      <dgm:prSet presAssocID="{EC15C22E-3B4C-43BF-9269-4BC408A02C6A}" presName="composite" presStyleCnt="0"/>
      <dgm:spPr/>
      <dgm:t>
        <a:bodyPr/>
        <a:lstStyle/>
        <a:p>
          <a:endParaRPr lang="zh-CN" altLang="en-US"/>
        </a:p>
      </dgm:t>
    </dgm:pt>
    <dgm:pt modelId="{2AD9E5AA-68BA-4189-BE4F-38F5145B4D7C}" type="pres">
      <dgm:prSet presAssocID="{EC15C22E-3B4C-43BF-9269-4BC408A02C6A}" presName="parentText" presStyleLbl="alignNode1" presStyleIdx="4" presStyleCnt="5">
        <dgm:presLayoutVars>
          <dgm:chMax val="1"/>
          <dgm:bulletEnabled val="1"/>
        </dgm:presLayoutVars>
      </dgm:prSet>
      <dgm:spPr/>
      <dgm:t>
        <a:bodyPr/>
        <a:lstStyle/>
        <a:p>
          <a:endParaRPr lang="zh-CN" altLang="en-US"/>
        </a:p>
      </dgm:t>
    </dgm:pt>
    <dgm:pt modelId="{C2C22188-07B7-4C0D-BA57-76A6E6C5430F}" type="pres">
      <dgm:prSet presAssocID="{EC15C22E-3B4C-43BF-9269-4BC408A02C6A}" presName="descendantText" presStyleLbl="alignAcc1" presStyleIdx="4" presStyleCnt="5">
        <dgm:presLayoutVars>
          <dgm:bulletEnabled val="1"/>
        </dgm:presLayoutVars>
      </dgm:prSet>
      <dgm:spPr/>
      <dgm:t>
        <a:bodyPr/>
        <a:lstStyle/>
        <a:p>
          <a:endParaRPr lang="zh-CN" altLang="en-US"/>
        </a:p>
      </dgm:t>
    </dgm:pt>
  </dgm:ptLst>
  <dgm:cxnLst>
    <dgm:cxn modelId="{BC1B440B-6627-4E47-86FF-819456F2F94D}" type="presOf" srcId="{92019994-9747-464C-A3A3-7378B0876106}" destId="{F99F3960-8008-4D39-BEC6-4A5F32EAB198}" srcOrd="0" destOrd="0" presId="urn:microsoft.com/office/officeart/2005/8/layout/chevron2"/>
    <dgm:cxn modelId="{8995A381-CFFF-4EE3-A003-A70E06E5E406}" srcId="{EC15C22E-3B4C-43BF-9269-4BC408A02C6A}" destId="{44EA5C2A-56A9-4DEE-A52D-33B930FFAA69}" srcOrd="0" destOrd="0" parTransId="{48E982E3-1EE6-4D00-B79F-DA8764F24980}" sibTransId="{396F1A3B-EADE-45AF-9A91-13E75117835D}"/>
    <dgm:cxn modelId="{01743D65-C3D8-4B20-BEE0-7A5E0C4212F3}" type="presOf" srcId="{5EA30E49-D5FE-4E99-BD66-6444BCEF7571}" destId="{C7BFE422-643D-4182-BD44-9646D10F7068}" srcOrd="0" destOrd="0" presId="urn:microsoft.com/office/officeart/2005/8/layout/chevron2"/>
    <dgm:cxn modelId="{297A48C9-6D36-4075-A503-F9636ACEE392}" type="presOf" srcId="{284C18E3-13A4-4BE4-9020-539E2F1E3D4F}" destId="{E0F0E242-FABE-45B0-B9B4-EAE60C73225E}" srcOrd="0" destOrd="0" presId="urn:microsoft.com/office/officeart/2005/8/layout/chevron2"/>
    <dgm:cxn modelId="{275A80FB-D201-4D03-8F83-220CEEC97916}" srcId="{387062B3-0201-4C6B-AAF6-DA48C32B3205}" destId="{EC15C22E-3B4C-43BF-9269-4BC408A02C6A}" srcOrd="4" destOrd="0" parTransId="{4EB38C05-F7E8-4481-8628-B0AF8787CE24}" sibTransId="{9524DB4A-C627-4BF8-B587-C926772D0B73}"/>
    <dgm:cxn modelId="{7E6D5CEA-388B-4EBD-8A3E-083361F3FF9E}" srcId="{387062B3-0201-4C6B-AAF6-DA48C32B3205}" destId="{284C18E3-13A4-4BE4-9020-539E2F1E3D4F}" srcOrd="0" destOrd="0" parTransId="{62C9EBFA-33B8-4915-8257-333E3C336315}" sibTransId="{91331400-B34A-4822-9254-DDB5557920E1}"/>
    <dgm:cxn modelId="{8E4B2996-0332-417F-BB4A-26DC1260C732}" type="presOf" srcId="{A57FED94-7950-4F4B-B05F-F864E419C185}" destId="{1E7028D5-D760-49CC-AFB3-6404EB421397}" srcOrd="0" destOrd="0" presId="urn:microsoft.com/office/officeart/2005/8/layout/chevron2"/>
    <dgm:cxn modelId="{A3F04017-DB53-4DFF-899A-C5B28950C29A}" type="presOf" srcId="{EC15C22E-3B4C-43BF-9269-4BC408A02C6A}" destId="{2AD9E5AA-68BA-4189-BE4F-38F5145B4D7C}" srcOrd="0" destOrd="0" presId="urn:microsoft.com/office/officeart/2005/8/layout/chevron2"/>
    <dgm:cxn modelId="{5E09E0F3-BFC0-4956-8C6A-0F26EF75073E}" type="presOf" srcId="{781DDA18-BA63-4FB5-902F-479BC67FF5CA}" destId="{FE4F20F1-DEF7-4310-86E0-7E721EC505E2}" srcOrd="0" destOrd="0" presId="urn:microsoft.com/office/officeart/2005/8/layout/chevron2"/>
    <dgm:cxn modelId="{4D871C66-4022-4D6A-A05B-4E224A9BE4E1}" srcId="{387062B3-0201-4C6B-AAF6-DA48C32B3205}" destId="{A57FED94-7950-4F4B-B05F-F864E419C185}" srcOrd="3" destOrd="0" parTransId="{6EE82B55-3F75-498C-9D58-B3327CCB19E9}" sibTransId="{0A9BBCB7-D32A-46CC-A2D3-85E5E6CCE9D5}"/>
    <dgm:cxn modelId="{A3233A29-A39C-4E53-A49D-4E2822712DC0}" srcId="{284C18E3-13A4-4BE4-9020-539E2F1E3D4F}" destId="{92019994-9747-464C-A3A3-7378B0876106}" srcOrd="0" destOrd="0" parTransId="{99267270-CB51-4291-AE72-5869F262026E}" sibTransId="{30AFFB94-F05B-48B3-9D23-E2CEFE1F3DC8}"/>
    <dgm:cxn modelId="{1F97EB9D-4368-4DC2-828B-0BEC6A755FA1}" type="presOf" srcId="{CE8CDBE6-DD56-4B21-BE45-0F69995571F0}" destId="{6447306C-A7AC-4EE2-AC92-43001690F213}" srcOrd="0" destOrd="0" presId="urn:microsoft.com/office/officeart/2005/8/layout/chevron2"/>
    <dgm:cxn modelId="{07DAC6AF-6F63-4EF5-A50B-D03C4BF22B7E}" srcId="{387062B3-0201-4C6B-AAF6-DA48C32B3205}" destId="{4FDDF789-1B8C-4280-A5AF-0E1B2CFA5BD0}" srcOrd="1" destOrd="0" parTransId="{FD52D5FF-EDF6-4FCA-9FE6-8D4CE61794B9}" sibTransId="{34B2B031-6949-4289-9B70-993F08CB3F71}"/>
    <dgm:cxn modelId="{A547FC4B-9D1D-4A59-A3B2-D1632415ED8F}" type="presOf" srcId="{387062B3-0201-4C6B-AAF6-DA48C32B3205}" destId="{75E43550-7C6A-4759-9679-EDD4009996A4}" srcOrd="0" destOrd="0" presId="urn:microsoft.com/office/officeart/2005/8/layout/chevron2"/>
    <dgm:cxn modelId="{B39C77B9-B592-4679-92F4-18E2DF6C9951}" type="presOf" srcId="{44EA5C2A-56A9-4DEE-A52D-33B930FFAA69}" destId="{C2C22188-07B7-4C0D-BA57-76A6E6C5430F}" srcOrd="0" destOrd="0" presId="urn:microsoft.com/office/officeart/2005/8/layout/chevron2"/>
    <dgm:cxn modelId="{51B8DC66-BE1F-404C-9972-DDBBC16C5EC0}" srcId="{4FDDF789-1B8C-4280-A5AF-0E1B2CFA5BD0}" destId="{41973CD1-9549-4942-AB36-4CEC0A0C3A0E}" srcOrd="0" destOrd="0" parTransId="{9029FB25-428E-44DE-82ED-1612B9761BDF}" sibTransId="{EFE1BDCC-5606-4879-98DF-FDE657515DD5}"/>
    <dgm:cxn modelId="{51D9F41F-E5DB-41F8-A33E-D3BE60E392FA}" srcId="{A57FED94-7950-4F4B-B05F-F864E419C185}" destId="{5EA30E49-D5FE-4E99-BD66-6444BCEF7571}" srcOrd="0" destOrd="0" parTransId="{C6DD3726-29FA-4181-87F6-CC67CA7A6EB7}" sibTransId="{1C2A85B7-20B2-4184-A6DA-D053E6837AAD}"/>
    <dgm:cxn modelId="{1FB68A4A-D53C-4F4D-BC3B-C913BA8AC51B}" srcId="{781DDA18-BA63-4FB5-902F-479BC67FF5CA}" destId="{CE8CDBE6-DD56-4B21-BE45-0F69995571F0}" srcOrd="0" destOrd="0" parTransId="{AE33D4DE-072C-4888-9C52-E15BAC15E2E6}" sibTransId="{7822F8D8-AEAD-4408-AEB0-1DF0ECD1DA92}"/>
    <dgm:cxn modelId="{14A30376-5A84-48B4-8946-5F812F19145F}" type="presOf" srcId="{4FDDF789-1B8C-4280-A5AF-0E1B2CFA5BD0}" destId="{6D536DD5-D66B-4D71-8536-973415F4040F}" srcOrd="0" destOrd="0" presId="urn:microsoft.com/office/officeart/2005/8/layout/chevron2"/>
    <dgm:cxn modelId="{031F7976-764A-4F9B-8D4C-8D24A6E808DE}" srcId="{387062B3-0201-4C6B-AAF6-DA48C32B3205}" destId="{781DDA18-BA63-4FB5-902F-479BC67FF5CA}" srcOrd="2" destOrd="0" parTransId="{5976D99E-09DE-4592-AC19-00A1ABE6C674}" sibTransId="{9E953DAD-90FF-43A5-AFBA-DCFD0206593C}"/>
    <dgm:cxn modelId="{E41F0835-BFF4-40F2-BD79-E6395FC20C07}" type="presOf" srcId="{41973CD1-9549-4942-AB36-4CEC0A0C3A0E}" destId="{504FA798-0EFE-4949-8FC7-CA9910307597}" srcOrd="0" destOrd="0" presId="urn:microsoft.com/office/officeart/2005/8/layout/chevron2"/>
    <dgm:cxn modelId="{43550CEC-0C22-4CC8-A025-BD74D31E8001}" type="presParOf" srcId="{75E43550-7C6A-4759-9679-EDD4009996A4}" destId="{5EC49F67-C8AB-4462-8C82-B22D14E9D4D8}" srcOrd="0" destOrd="0" presId="urn:microsoft.com/office/officeart/2005/8/layout/chevron2"/>
    <dgm:cxn modelId="{240805FA-C265-4E3A-B5EB-63C45B70D848}" type="presParOf" srcId="{5EC49F67-C8AB-4462-8C82-B22D14E9D4D8}" destId="{E0F0E242-FABE-45B0-B9B4-EAE60C73225E}" srcOrd="0" destOrd="0" presId="urn:microsoft.com/office/officeart/2005/8/layout/chevron2"/>
    <dgm:cxn modelId="{4C70D704-CF3A-469E-8186-288F4BC06600}" type="presParOf" srcId="{5EC49F67-C8AB-4462-8C82-B22D14E9D4D8}" destId="{F99F3960-8008-4D39-BEC6-4A5F32EAB198}" srcOrd="1" destOrd="0" presId="urn:microsoft.com/office/officeart/2005/8/layout/chevron2"/>
    <dgm:cxn modelId="{01A473EF-A6A7-4D86-8594-D7A0C2D7DD8A}" type="presParOf" srcId="{75E43550-7C6A-4759-9679-EDD4009996A4}" destId="{B0D306C6-CA80-45A0-92E5-B7BF9278E772}" srcOrd="1" destOrd="0" presId="urn:microsoft.com/office/officeart/2005/8/layout/chevron2"/>
    <dgm:cxn modelId="{1F45A3E3-4A4D-4C96-9EDC-EA6E8A7D4463}" type="presParOf" srcId="{75E43550-7C6A-4759-9679-EDD4009996A4}" destId="{EE879FEE-6E04-41CA-A854-45EAC65D9D7E}" srcOrd="2" destOrd="0" presId="urn:microsoft.com/office/officeart/2005/8/layout/chevron2"/>
    <dgm:cxn modelId="{F44CB51F-291F-48C4-A29C-2B3EB1ED1307}" type="presParOf" srcId="{EE879FEE-6E04-41CA-A854-45EAC65D9D7E}" destId="{6D536DD5-D66B-4D71-8536-973415F4040F}" srcOrd="0" destOrd="0" presId="urn:microsoft.com/office/officeart/2005/8/layout/chevron2"/>
    <dgm:cxn modelId="{EA2AA444-7C98-40AD-9CFD-27D69019734D}" type="presParOf" srcId="{EE879FEE-6E04-41CA-A854-45EAC65D9D7E}" destId="{504FA798-0EFE-4949-8FC7-CA9910307597}" srcOrd="1" destOrd="0" presId="urn:microsoft.com/office/officeart/2005/8/layout/chevron2"/>
    <dgm:cxn modelId="{2AC99371-E9A8-4979-9A70-9F91DBD5FC61}" type="presParOf" srcId="{75E43550-7C6A-4759-9679-EDD4009996A4}" destId="{E9B54275-BD2C-4DA5-A7D4-4135D74589DD}" srcOrd="3" destOrd="0" presId="urn:microsoft.com/office/officeart/2005/8/layout/chevron2"/>
    <dgm:cxn modelId="{7EC382A4-5FB5-491D-A8A9-BE3B55B66CEA}" type="presParOf" srcId="{75E43550-7C6A-4759-9679-EDD4009996A4}" destId="{4DF3CA7D-8D33-4227-8950-B65E0FC04A75}" srcOrd="4" destOrd="0" presId="urn:microsoft.com/office/officeart/2005/8/layout/chevron2"/>
    <dgm:cxn modelId="{05162C41-38B8-4C86-943C-D36777363FA7}" type="presParOf" srcId="{4DF3CA7D-8D33-4227-8950-B65E0FC04A75}" destId="{FE4F20F1-DEF7-4310-86E0-7E721EC505E2}" srcOrd="0" destOrd="0" presId="urn:microsoft.com/office/officeart/2005/8/layout/chevron2"/>
    <dgm:cxn modelId="{4C6FF551-30D7-4CC2-9AC0-779EEB52A434}" type="presParOf" srcId="{4DF3CA7D-8D33-4227-8950-B65E0FC04A75}" destId="{6447306C-A7AC-4EE2-AC92-43001690F213}" srcOrd="1" destOrd="0" presId="urn:microsoft.com/office/officeart/2005/8/layout/chevron2"/>
    <dgm:cxn modelId="{1AB7FCE6-83EC-4585-81C6-6B2EDFC9E16C}" type="presParOf" srcId="{75E43550-7C6A-4759-9679-EDD4009996A4}" destId="{E036AB75-DF2E-4C92-AD1A-6EEBAD3A31EC}" srcOrd="5" destOrd="0" presId="urn:microsoft.com/office/officeart/2005/8/layout/chevron2"/>
    <dgm:cxn modelId="{6C980773-89CF-4EF3-98B7-34F7031B24F9}" type="presParOf" srcId="{75E43550-7C6A-4759-9679-EDD4009996A4}" destId="{2EF7AFB6-5CCF-4AA4-ABEC-4C3415C430A6}" srcOrd="6" destOrd="0" presId="urn:microsoft.com/office/officeart/2005/8/layout/chevron2"/>
    <dgm:cxn modelId="{B01EADB1-3A5A-48B8-9EDF-AD324EA53AA9}" type="presParOf" srcId="{2EF7AFB6-5CCF-4AA4-ABEC-4C3415C430A6}" destId="{1E7028D5-D760-49CC-AFB3-6404EB421397}" srcOrd="0" destOrd="0" presId="urn:microsoft.com/office/officeart/2005/8/layout/chevron2"/>
    <dgm:cxn modelId="{F0081A7E-223A-42E5-81C4-08632BD992DD}" type="presParOf" srcId="{2EF7AFB6-5CCF-4AA4-ABEC-4C3415C430A6}" destId="{C7BFE422-643D-4182-BD44-9646D10F7068}" srcOrd="1" destOrd="0" presId="urn:microsoft.com/office/officeart/2005/8/layout/chevron2"/>
    <dgm:cxn modelId="{63D752D8-8755-4606-A9C4-CAAF4A0878D0}" type="presParOf" srcId="{75E43550-7C6A-4759-9679-EDD4009996A4}" destId="{C2CA5979-D940-44F8-B842-8AF6ECF78724}" srcOrd="7" destOrd="0" presId="urn:microsoft.com/office/officeart/2005/8/layout/chevron2"/>
    <dgm:cxn modelId="{EE742018-7F75-46FE-8029-A7F653E4672A}" type="presParOf" srcId="{75E43550-7C6A-4759-9679-EDD4009996A4}" destId="{66EAC2F6-4D46-401A-A531-D9167D543A5E}" srcOrd="8" destOrd="0" presId="urn:microsoft.com/office/officeart/2005/8/layout/chevron2"/>
    <dgm:cxn modelId="{61EC1903-9E77-4EFC-8C4B-A51D7D29C5DE}" type="presParOf" srcId="{66EAC2F6-4D46-401A-A531-D9167D543A5E}" destId="{2AD9E5AA-68BA-4189-BE4F-38F5145B4D7C}" srcOrd="0" destOrd="0" presId="urn:microsoft.com/office/officeart/2005/8/layout/chevron2"/>
    <dgm:cxn modelId="{3F22E687-D195-480B-9848-D0FB34F09871}" type="presParOf" srcId="{66EAC2F6-4D46-401A-A531-D9167D543A5E}" destId="{C2C22188-07B7-4C0D-BA57-76A6E6C5430F}"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B3DFFE-F331-430F-A720-E577FEA7A79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FBFF158-E648-45CC-BF79-CB0478C0ECDE}">
      <dgm:prSet phldrT="[文本]" custT="1"/>
      <dgm:spPr/>
      <dgm:t>
        <a:bodyPr/>
        <a:lstStyle/>
        <a:p>
          <a:r>
            <a:rPr lang="zh-CN" altLang="en-US" sz="2400" dirty="0" smtClean="0"/>
            <a:t>快速原型应该具备的第一个特性是“快速”。</a:t>
          </a:r>
          <a:endParaRPr lang="zh-CN" altLang="en-US" sz="2400" dirty="0"/>
        </a:p>
      </dgm:t>
    </dgm:pt>
    <dgm:pt modelId="{9C5DEFDE-A59F-42B7-9273-F087A132277A}" cxnId="{BC8019B2-26E1-49BE-8B20-83432A7AEA94}" type="parTrans">
      <dgm:prSet/>
      <dgm:spPr/>
      <dgm:t>
        <a:bodyPr/>
        <a:lstStyle/>
        <a:p>
          <a:endParaRPr lang="zh-CN" altLang="en-US"/>
        </a:p>
      </dgm:t>
    </dgm:pt>
    <dgm:pt modelId="{9E5C2A8F-15A0-467D-BC95-3885837C2AC1}" cxnId="{BC8019B2-26E1-49BE-8B20-83432A7AEA94}" type="sibTrans">
      <dgm:prSet/>
      <dgm:spPr/>
      <dgm:t>
        <a:bodyPr/>
        <a:lstStyle/>
        <a:p>
          <a:endParaRPr lang="zh-CN" altLang="en-US"/>
        </a:p>
      </dgm:t>
    </dgm:pt>
    <dgm:pt modelId="{DCEC578D-2507-4768-921B-AFE77C150D77}">
      <dgm:prSet phldrT="[文本]" custT="1"/>
      <dgm:spPr/>
      <dgm:t>
        <a:bodyPr/>
        <a:lstStyle/>
        <a:p>
          <a:r>
            <a:rPr lang="zh-CN" altLang="en-US" sz="2400" dirty="0" smtClean="0"/>
            <a:t>快速原型应该具备的第二个特性是“容易修改”。</a:t>
          </a:r>
          <a:endParaRPr lang="zh-CN" altLang="en-US" sz="2400" dirty="0"/>
        </a:p>
      </dgm:t>
    </dgm:pt>
    <dgm:pt modelId="{6CCF8BBB-7F15-4DCC-A473-0F51B8F663EC}" cxnId="{071D4B1C-7BF6-4E3B-9834-9DC48FD9D3B2}" type="parTrans">
      <dgm:prSet/>
      <dgm:spPr/>
      <dgm:t>
        <a:bodyPr/>
        <a:lstStyle/>
        <a:p>
          <a:endParaRPr lang="zh-CN" altLang="en-US"/>
        </a:p>
      </dgm:t>
    </dgm:pt>
    <dgm:pt modelId="{E23D6C46-07BE-45ED-85F9-B9A0B4B3A128}" cxnId="{071D4B1C-7BF6-4E3B-9834-9DC48FD9D3B2}" type="sibTrans">
      <dgm:prSet/>
      <dgm:spPr/>
      <dgm:t>
        <a:bodyPr/>
        <a:lstStyle/>
        <a:p>
          <a:endParaRPr lang="zh-CN" altLang="en-US"/>
        </a:p>
      </dgm:t>
    </dgm:pt>
    <dgm:pt modelId="{438DABD5-DCCA-4E7C-B974-4A545A583588}" type="pres">
      <dgm:prSet presAssocID="{38B3DFFE-F331-430F-A720-E577FEA7A79F}" presName="linear" presStyleCnt="0">
        <dgm:presLayoutVars>
          <dgm:dir/>
          <dgm:animLvl val="lvl"/>
          <dgm:resizeHandles val="exact"/>
        </dgm:presLayoutVars>
      </dgm:prSet>
      <dgm:spPr/>
      <dgm:t>
        <a:bodyPr/>
        <a:lstStyle/>
        <a:p>
          <a:endParaRPr lang="zh-CN" altLang="en-US"/>
        </a:p>
      </dgm:t>
    </dgm:pt>
    <dgm:pt modelId="{23866076-7610-4A6D-A82B-3DAD032D74C2}" type="pres">
      <dgm:prSet presAssocID="{BFBFF158-E648-45CC-BF79-CB0478C0ECDE}" presName="parentLin" presStyleCnt="0"/>
      <dgm:spPr/>
      <dgm:t>
        <a:bodyPr/>
        <a:lstStyle/>
        <a:p>
          <a:endParaRPr lang="zh-CN" altLang="en-US"/>
        </a:p>
      </dgm:t>
    </dgm:pt>
    <dgm:pt modelId="{04AB1EC7-D24F-44DE-995C-7406BBC65DFF}" type="pres">
      <dgm:prSet presAssocID="{BFBFF158-E648-45CC-BF79-CB0478C0ECDE}" presName="parentLeftMargin" presStyleLbl="node1" presStyleIdx="0" presStyleCnt="2"/>
      <dgm:spPr/>
      <dgm:t>
        <a:bodyPr/>
        <a:lstStyle/>
        <a:p>
          <a:endParaRPr lang="zh-CN" altLang="en-US"/>
        </a:p>
      </dgm:t>
    </dgm:pt>
    <dgm:pt modelId="{7895141C-09BB-4E52-8E90-923091C4F3EE}" type="pres">
      <dgm:prSet presAssocID="{BFBFF158-E648-45CC-BF79-CB0478C0ECDE}" presName="parentText" presStyleLbl="node1" presStyleIdx="0" presStyleCnt="2">
        <dgm:presLayoutVars>
          <dgm:chMax val="0"/>
          <dgm:bulletEnabled val="1"/>
        </dgm:presLayoutVars>
      </dgm:prSet>
      <dgm:spPr/>
      <dgm:t>
        <a:bodyPr/>
        <a:lstStyle/>
        <a:p>
          <a:endParaRPr lang="zh-CN" altLang="en-US"/>
        </a:p>
      </dgm:t>
    </dgm:pt>
    <dgm:pt modelId="{B9991A81-4252-4F97-B13A-76CDDB154396}" type="pres">
      <dgm:prSet presAssocID="{BFBFF158-E648-45CC-BF79-CB0478C0ECDE}" presName="negativeSpace" presStyleCnt="0"/>
      <dgm:spPr/>
      <dgm:t>
        <a:bodyPr/>
        <a:lstStyle/>
        <a:p>
          <a:endParaRPr lang="zh-CN" altLang="en-US"/>
        </a:p>
      </dgm:t>
    </dgm:pt>
    <dgm:pt modelId="{6793333F-769F-4E1C-93E4-52D2B220BDAD}" type="pres">
      <dgm:prSet presAssocID="{BFBFF158-E648-45CC-BF79-CB0478C0ECDE}" presName="childText" presStyleLbl="conFgAcc1" presStyleIdx="0" presStyleCnt="2">
        <dgm:presLayoutVars>
          <dgm:bulletEnabled val="1"/>
        </dgm:presLayoutVars>
      </dgm:prSet>
      <dgm:spPr/>
      <dgm:t>
        <a:bodyPr/>
        <a:lstStyle/>
        <a:p>
          <a:endParaRPr lang="zh-CN" altLang="en-US"/>
        </a:p>
      </dgm:t>
    </dgm:pt>
    <dgm:pt modelId="{DFB35547-8AEC-4AE5-A5AF-F8BA5B90C3DC}" type="pres">
      <dgm:prSet presAssocID="{9E5C2A8F-15A0-467D-BC95-3885837C2AC1}" presName="spaceBetweenRectangles" presStyleCnt="0"/>
      <dgm:spPr/>
      <dgm:t>
        <a:bodyPr/>
        <a:lstStyle/>
        <a:p>
          <a:endParaRPr lang="zh-CN" altLang="en-US"/>
        </a:p>
      </dgm:t>
    </dgm:pt>
    <dgm:pt modelId="{38398F93-CD67-4284-B0AC-ECB2256B8C35}" type="pres">
      <dgm:prSet presAssocID="{DCEC578D-2507-4768-921B-AFE77C150D77}" presName="parentLin" presStyleCnt="0"/>
      <dgm:spPr/>
      <dgm:t>
        <a:bodyPr/>
        <a:lstStyle/>
        <a:p>
          <a:endParaRPr lang="zh-CN" altLang="en-US"/>
        </a:p>
      </dgm:t>
    </dgm:pt>
    <dgm:pt modelId="{E5B48446-0C96-4D08-9E96-5ADC705C7D6A}" type="pres">
      <dgm:prSet presAssocID="{DCEC578D-2507-4768-921B-AFE77C150D77}" presName="parentLeftMargin" presStyleLbl="node1" presStyleIdx="0" presStyleCnt="2"/>
      <dgm:spPr/>
      <dgm:t>
        <a:bodyPr/>
        <a:lstStyle/>
        <a:p>
          <a:endParaRPr lang="zh-CN" altLang="en-US"/>
        </a:p>
      </dgm:t>
    </dgm:pt>
    <dgm:pt modelId="{F4C2538D-BD66-4504-B1D2-74BBF71609A1}" type="pres">
      <dgm:prSet presAssocID="{DCEC578D-2507-4768-921B-AFE77C150D77}" presName="parentText" presStyleLbl="node1" presStyleIdx="1" presStyleCnt="2">
        <dgm:presLayoutVars>
          <dgm:chMax val="0"/>
          <dgm:bulletEnabled val="1"/>
        </dgm:presLayoutVars>
      </dgm:prSet>
      <dgm:spPr/>
      <dgm:t>
        <a:bodyPr/>
        <a:lstStyle/>
        <a:p>
          <a:endParaRPr lang="zh-CN" altLang="en-US"/>
        </a:p>
      </dgm:t>
    </dgm:pt>
    <dgm:pt modelId="{AA3034D1-4389-4209-B671-43E49655842B}" type="pres">
      <dgm:prSet presAssocID="{DCEC578D-2507-4768-921B-AFE77C150D77}" presName="negativeSpace" presStyleCnt="0"/>
      <dgm:spPr/>
      <dgm:t>
        <a:bodyPr/>
        <a:lstStyle/>
        <a:p>
          <a:endParaRPr lang="zh-CN" altLang="en-US"/>
        </a:p>
      </dgm:t>
    </dgm:pt>
    <dgm:pt modelId="{FDFFE03F-FA76-495D-9ACA-530DC318B4C0}" type="pres">
      <dgm:prSet presAssocID="{DCEC578D-2507-4768-921B-AFE77C150D77}" presName="childText" presStyleLbl="conFgAcc1" presStyleIdx="1" presStyleCnt="2">
        <dgm:presLayoutVars>
          <dgm:bulletEnabled val="1"/>
        </dgm:presLayoutVars>
      </dgm:prSet>
      <dgm:spPr/>
      <dgm:t>
        <a:bodyPr/>
        <a:lstStyle/>
        <a:p>
          <a:endParaRPr lang="zh-CN" altLang="en-US"/>
        </a:p>
      </dgm:t>
    </dgm:pt>
  </dgm:ptLst>
  <dgm:cxnLst>
    <dgm:cxn modelId="{81CDB033-275F-4245-9904-0A662727CA7B}" type="presOf" srcId="{BFBFF158-E648-45CC-BF79-CB0478C0ECDE}" destId="{7895141C-09BB-4E52-8E90-923091C4F3EE}" srcOrd="1" destOrd="0" presId="urn:microsoft.com/office/officeart/2005/8/layout/list1"/>
    <dgm:cxn modelId="{354692DE-78C8-48B7-BDC0-19EF5C8A126C}" type="presOf" srcId="{DCEC578D-2507-4768-921B-AFE77C150D77}" destId="{E5B48446-0C96-4D08-9E96-5ADC705C7D6A}" srcOrd="0" destOrd="0" presId="urn:microsoft.com/office/officeart/2005/8/layout/list1"/>
    <dgm:cxn modelId="{03492BAD-D376-4105-B786-808B85D4FB77}" type="presOf" srcId="{DCEC578D-2507-4768-921B-AFE77C150D77}" destId="{F4C2538D-BD66-4504-B1D2-74BBF71609A1}" srcOrd="1" destOrd="0" presId="urn:microsoft.com/office/officeart/2005/8/layout/list1"/>
    <dgm:cxn modelId="{80A6204F-A40D-47A4-A541-0AE0E17B7B9A}" type="presOf" srcId="{BFBFF158-E648-45CC-BF79-CB0478C0ECDE}" destId="{04AB1EC7-D24F-44DE-995C-7406BBC65DFF}" srcOrd="0" destOrd="0" presId="urn:microsoft.com/office/officeart/2005/8/layout/list1"/>
    <dgm:cxn modelId="{8FC3FCF7-3DF7-40DD-B717-292C9D525CC6}" type="presOf" srcId="{38B3DFFE-F331-430F-A720-E577FEA7A79F}" destId="{438DABD5-DCCA-4E7C-B974-4A545A583588}" srcOrd="0" destOrd="0" presId="urn:microsoft.com/office/officeart/2005/8/layout/list1"/>
    <dgm:cxn modelId="{BC8019B2-26E1-49BE-8B20-83432A7AEA94}" srcId="{38B3DFFE-F331-430F-A720-E577FEA7A79F}" destId="{BFBFF158-E648-45CC-BF79-CB0478C0ECDE}" srcOrd="0" destOrd="0" parTransId="{9C5DEFDE-A59F-42B7-9273-F087A132277A}" sibTransId="{9E5C2A8F-15A0-467D-BC95-3885837C2AC1}"/>
    <dgm:cxn modelId="{071D4B1C-7BF6-4E3B-9834-9DC48FD9D3B2}" srcId="{38B3DFFE-F331-430F-A720-E577FEA7A79F}" destId="{DCEC578D-2507-4768-921B-AFE77C150D77}" srcOrd="1" destOrd="0" parTransId="{6CCF8BBB-7F15-4DCC-A473-0F51B8F663EC}" sibTransId="{E23D6C46-07BE-45ED-85F9-B9A0B4B3A128}"/>
    <dgm:cxn modelId="{0CDCFF15-B2FB-440D-8A68-2159A5931CBF}" type="presParOf" srcId="{438DABD5-DCCA-4E7C-B974-4A545A583588}" destId="{23866076-7610-4A6D-A82B-3DAD032D74C2}" srcOrd="0" destOrd="0" presId="urn:microsoft.com/office/officeart/2005/8/layout/list1"/>
    <dgm:cxn modelId="{C2CD43AD-DE88-4590-9B63-96E778B2E144}" type="presParOf" srcId="{23866076-7610-4A6D-A82B-3DAD032D74C2}" destId="{04AB1EC7-D24F-44DE-995C-7406BBC65DFF}" srcOrd="0" destOrd="0" presId="urn:microsoft.com/office/officeart/2005/8/layout/list1"/>
    <dgm:cxn modelId="{E0AC3B9E-E9BC-4E99-BED8-75185E051106}" type="presParOf" srcId="{23866076-7610-4A6D-A82B-3DAD032D74C2}" destId="{7895141C-09BB-4E52-8E90-923091C4F3EE}" srcOrd="1" destOrd="0" presId="urn:microsoft.com/office/officeart/2005/8/layout/list1"/>
    <dgm:cxn modelId="{7BBE6026-A1B2-4373-896C-65669B3DECC6}" type="presParOf" srcId="{438DABD5-DCCA-4E7C-B974-4A545A583588}" destId="{B9991A81-4252-4F97-B13A-76CDDB154396}" srcOrd="1" destOrd="0" presId="urn:microsoft.com/office/officeart/2005/8/layout/list1"/>
    <dgm:cxn modelId="{12F5DC2D-AA59-4EA6-BC6E-827217FB4855}" type="presParOf" srcId="{438DABD5-DCCA-4E7C-B974-4A545A583588}" destId="{6793333F-769F-4E1C-93E4-52D2B220BDAD}" srcOrd="2" destOrd="0" presId="urn:microsoft.com/office/officeart/2005/8/layout/list1"/>
    <dgm:cxn modelId="{5E828BCD-28C9-4F47-8B73-FAA478763228}" type="presParOf" srcId="{438DABD5-DCCA-4E7C-B974-4A545A583588}" destId="{DFB35547-8AEC-4AE5-A5AF-F8BA5B90C3DC}" srcOrd="3" destOrd="0" presId="urn:microsoft.com/office/officeart/2005/8/layout/list1"/>
    <dgm:cxn modelId="{3C5FC212-4EE9-4ED7-9D5E-E641FF0BD7E1}" type="presParOf" srcId="{438DABD5-DCCA-4E7C-B974-4A545A583588}" destId="{38398F93-CD67-4284-B0AC-ECB2256B8C35}" srcOrd="4" destOrd="0" presId="urn:microsoft.com/office/officeart/2005/8/layout/list1"/>
    <dgm:cxn modelId="{3055E7FB-6435-47A2-8645-6E7BF4DF1E14}" type="presParOf" srcId="{38398F93-CD67-4284-B0AC-ECB2256B8C35}" destId="{E5B48446-0C96-4D08-9E96-5ADC705C7D6A}" srcOrd="0" destOrd="0" presId="urn:microsoft.com/office/officeart/2005/8/layout/list1"/>
    <dgm:cxn modelId="{022D2F4A-67C1-477B-A668-4780697B345E}" type="presParOf" srcId="{38398F93-CD67-4284-B0AC-ECB2256B8C35}" destId="{F4C2538D-BD66-4504-B1D2-74BBF71609A1}" srcOrd="1" destOrd="0" presId="urn:microsoft.com/office/officeart/2005/8/layout/list1"/>
    <dgm:cxn modelId="{1AB99D3B-4B23-40A6-9979-7C62B415A3B6}" type="presParOf" srcId="{438DABD5-DCCA-4E7C-B974-4A545A583588}" destId="{AA3034D1-4389-4209-B671-43E49655842B}" srcOrd="5" destOrd="0" presId="urn:microsoft.com/office/officeart/2005/8/layout/list1"/>
    <dgm:cxn modelId="{6B0C2F50-E97B-4A3B-8D93-F27BE2A72A14}" type="presParOf" srcId="{438DABD5-DCCA-4E7C-B974-4A545A583588}" destId="{FDFFE03F-FA76-495D-9ACA-530DC318B4C0}"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DC8738-1E60-4C5B-BBE4-C408804EE27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CFEEE52-5B99-44CF-B44B-D4E62F4F3598}">
      <dgm:prSet phldrT="[文本]" custT="1"/>
      <dgm:spPr/>
      <dgm:t>
        <a:bodyPr/>
        <a:lstStyle/>
        <a:p>
          <a:r>
            <a:rPr lang="zh-CN" altLang="en-US" sz="2000" dirty="0" smtClean="0"/>
            <a:t>一致性所有需求必须是一致的，任何一条需求不能和其他需求互相矛盾。</a:t>
          </a:r>
          <a:endParaRPr lang="zh-CN" altLang="en-US" sz="2000" dirty="0"/>
        </a:p>
      </dgm:t>
    </dgm:pt>
    <dgm:pt modelId="{A6CAA815-2F25-4D49-A0B1-BF9757704010}" cxnId="{9A58B77C-CC8A-44E3-BC4F-7A608DA360AD}" type="parTrans">
      <dgm:prSet/>
      <dgm:spPr/>
      <dgm:t>
        <a:bodyPr/>
        <a:lstStyle/>
        <a:p>
          <a:endParaRPr lang="zh-CN" altLang="en-US"/>
        </a:p>
      </dgm:t>
    </dgm:pt>
    <dgm:pt modelId="{55D73314-00A8-43FA-8DD9-ECCE612E0B12}" cxnId="{9A58B77C-CC8A-44E3-BC4F-7A608DA360AD}" type="sibTrans">
      <dgm:prSet/>
      <dgm:spPr/>
      <dgm:t>
        <a:bodyPr/>
        <a:lstStyle/>
        <a:p>
          <a:endParaRPr lang="zh-CN" altLang="en-US"/>
        </a:p>
      </dgm:t>
    </dgm:pt>
    <dgm:pt modelId="{188DFEBE-8291-4B97-946A-46AB7692FB70}">
      <dgm:prSet phldrT="[文本]" custT="1"/>
      <dgm:spPr/>
      <dgm:t>
        <a:bodyPr/>
        <a:lstStyle/>
        <a:p>
          <a:r>
            <a:rPr lang="zh-CN" altLang="en-US" sz="2000" dirty="0" smtClean="0"/>
            <a:t>完整性需求必须是完整的，规格说明书应该包括用户需要的每一个功能或性能。</a:t>
          </a:r>
          <a:endParaRPr lang="zh-CN" altLang="en-US" sz="2000" dirty="0"/>
        </a:p>
      </dgm:t>
    </dgm:pt>
    <dgm:pt modelId="{2DF3B056-53F9-43F3-9A52-CB2D4D4654A4}" cxnId="{E1CF3014-0374-4BF7-82F3-4F3461A6FD23}" type="parTrans">
      <dgm:prSet/>
      <dgm:spPr/>
      <dgm:t>
        <a:bodyPr/>
        <a:lstStyle/>
        <a:p>
          <a:endParaRPr lang="zh-CN" altLang="en-US"/>
        </a:p>
      </dgm:t>
    </dgm:pt>
    <dgm:pt modelId="{AEFB8F3A-71A8-463A-9630-68779E9DE288}" cxnId="{E1CF3014-0374-4BF7-82F3-4F3461A6FD23}" type="sibTrans">
      <dgm:prSet/>
      <dgm:spPr/>
      <dgm:t>
        <a:bodyPr/>
        <a:lstStyle/>
        <a:p>
          <a:endParaRPr lang="zh-CN" altLang="en-US"/>
        </a:p>
      </dgm:t>
    </dgm:pt>
    <dgm:pt modelId="{05B3F159-1445-4EDD-9CA5-8FCF1AD5B830}">
      <dgm:prSet phldrT="[文本]" custT="1"/>
      <dgm:spPr/>
      <dgm:t>
        <a:bodyPr/>
        <a:lstStyle/>
        <a:p>
          <a:r>
            <a:rPr lang="zh-CN" altLang="en-US" sz="2000" dirty="0" smtClean="0"/>
            <a:t>现实性指定的需求应该是用现有的硬件技术和软件技术基本上可以实现的。</a:t>
          </a:r>
          <a:endParaRPr lang="zh-CN" altLang="en-US" sz="2000" dirty="0"/>
        </a:p>
      </dgm:t>
    </dgm:pt>
    <dgm:pt modelId="{96412C29-528A-4659-BA3B-D613A57FC212}" cxnId="{816A94BE-73F7-4EE8-86E8-69E24FDB1B86}" type="parTrans">
      <dgm:prSet/>
      <dgm:spPr/>
      <dgm:t>
        <a:bodyPr/>
        <a:lstStyle/>
        <a:p>
          <a:endParaRPr lang="zh-CN" altLang="en-US"/>
        </a:p>
      </dgm:t>
    </dgm:pt>
    <dgm:pt modelId="{872EBAAA-FB9F-4F69-BFA4-6F5FD5DEE730}" cxnId="{816A94BE-73F7-4EE8-86E8-69E24FDB1B86}" type="sibTrans">
      <dgm:prSet/>
      <dgm:spPr/>
      <dgm:t>
        <a:bodyPr/>
        <a:lstStyle/>
        <a:p>
          <a:endParaRPr lang="zh-CN" altLang="en-US"/>
        </a:p>
      </dgm:t>
    </dgm:pt>
    <dgm:pt modelId="{561694A2-3557-4571-9A86-D61EA3CC177E}">
      <dgm:prSet phldrT="[文本]" custT="1"/>
      <dgm:spPr/>
      <dgm:t>
        <a:bodyPr/>
        <a:lstStyle/>
        <a:p>
          <a:r>
            <a:rPr lang="zh-CN" altLang="en-US" sz="2000" dirty="0" smtClean="0"/>
            <a:t>有效性必须证明需求是正确有效的，确实能解决用户面对的问题。</a:t>
          </a:r>
          <a:endParaRPr lang="zh-CN" altLang="en-US" sz="2000" dirty="0"/>
        </a:p>
      </dgm:t>
    </dgm:pt>
    <dgm:pt modelId="{50269A89-0E0A-4AFF-9F4E-E8E9A6A5EF8C}" cxnId="{48D690E0-526B-41FD-B688-778EFB43476F}" type="parTrans">
      <dgm:prSet/>
      <dgm:spPr/>
      <dgm:t>
        <a:bodyPr/>
        <a:lstStyle/>
        <a:p>
          <a:endParaRPr lang="zh-CN" altLang="en-US"/>
        </a:p>
      </dgm:t>
    </dgm:pt>
    <dgm:pt modelId="{89C69E09-A681-47BF-8B8E-CF92B08F6010}" cxnId="{48D690E0-526B-41FD-B688-778EFB43476F}" type="sibTrans">
      <dgm:prSet/>
      <dgm:spPr/>
      <dgm:t>
        <a:bodyPr/>
        <a:lstStyle/>
        <a:p>
          <a:endParaRPr lang="zh-CN" altLang="en-US"/>
        </a:p>
      </dgm:t>
    </dgm:pt>
    <dgm:pt modelId="{05435860-43B2-42A2-BC77-1A91E273FD84}" type="pres">
      <dgm:prSet presAssocID="{F8DC8738-1E60-4C5B-BBE4-C408804EE274}" presName="linear" presStyleCnt="0">
        <dgm:presLayoutVars>
          <dgm:dir/>
          <dgm:animLvl val="lvl"/>
          <dgm:resizeHandles val="exact"/>
        </dgm:presLayoutVars>
      </dgm:prSet>
      <dgm:spPr/>
      <dgm:t>
        <a:bodyPr/>
        <a:lstStyle/>
        <a:p>
          <a:endParaRPr lang="zh-CN" altLang="en-US"/>
        </a:p>
      </dgm:t>
    </dgm:pt>
    <dgm:pt modelId="{9613FDC0-208C-4DF5-B925-7FAC55B28BDF}" type="pres">
      <dgm:prSet presAssocID="{4CFEEE52-5B99-44CF-B44B-D4E62F4F3598}" presName="parentLin" presStyleCnt="0"/>
      <dgm:spPr/>
      <dgm:t>
        <a:bodyPr/>
        <a:lstStyle/>
        <a:p>
          <a:endParaRPr lang="zh-CN" altLang="en-US"/>
        </a:p>
      </dgm:t>
    </dgm:pt>
    <dgm:pt modelId="{F237ACA2-6C7C-4738-893A-D25771D317BF}" type="pres">
      <dgm:prSet presAssocID="{4CFEEE52-5B99-44CF-B44B-D4E62F4F3598}" presName="parentLeftMargin" presStyleLbl="node1" presStyleIdx="0" presStyleCnt="4"/>
      <dgm:spPr/>
      <dgm:t>
        <a:bodyPr/>
        <a:lstStyle/>
        <a:p>
          <a:endParaRPr lang="zh-CN" altLang="en-US"/>
        </a:p>
      </dgm:t>
    </dgm:pt>
    <dgm:pt modelId="{DA9CEFB5-8115-4065-AF11-D65CCE854F40}" type="pres">
      <dgm:prSet presAssocID="{4CFEEE52-5B99-44CF-B44B-D4E62F4F3598}" presName="parentText" presStyleLbl="node1" presStyleIdx="0" presStyleCnt="4">
        <dgm:presLayoutVars>
          <dgm:chMax val="0"/>
          <dgm:bulletEnabled val="1"/>
        </dgm:presLayoutVars>
      </dgm:prSet>
      <dgm:spPr/>
      <dgm:t>
        <a:bodyPr/>
        <a:lstStyle/>
        <a:p>
          <a:endParaRPr lang="zh-CN" altLang="en-US"/>
        </a:p>
      </dgm:t>
    </dgm:pt>
    <dgm:pt modelId="{C5937B22-F4C1-4DAD-8B64-5536C86AE979}" type="pres">
      <dgm:prSet presAssocID="{4CFEEE52-5B99-44CF-B44B-D4E62F4F3598}" presName="negativeSpace" presStyleCnt="0"/>
      <dgm:spPr/>
      <dgm:t>
        <a:bodyPr/>
        <a:lstStyle/>
        <a:p>
          <a:endParaRPr lang="zh-CN" altLang="en-US"/>
        </a:p>
      </dgm:t>
    </dgm:pt>
    <dgm:pt modelId="{DDED23AC-345E-469D-8979-66D336C2B07C}" type="pres">
      <dgm:prSet presAssocID="{4CFEEE52-5B99-44CF-B44B-D4E62F4F3598}" presName="childText" presStyleLbl="conFgAcc1" presStyleIdx="0" presStyleCnt="4">
        <dgm:presLayoutVars>
          <dgm:bulletEnabled val="1"/>
        </dgm:presLayoutVars>
      </dgm:prSet>
      <dgm:spPr/>
      <dgm:t>
        <a:bodyPr/>
        <a:lstStyle/>
        <a:p>
          <a:endParaRPr lang="zh-CN" altLang="en-US"/>
        </a:p>
      </dgm:t>
    </dgm:pt>
    <dgm:pt modelId="{6DFA5341-DB9D-42DA-80FD-B5E76764EF04}" type="pres">
      <dgm:prSet presAssocID="{55D73314-00A8-43FA-8DD9-ECCE612E0B12}" presName="spaceBetweenRectangles" presStyleCnt="0"/>
      <dgm:spPr/>
      <dgm:t>
        <a:bodyPr/>
        <a:lstStyle/>
        <a:p>
          <a:endParaRPr lang="zh-CN" altLang="en-US"/>
        </a:p>
      </dgm:t>
    </dgm:pt>
    <dgm:pt modelId="{217CA496-42D0-4FAF-B256-8666639F6263}" type="pres">
      <dgm:prSet presAssocID="{188DFEBE-8291-4B97-946A-46AB7692FB70}" presName="parentLin" presStyleCnt="0"/>
      <dgm:spPr/>
      <dgm:t>
        <a:bodyPr/>
        <a:lstStyle/>
        <a:p>
          <a:endParaRPr lang="zh-CN" altLang="en-US"/>
        </a:p>
      </dgm:t>
    </dgm:pt>
    <dgm:pt modelId="{88199130-43C8-4528-B529-E01BC579C53E}" type="pres">
      <dgm:prSet presAssocID="{188DFEBE-8291-4B97-946A-46AB7692FB70}" presName="parentLeftMargin" presStyleLbl="node1" presStyleIdx="0" presStyleCnt="4"/>
      <dgm:spPr/>
      <dgm:t>
        <a:bodyPr/>
        <a:lstStyle/>
        <a:p>
          <a:endParaRPr lang="zh-CN" altLang="en-US"/>
        </a:p>
      </dgm:t>
    </dgm:pt>
    <dgm:pt modelId="{7F2E84B2-E76C-4023-9ECD-84EE1B31B50E}" type="pres">
      <dgm:prSet presAssocID="{188DFEBE-8291-4B97-946A-46AB7692FB70}" presName="parentText" presStyleLbl="node1" presStyleIdx="1" presStyleCnt="4">
        <dgm:presLayoutVars>
          <dgm:chMax val="0"/>
          <dgm:bulletEnabled val="1"/>
        </dgm:presLayoutVars>
      </dgm:prSet>
      <dgm:spPr/>
      <dgm:t>
        <a:bodyPr/>
        <a:lstStyle/>
        <a:p>
          <a:endParaRPr lang="zh-CN" altLang="en-US"/>
        </a:p>
      </dgm:t>
    </dgm:pt>
    <dgm:pt modelId="{85DD6B1B-6438-49AF-AABC-FD47C0036BB0}" type="pres">
      <dgm:prSet presAssocID="{188DFEBE-8291-4B97-946A-46AB7692FB70}" presName="negativeSpace" presStyleCnt="0"/>
      <dgm:spPr/>
      <dgm:t>
        <a:bodyPr/>
        <a:lstStyle/>
        <a:p>
          <a:endParaRPr lang="zh-CN" altLang="en-US"/>
        </a:p>
      </dgm:t>
    </dgm:pt>
    <dgm:pt modelId="{573FD35A-60BE-44B3-9B15-0D186CE92D6B}" type="pres">
      <dgm:prSet presAssocID="{188DFEBE-8291-4B97-946A-46AB7692FB70}" presName="childText" presStyleLbl="conFgAcc1" presStyleIdx="1" presStyleCnt="4">
        <dgm:presLayoutVars>
          <dgm:bulletEnabled val="1"/>
        </dgm:presLayoutVars>
      </dgm:prSet>
      <dgm:spPr/>
      <dgm:t>
        <a:bodyPr/>
        <a:lstStyle/>
        <a:p>
          <a:endParaRPr lang="zh-CN" altLang="en-US"/>
        </a:p>
      </dgm:t>
    </dgm:pt>
    <dgm:pt modelId="{0BA3F06E-9178-4D45-8A5F-40CB3C349A58}" type="pres">
      <dgm:prSet presAssocID="{AEFB8F3A-71A8-463A-9630-68779E9DE288}" presName="spaceBetweenRectangles" presStyleCnt="0"/>
      <dgm:spPr/>
      <dgm:t>
        <a:bodyPr/>
        <a:lstStyle/>
        <a:p>
          <a:endParaRPr lang="zh-CN" altLang="en-US"/>
        </a:p>
      </dgm:t>
    </dgm:pt>
    <dgm:pt modelId="{0886F07E-F96C-4CD0-ABDE-F03C31824705}" type="pres">
      <dgm:prSet presAssocID="{05B3F159-1445-4EDD-9CA5-8FCF1AD5B830}" presName="parentLin" presStyleCnt="0"/>
      <dgm:spPr/>
      <dgm:t>
        <a:bodyPr/>
        <a:lstStyle/>
        <a:p>
          <a:endParaRPr lang="zh-CN" altLang="en-US"/>
        </a:p>
      </dgm:t>
    </dgm:pt>
    <dgm:pt modelId="{3D885D67-C5C4-4A98-BFFD-D9E44C394A3E}" type="pres">
      <dgm:prSet presAssocID="{05B3F159-1445-4EDD-9CA5-8FCF1AD5B830}" presName="parentLeftMargin" presStyleLbl="node1" presStyleIdx="1" presStyleCnt="4"/>
      <dgm:spPr/>
      <dgm:t>
        <a:bodyPr/>
        <a:lstStyle/>
        <a:p>
          <a:endParaRPr lang="zh-CN" altLang="en-US"/>
        </a:p>
      </dgm:t>
    </dgm:pt>
    <dgm:pt modelId="{325C30B7-B6C9-48B4-A339-04789BEB710D}" type="pres">
      <dgm:prSet presAssocID="{05B3F159-1445-4EDD-9CA5-8FCF1AD5B830}" presName="parentText" presStyleLbl="node1" presStyleIdx="2" presStyleCnt="4">
        <dgm:presLayoutVars>
          <dgm:chMax val="0"/>
          <dgm:bulletEnabled val="1"/>
        </dgm:presLayoutVars>
      </dgm:prSet>
      <dgm:spPr/>
      <dgm:t>
        <a:bodyPr/>
        <a:lstStyle/>
        <a:p>
          <a:endParaRPr lang="zh-CN" altLang="en-US"/>
        </a:p>
      </dgm:t>
    </dgm:pt>
    <dgm:pt modelId="{2E60EC93-EE8F-42F3-A464-3CC7DD35F246}" type="pres">
      <dgm:prSet presAssocID="{05B3F159-1445-4EDD-9CA5-8FCF1AD5B830}" presName="negativeSpace" presStyleCnt="0"/>
      <dgm:spPr/>
      <dgm:t>
        <a:bodyPr/>
        <a:lstStyle/>
        <a:p>
          <a:endParaRPr lang="zh-CN" altLang="en-US"/>
        </a:p>
      </dgm:t>
    </dgm:pt>
    <dgm:pt modelId="{9FF71798-EF00-46B1-A53E-568D0A1BD4D8}" type="pres">
      <dgm:prSet presAssocID="{05B3F159-1445-4EDD-9CA5-8FCF1AD5B830}" presName="childText" presStyleLbl="conFgAcc1" presStyleIdx="2" presStyleCnt="4">
        <dgm:presLayoutVars>
          <dgm:bulletEnabled val="1"/>
        </dgm:presLayoutVars>
      </dgm:prSet>
      <dgm:spPr/>
      <dgm:t>
        <a:bodyPr/>
        <a:lstStyle/>
        <a:p>
          <a:endParaRPr lang="zh-CN" altLang="en-US"/>
        </a:p>
      </dgm:t>
    </dgm:pt>
    <dgm:pt modelId="{B83005D9-2698-4FAC-8AB8-A6A1E99A5798}" type="pres">
      <dgm:prSet presAssocID="{872EBAAA-FB9F-4F69-BFA4-6F5FD5DEE730}" presName="spaceBetweenRectangles" presStyleCnt="0"/>
      <dgm:spPr/>
      <dgm:t>
        <a:bodyPr/>
        <a:lstStyle/>
        <a:p>
          <a:endParaRPr lang="zh-CN" altLang="en-US"/>
        </a:p>
      </dgm:t>
    </dgm:pt>
    <dgm:pt modelId="{20717520-EFA6-444C-A7D3-40626B3B63B3}" type="pres">
      <dgm:prSet presAssocID="{561694A2-3557-4571-9A86-D61EA3CC177E}" presName="parentLin" presStyleCnt="0"/>
      <dgm:spPr/>
      <dgm:t>
        <a:bodyPr/>
        <a:lstStyle/>
        <a:p>
          <a:endParaRPr lang="zh-CN" altLang="en-US"/>
        </a:p>
      </dgm:t>
    </dgm:pt>
    <dgm:pt modelId="{90279720-F7D6-4579-8DA8-D51674ADBEA1}" type="pres">
      <dgm:prSet presAssocID="{561694A2-3557-4571-9A86-D61EA3CC177E}" presName="parentLeftMargin" presStyleLbl="node1" presStyleIdx="2" presStyleCnt="4"/>
      <dgm:spPr/>
      <dgm:t>
        <a:bodyPr/>
        <a:lstStyle/>
        <a:p>
          <a:endParaRPr lang="zh-CN" altLang="en-US"/>
        </a:p>
      </dgm:t>
    </dgm:pt>
    <dgm:pt modelId="{CEA2DF1A-6626-4345-BD24-DBBA1A1F160E}" type="pres">
      <dgm:prSet presAssocID="{561694A2-3557-4571-9A86-D61EA3CC177E}" presName="parentText" presStyleLbl="node1" presStyleIdx="3" presStyleCnt="4">
        <dgm:presLayoutVars>
          <dgm:chMax val="0"/>
          <dgm:bulletEnabled val="1"/>
        </dgm:presLayoutVars>
      </dgm:prSet>
      <dgm:spPr/>
      <dgm:t>
        <a:bodyPr/>
        <a:lstStyle/>
        <a:p>
          <a:endParaRPr lang="zh-CN" altLang="en-US"/>
        </a:p>
      </dgm:t>
    </dgm:pt>
    <dgm:pt modelId="{3DCBC591-F289-4B60-8FB2-1619F3F6B3D4}" type="pres">
      <dgm:prSet presAssocID="{561694A2-3557-4571-9A86-D61EA3CC177E}" presName="negativeSpace" presStyleCnt="0"/>
      <dgm:spPr/>
      <dgm:t>
        <a:bodyPr/>
        <a:lstStyle/>
        <a:p>
          <a:endParaRPr lang="zh-CN" altLang="en-US"/>
        </a:p>
      </dgm:t>
    </dgm:pt>
    <dgm:pt modelId="{1F5E6E75-0665-4359-9632-7002D8744E78}" type="pres">
      <dgm:prSet presAssocID="{561694A2-3557-4571-9A86-D61EA3CC177E}" presName="childText" presStyleLbl="conFgAcc1" presStyleIdx="3" presStyleCnt="4">
        <dgm:presLayoutVars>
          <dgm:bulletEnabled val="1"/>
        </dgm:presLayoutVars>
      </dgm:prSet>
      <dgm:spPr/>
      <dgm:t>
        <a:bodyPr/>
        <a:lstStyle/>
        <a:p>
          <a:endParaRPr lang="zh-CN" altLang="en-US"/>
        </a:p>
      </dgm:t>
    </dgm:pt>
  </dgm:ptLst>
  <dgm:cxnLst>
    <dgm:cxn modelId="{48D690E0-526B-41FD-B688-778EFB43476F}" srcId="{F8DC8738-1E60-4C5B-BBE4-C408804EE274}" destId="{561694A2-3557-4571-9A86-D61EA3CC177E}" srcOrd="3" destOrd="0" parTransId="{50269A89-0E0A-4AFF-9F4E-E8E9A6A5EF8C}" sibTransId="{89C69E09-A681-47BF-8B8E-CF92B08F6010}"/>
    <dgm:cxn modelId="{A5E765AE-FCC1-4AD1-A51B-747B40A3287D}" type="presOf" srcId="{4CFEEE52-5B99-44CF-B44B-D4E62F4F3598}" destId="{F237ACA2-6C7C-4738-893A-D25771D317BF}" srcOrd="0" destOrd="0" presId="urn:microsoft.com/office/officeart/2005/8/layout/list1"/>
    <dgm:cxn modelId="{23435FD3-34D4-4B9C-A461-32056EE68B12}" type="presOf" srcId="{05B3F159-1445-4EDD-9CA5-8FCF1AD5B830}" destId="{325C30B7-B6C9-48B4-A339-04789BEB710D}" srcOrd="1" destOrd="0" presId="urn:microsoft.com/office/officeart/2005/8/layout/list1"/>
    <dgm:cxn modelId="{816A94BE-73F7-4EE8-86E8-69E24FDB1B86}" srcId="{F8DC8738-1E60-4C5B-BBE4-C408804EE274}" destId="{05B3F159-1445-4EDD-9CA5-8FCF1AD5B830}" srcOrd="2" destOrd="0" parTransId="{96412C29-528A-4659-BA3B-D613A57FC212}" sibTransId="{872EBAAA-FB9F-4F69-BFA4-6F5FD5DEE730}"/>
    <dgm:cxn modelId="{D23B36C3-35F2-4668-8A4E-8CCC1F9CE4F3}" type="presOf" srcId="{188DFEBE-8291-4B97-946A-46AB7692FB70}" destId="{7F2E84B2-E76C-4023-9ECD-84EE1B31B50E}" srcOrd="1" destOrd="0" presId="urn:microsoft.com/office/officeart/2005/8/layout/list1"/>
    <dgm:cxn modelId="{E3FA823F-E141-4310-9ACE-98C04B5EE096}" type="presOf" srcId="{561694A2-3557-4571-9A86-D61EA3CC177E}" destId="{CEA2DF1A-6626-4345-BD24-DBBA1A1F160E}" srcOrd="1" destOrd="0" presId="urn:microsoft.com/office/officeart/2005/8/layout/list1"/>
    <dgm:cxn modelId="{F388B3BB-BB86-44CD-8A5C-0BDCCF457A38}" type="presOf" srcId="{4CFEEE52-5B99-44CF-B44B-D4E62F4F3598}" destId="{DA9CEFB5-8115-4065-AF11-D65CCE854F40}" srcOrd="1" destOrd="0" presId="urn:microsoft.com/office/officeart/2005/8/layout/list1"/>
    <dgm:cxn modelId="{64C261F3-C38E-441A-B24B-5BE4FB8D1C23}" type="presOf" srcId="{F8DC8738-1E60-4C5B-BBE4-C408804EE274}" destId="{05435860-43B2-42A2-BC77-1A91E273FD84}" srcOrd="0" destOrd="0" presId="urn:microsoft.com/office/officeart/2005/8/layout/list1"/>
    <dgm:cxn modelId="{E1CF3014-0374-4BF7-82F3-4F3461A6FD23}" srcId="{F8DC8738-1E60-4C5B-BBE4-C408804EE274}" destId="{188DFEBE-8291-4B97-946A-46AB7692FB70}" srcOrd="1" destOrd="0" parTransId="{2DF3B056-53F9-43F3-9A52-CB2D4D4654A4}" sibTransId="{AEFB8F3A-71A8-463A-9630-68779E9DE288}"/>
    <dgm:cxn modelId="{796565EE-737A-4A03-B93D-C4EFF935FC29}" type="presOf" srcId="{188DFEBE-8291-4B97-946A-46AB7692FB70}" destId="{88199130-43C8-4528-B529-E01BC579C53E}" srcOrd="0" destOrd="0" presId="urn:microsoft.com/office/officeart/2005/8/layout/list1"/>
    <dgm:cxn modelId="{691A7CF8-A981-4ECE-8845-10744583ACEC}" type="presOf" srcId="{05B3F159-1445-4EDD-9CA5-8FCF1AD5B830}" destId="{3D885D67-C5C4-4A98-BFFD-D9E44C394A3E}" srcOrd="0" destOrd="0" presId="urn:microsoft.com/office/officeart/2005/8/layout/list1"/>
    <dgm:cxn modelId="{03C42222-8DED-4734-9193-BF2A60EBE28C}" type="presOf" srcId="{561694A2-3557-4571-9A86-D61EA3CC177E}" destId="{90279720-F7D6-4579-8DA8-D51674ADBEA1}" srcOrd="0" destOrd="0" presId="urn:microsoft.com/office/officeart/2005/8/layout/list1"/>
    <dgm:cxn modelId="{9A58B77C-CC8A-44E3-BC4F-7A608DA360AD}" srcId="{F8DC8738-1E60-4C5B-BBE4-C408804EE274}" destId="{4CFEEE52-5B99-44CF-B44B-D4E62F4F3598}" srcOrd="0" destOrd="0" parTransId="{A6CAA815-2F25-4D49-A0B1-BF9757704010}" sibTransId="{55D73314-00A8-43FA-8DD9-ECCE612E0B12}"/>
    <dgm:cxn modelId="{99696D95-E008-4AD1-AC16-057DE6C37C44}" type="presParOf" srcId="{05435860-43B2-42A2-BC77-1A91E273FD84}" destId="{9613FDC0-208C-4DF5-B925-7FAC55B28BDF}" srcOrd="0" destOrd="0" presId="urn:microsoft.com/office/officeart/2005/8/layout/list1"/>
    <dgm:cxn modelId="{E6CC717A-EB28-49E1-8A25-63292800F075}" type="presParOf" srcId="{9613FDC0-208C-4DF5-B925-7FAC55B28BDF}" destId="{F237ACA2-6C7C-4738-893A-D25771D317BF}" srcOrd="0" destOrd="0" presId="urn:microsoft.com/office/officeart/2005/8/layout/list1"/>
    <dgm:cxn modelId="{ABF40B71-9975-4DBC-8295-820005BE45B3}" type="presParOf" srcId="{9613FDC0-208C-4DF5-B925-7FAC55B28BDF}" destId="{DA9CEFB5-8115-4065-AF11-D65CCE854F40}" srcOrd="1" destOrd="0" presId="urn:microsoft.com/office/officeart/2005/8/layout/list1"/>
    <dgm:cxn modelId="{EAF103B5-BD62-4A86-861E-13D8A935858B}" type="presParOf" srcId="{05435860-43B2-42A2-BC77-1A91E273FD84}" destId="{C5937B22-F4C1-4DAD-8B64-5536C86AE979}" srcOrd="1" destOrd="0" presId="urn:microsoft.com/office/officeart/2005/8/layout/list1"/>
    <dgm:cxn modelId="{D6EB8957-5D7D-4432-8F36-D4CF455B2B78}" type="presParOf" srcId="{05435860-43B2-42A2-BC77-1A91E273FD84}" destId="{DDED23AC-345E-469D-8979-66D336C2B07C}" srcOrd="2" destOrd="0" presId="urn:microsoft.com/office/officeart/2005/8/layout/list1"/>
    <dgm:cxn modelId="{A9D0794F-22EF-4020-83C1-88790C13CAE0}" type="presParOf" srcId="{05435860-43B2-42A2-BC77-1A91E273FD84}" destId="{6DFA5341-DB9D-42DA-80FD-B5E76764EF04}" srcOrd="3" destOrd="0" presId="urn:microsoft.com/office/officeart/2005/8/layout/list1"/>
    <dgm:cxn modelId="{197C079E-D116-499D-B511-D13090187769}" type="presParOf" srcId="{05435860-43B2-42A2-BC77-1A91E273FD84}" destId="{217CA496-42D0-4FAF-B256-8666639F6263}" srcOrd="4" destOrd="0" presId="urn:microsoft.com/office/officeart/2005/8/layout/list1"/>
    <dgm:cxn modelId="{6284F701-7BA4-4216-91AB-8C5895437A85}" type="presParOf" srcId="{217CA496-42D0-4FAF-B256-8666639F6263}" destId="{88199130-43C8-4528-B529-E01BC579C53E}" srcOrd="0" destOrd="0" presId="urn:microsoft.com/office/officeart/2005/8/layout/list1"/>
    <dgm:cxn modelId="{6502DA24-21C7-40B7-BF4C-3BC49B71B11D}" type="presParOf" srcId="{217CA496-42D0-4FAF-B256-8666639F6263}" destId="{7F2E84B2-E76C-4023-9ECD-84EE1B31B50E}" srcOrd="1" destOrd="0" presId="urn:microsoft.com/office/officeart/2005/8/layout/list1"/>
    <dgm:cxn modelId="{B0C721D4-1C24-400D-A3A1-93AB668D0A30}" type="presParOf" srcId="{05435860-43B2-42A2-BC77-1A91E273FD84}" destId="{85DD6B1B-6438-49AF-AABC-FD47C0036BB0}" srcOrd="5" destOrd="0" presId="urn:microsoft.com/office/officeart/2005/8/layout/list1"/>
    <dgm:cxn modelId="{D8241990-829D-4EAF-9FBB-6BA63A3EF850}" type="presParOf" srcId="{05435860-43B2-42A2-BC77-1A91E273FD84}" destId="{573FD35A-60BE-44B3-9B15-0D186CE92D6B}" srcOrd="6" destOrd="0" presId="urn:microsoft.com/office/officeart/2005/8/layout/list1"/>
    <dgm:cxn modelId="{591554FA-B3ED-4C53-B8B5-413A13D4139C}" type="presParOf" srcId="{05435860-43B2-42A2-BC77-1A91E273FD84}" destId="{0BA3F06E-9178-4D45-8A5F-40CB3C349A58}" srcOrd="7" destOrd="0" presId="urn:microsoft.com/office/officeart/2005/8/layout/list1"/>
    <dgm:cxn modelId="{129A0856-DEF4-4576-BD0E-5550696B69CB}" type="presParOf" srcId="{05435860-43B2-42A2-BC77-1A91E273FD84}" destId="{0886F07E-F96C-4CD0-ABDE-F03C31824705}" srcOrd="8" destOrd="0" presId="urn:microsoft.com/office/officeart/2005/8/layout/list1"/>
    <dgm:cxn modelId="{FEF9D82E-278A-44D0-9FDF-E4569EDFD8DC}" type="presParOf" srcId="{0886F07E-F96C-4CD0-ABDE-F03C31824705}" destId="{3D885D67-C5C4-4A98-BFFD-D9E44C394A3E}" srcOrd="0" destOrd="0" presId="urn:microsoft.com/office/officeart/2005/8/layout/list1"/>
    <dgm:cxn modelId="{4DE6FB1C-051B-4FB5-B728-E43DE2766D42}" type="presParOf" srcId="{0886F07E-F96C-4CD0-ABDE-F03C31824705}" destId="{325C30B7-B6C9-48B4-A339-04789BEB710D}" srcOrd="1" destOrd="0" presId="urn:microsoft.com/office/officeart/2005/8/layout/list1"/>
    <dgm:cxn modelId="{770C225A-4294-44CA-A2CF-73B5D4215FE9}" type="presParOf" srcId="{05435860-43B2-42A2-BC77-1A91E273FD84}" destId="{2E60EC93-EE8F-42F3-A464-3CC7DD35F246}" srcOrd="9" destOrd="0" presId="urn:microsoft.com/office/officeart/2005/8/layout/list1"/>
    <dgm:cxn modelId="{445C01EF-2C17-4B64-8BDA-38B3478ED147}" type="presParOf" srcId="{05435860-43B2-42A2-BC77-1A91E273FD84}" destId="{9FF71798-EF00-46B1-A53E-568D0A1BD4D8}" srcOrd="10" destOrd="0" presId="urn:microsoft.com/office/officeart/2005/8/layout/list1"/>
    <dgm:cxn modelId="{0B83AE3B-F437-44A7-AEBB-58FFDA3EC721}" type="presParOf" srcId="{05435860-43B2-42A2-BC77-1A91E273FD84}" destId="{B83005D9-2698-4FAC-8AB8-A6A1E99A5798}" srcOrd="11" destOrd="0" presId="urn:microsoft.com/office/officeart/2005/8/layout/list1"/>
    <dgm:cxn modelId="{3DDFC7F0-1B34-40DF-874B-085A5CA16792}" type="presParOf" srcId="{05435860-43B2-42A2-BC77-1A91E273FD84}" destId="{20717520-EFA6-444C-A7D3-40626B3B63B3}" srcOrd="12" destOrd="0" presId="urn:microsoft.com/office/officeart/2005/8/layout/list1"/>
    <dgm:cxn modelId="{84E00245-50B7-4167-BAE1-37EDD5159FBC}" type="presParOf" srcId="{20717520-EFA6-444C-A7D3-40626B3B63B3}" destId="{90279720-F7D6-4579-8DA8-D51674ADBEA1}" srcOrd="0" destOrd="0" presId="urn:microsoft.com/office/officeart/2005/8/layout/list1"/>
    <dgm:cxn modelId="{CF9A583E-5645-44F2-8C83-7257812DFF71}" type="presParOf" srcId="{20717520-EFA6-444C-A7D3-40626B3B63B3}" destId="{CEA2DF1A-6626-4345-BD24-DBBA1A1F160E}" srcOrd="1" destOrd="0" presId="urn:microsoft.com/office/officeart/2005/8/layout/list1"/>
    <dgm:cxn modelId="{C6DD2C9F-7A52-488A-8D92-6FF2D1C2F5AD}" type="presParOf" srcId="{05435860-43B2-42A2-BC77-1A91E273FD84}" destId="{3DCBC591-F289-4B60-8FB2-1619F3F6B3D4}" srcOrd="13" destOrd="0" presId="urn:microsoft.com/office/officeart/2005/8/layout/list1"/>
    <dgm:cxn modelId="{7DDB9E95-40AD-484D-9823-93E9FC247C85}" type="presParOf" srcId="{05435860-43B2-42A2-BC77-1A91E273FD84}" destId="{1F5E6E75-0665-4359-9632-7002D8744E78}"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4FEECC-5301-4202-AD83-F63EC281FA9B}"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52A85DC8-A9EF-4109-897B-599D1E016A4C}">
      <dgm:prSet phldrT="[文本]"/>
      <dgm:spPr/>
      <dgm:t>
        <a:bodyPr/>
        <a:lstStyle/>
        <a:p>
          <a:r>
            <a:rPr lang="zh-CN" dirty="0" smtClean="0"/>
            <a:t>验证需求的一致性</a:t>
          </a:r>
          <a:endParaRPr lang="zh-CN" altLang="en-US" dirty="0"/>
        </a:p>
      </dgm:t>
    </dgm:pt>
    <dgm:pt modelId="{76A332E6-CD5B-4A91-9A50-84DDCCE4F411}" cxnId="{53DAD109-6E4D-4015-981A-CA765B184E36}" type="parTrans">
      <dgm:prSet/>
      <dgm:spPr/>
      <dgm:t>
        <a:bodyPr/>
        <a:lstStyle/>
        <a:p>
          <a:endParaRPr lang="zh-CN" altLang="en-US"/>
        </a:p>
      </dgm:t>
    </dgm:pt>
    <dgm:pt modelId="{2C8BAD12-2D20-4C4C-A721-6E6F7A8F5BCB}" cxnId="{53DAD109-6E4D-4015-981A-CA765B184E36}" type="sibTrans">
      <dgm:prSet/>
      <dgm:spPr/>
      <dgm:t>
        <a:bodyPr/>
        <a:lstStyle/>
        <a:p>
          <a:endParaRPr lang="zh-CN" altLang="en-US"/>
        </a:p>
      </dgm:t>
    </dgm:pt>
    <dgm:pt modelId="{4E30BA28-05E7-44F9-852E-E2CFFAD8524D}">
      <dgm:prSet phldrT="[文本]"/>
      <dgm:spPr/>
      <dgm:t>
        <a:bodyPr/>
        <a:lstStyle/>
        <a:p>
          <a:r>
            <a:rPr lang="zh-CN" dirty="0" smtClean="0"/>
            <a:t>验证需求的现实性</a:t>
          </a:r>
          <a:endParaRPr lang="zh-CN" altLang="en-US" dirty="0"/>
        </a:p>
      </dgm:t>
    </dgm:pt>
    <dgm:pt modelId="{8DE22FAA-C799-4AE1-8661-64737545081B}" cxnId="{9F22D12B-E1D6-4605-AE74-2FB27E348FAC}" type="parTrans">
      <dgm:prSet/>
      <dgm:spPr/>
      <dgm:t>
        <a:bodyPr/>
        <a:lstStyle/>
        <a:p>
          <a:endParaRPr lang="zh-CN" altLang="en-US"/>
        </a:p>
      </dgm:t>
    </dgm:pt>
    <dgm:pt modelId="{C2B0E7EA-9664-4962-8604-262A22CF290A}" cxnId="{9F22D12B-E1D6-4605-AE74-2FB27E348FAC}" type="sibTrans">
      <dgm:prSet/>
      <dgm:spPr/>
      <dgm:t>
        <a:bodyPr/>
        <a:lstStyle/>
        <a:p>
          <a:endParaRPr lang="zh-CN" altLang="en-US"/>
        </a:p>
      </dgm:t>
    </dgm:pt>
    <dgm:pt modelId="{C9BE19F8-50ED-4FC7-95C4-9E551EB52297}">
      <dgm:prSet phldrT="[文本]"/>
      <dgm:spPr/>
      <dgm:t>
        <a:bodyPr/>
        <a:lstStyle/>
        <a:p>
          <a:r>
            <a:rPr lang="zh-CN" dirty="0" smtClean="0"/>
            <a:t>验证需求的完整性和有效性</a:t>
          </a:r>
          <a:endParaRPr lang="zh-CN" altLang="en-US" dirty="0"/>
        </a:p>
      </dgm:t>
    </dgm:pt>
    <dgm:pt modelId="{52B5D76F-BBA9-4C39-92FE-D866148B3459}" cxnId="{0F329218-1EA3-402C-99BE-8864C123D264}" type="parTrans">
      <dgm:prSet/>
      <dgm:spPr/>
      <dgm:t>
        <a:bodyPr/>
        <a:lstStyle/>
        <a:p>
          <a:endParaRPr lang="zh-CN" altLang="en-US"/>
        </a:p>
      </dgm:t>
    </dgm:pt>
    <dgm:pt modelId="{85BBEBE8-C74E-439A-9850-7B87425A01DA}" cxnId="{0F329218-1EA3-402C-99BE-8864C123D264}" type="sibTrans">
      <dgm:prSet/>
      <dgm:spPr/>
      <dgm:t>
        <a:bodyPr/>
        <a:lstStyle/>
        <a:p>
          <a:endParaRPr lang="zh-CN" altLang="en-US"/>
        </a:p>
      </dgm:t>
    </dgm:pt>
    <dgm:pt modelId="{6F9CF932-0492-4067-A45C-DFD0B613F382}" type="pres">
      <dgm:prSet presAssocID="{B04FEECC-5301-4202-AD83-F63EC281FA9B}" presName="linear" presStyleCnt="0">
        <dgm:presLayoutVars>
          <dgm:dir/>
          <dgm:animLvl val="lvl"/>
          <dgm:resizeHandles val="exact"/>
        </dgm:presLayoutVars>
      </dgm:prSet>
      <dgm:spPr/>
      <dgm:t>
        <a:bodyPr/>
        <a:lstStyle/>
        <a:p>
          <a:endParaRPr lang="zh-CN" altLang="en-US"/>
        </a:p>
      </dgm:t>
    </dgm:pt>
    <dgm:pt modelId="{B3CB30F0-FF4B-4786-A89F-DE84DD3E0475}" type="pres">
      <dgm:prSet presAssocID="{52A85DC8-A9EF-4109-897B-599D1E016A4C}" presName="parentLin" presStyleCnt="0"/>
      <dgm:spPr/>
      <dgm:t>
        <a:bodyPr/>
        <a:lstStyle/>
        <a:p>
          <a:endParaRPr lang="zh-CN" altLang="en-US"/>
        </a:p>
      </dgm:t>
    </dgm:pt>
    <dgm:pt modelId="{8124D356-C9CE-4C50-AA88-24FA297BBD85}" type="pres">
      <dgm:prSet presAssocID="{52A85DC8-A9EF-4109-897B-599D1E016A4C}" presName="parentLeftMargin" presStyleLbl="node1" presStyleIdx="0" presStyleCnt="3"/>
      <dgm:spPr/>
      <dgm:t>
        <a:bodyPr/>
        <a:lstStyle/>
        <a:p>
          <a:endParaRPr lang="zh-CN" altLang="en-US"/>
        </a:p>
      </dgm:t>
    </dgm:pt>
    <dgm:pt modelId="{E4835E2A-2CE7-4056-BE91-5B0842364A0D}" type="pres">
      <dgm:prSet presAssocID="{52A85DC8-A9EF-4109-897B-599D1E016A4C}" presName="parentText" presStyleLbl="node1" presStyleIdx="0" presStyleCnt="3">
        <dgm:presLayoutVars>
          <dgm:chMax val="0"/>
          <dgm:bulletEnabled val="1"/>
        </dgm:presLayoutVars>
      </dgm:prSet>
      <dgm:spPr/>
      <dgm:t>
        <a:bodyPr/>
        <a:lstStyle/>
        <a:p>
          <a:endParaRPr lang="zh-CN" altLang="en-US"/>
        </a:p>
      </dgm:t>
    </dgm:pt>
    <dgm:pt modelId="{6BB219BB-E9B6-4D92-B901-20109D4DA9C8}" type="pres">
      <dgm:prSet presAssocID="{52A85DC8-A9EF-4109-897B-599D1E016A4C}" presName="negativeSpace" presStyleCnt="0"/>
      <dgm:spPr/>
      <dgm:t>
        <a:bodyPr/>
        <a:lstStyle/>
        <a:p>
          <a:endParaRPr lang="zh-CN" altLang="en-US"/>
        </a:p>
      </dgm:t>
    </dgm:pt>
    <dgm:pt modelId="{63D3658B-2AF8-441B-933F-C47D781DBCF5}" type="pres">
      <dgm:prSet presAssocID="{52A85DC8-A9EF-4109-897B-599D1E016A4C}" presName="childText" presStyleLbl="conFgAcc1" presStyleIdx="0" presStyleCnt="3">
        <dgm:presLayoutVars>
          <dgm:bulletEnabled val="1"/>
        </dgm:presLayoutVars>
      </dgm:prSet>
      <dgm:spPr/>
      <dgm:t>
        <a:bodyPr/>
        <a:lstStyle/>
        <a:p>
          <a:endParaRPr lang="zh-CN" altLang="en-US"/>
        </a:p>
      </dgm:t>
    </dgm:pt>
    <dgm:pt modelId="{D2CC3348-8E5D-48A2-89D5-055A93FA95D4}" type="pres">
      <dgm:prSet presAssocID="{2C8BAD12-2D20-4C4C-A721-6E6F7A8F5BCB}" presName="spaceBetweenRectangles" presStyleCnt="0"/>
      <dgm:spPr/>
      <dgm:t>
        <a:bodyPr/>
        <a:lstStyle/>
        <a:p>
          <a:endParaRPr lang="zh-CN" altLang="en-US"/>
        </a:p>
      </dgm:t>
    </dgm:pt>
    <dgm:pt modelId="{593439CF-4ADA-4A52-94A9-9CE89005CC0A}" type="pres">
      <dgm:prSet presAssocID="{4E30BA28-05E7-44F9-852E-E2CFFAD8524D}" presName="parentLin" presStyleCnt="0"/>
      <dgm:spPr/>
      <dgm:t>
        <a:bodyPr/>
        <a:lstStyle/>
        <a:p>
          <a:endParaRPr lang="zh-CN" altLang="en-US"/>
        </a:p>
      </dgm:t>
    </dgm:pt>
    <dgm:pt modelId="{922351CE-B829-4E3B-AA0F-7EF22D657C82}" type="pres">
      <dgm:prSet presAssocID="{4E30BA28-05E7-44F9-852E-E2CFFAD8524D}" presName="parentLeftMargin" presStyleLbl="node1" presStyleIdx="0" presStyleCnt="3"/>
      <dgm:spPr/>
      <dgm:t>
        <a:bodyPr/>
        <a:lstStyle/>
        <a:p>
          <a:endParaRPr lang="zh-CN" altLang="en-US"/>
        </a:p>
      </dgm:t>
    </dgm:pt>
    <dgm:pt modelId="{F9FCC41B-8AAD-4F6B-B5AD-DD4DFEF822D1}" type="pres">
      <dgm:prSet presAssocID="{4E30BA28-05E7-44F9-852E-E2CFFAD8524D}" presName="parentText" presStyleLbl="node1" presStyleIdx="1" presStyleCnt="3">
        <dgm:presLayoutVars>
          <dgm:chMax val="0"/>
          <dgm:bulletEnabled val="1"/>
        </dgm:presLayoutVars>
      </dgm:prSet>
      <dgm:spPr/>
      <dgm:t>
        <a:bodyPr/>
        <a:lstStyle/>
        <a:p>
          <a:endParaRPr lang="zh-CN" altLang="en-US"/>
        </a:p>
      </dgm:t>
    </dgm:pt>
    <dgm:pt modelId="{10972966-E472-4748-AF7F-D3241E7BE9C4}" type="pres">
      <dgm:prSet presAssocID="{4E30BA28-05E7-44F9-852E-E2CFFAD8524D}" presName="negativeSpace" presStyleCnt="0"/>
      <dgm:spPr/>
      <dgm:t>
        <a:bodyPr/>
        <a:lstStyle/>
        <a:p>
          <a:endParaRPr lang="zh-CN" altLang="en-US"/>
        </a:p>
      </dgm:t>
    </dgm:pt>
    <dgm:pt modelId="{477D5199-6B81-4F30-881C-B6A42E165330}" type="pres">
      <dgm:prSet presAssocID="{4E30BA28-05E7-44F9-852E-E2CFFAD8524D}" presName="childText" presStyleLbl="conFgAcc1" presStyleIdx="1" presStyleCnt="3">
        <dgm:presLayoutVars>
          <dgm:bulletEnabled val="1"/>
        </dgm:presLayoutVars>
      </dgm:prSet>
      <dgm:spPr/>
      <dgm:t>
        <a:bodyPr/>
        <a:lstStyle/>
        <a:p>
          <a:endParaRPr lang="zh-CN" altLang="en-US"/>
        </a:p>
      </dgm:t>
    </dgm:pt>
    <dgm:pt modelId="{7DBF3261-8FD2-45F9-98D8-2EB874CA0197}" type="pres">
      <dgm:prSet presAssocID="{C2B0E7EA-9664-4962-8604-262A22CF290A}" presName="spaceBetweenRectangles" presStyleCnt="0"/>
      <dgm:spPr/>
      <dgm:t>
        <a:bodyPr/>
        <a:lstStyle/>
        <a:p>
          <a:endParaRPr lang="zh-CN" altLang="en-US"/>
        </a:p>
      </dgm:t>
    </dgm:pt>
    <dgm:pt modelId="{EB4C7589-E8C9-404F-BF0B-E2C305E11C9A}" type="pres">
      <dgm:prSet presAssocID="{C9BE19F8-50ED-4FC7-95C4-9E551EB52297}" presName="parentLin" presStyleCnt="0"/>
      <dgm:spPr/>
      <dgm:t>
        <a:bodyPr/>
        <a:lstStyle/>
        <a:p>
          <a:endParaRPr lang="zh-CN" altLang="en-US"/>
        </a:p>
      </dgm:t>
    </dgm:pt>
    <dgm:pt modelId="{8203F4BB-9C01-48F5-8C66-7DE57BC491C0}" type="pres">
      <dgm:prSet presAssocID="{C9BE19F8-50ED-4FC7-95C4-9E551EB52297}" presName="parentLeftMargin" presStyleLbl="node1" presStyleIdx="1" presStyleCnt="3"/>
      <dgm:spPr/>
      <dgm:t>
        <a:bodyPr/>
        <a:lstStyle/>
        <a:p>
          <a:endParaRPr lang="zh-CN" altLang="en-US"/>
        </a:p>
      </dgm:t>
    </dgm:pt>
    <dgm:pt modelId="{9B181E6F-E6DD-4676-BAFE-905882B674C2}" type="pres">
      <dgm:prSet presAssocID="{C9BE19F8-50ED-4FC7-95C4-9E551EB52297}" presName="parentText" presStyleLbl="node1" presStyleIdx="2" presStyleCnt="3">
        <dgm:presLayoutVars>
          <dgm:chMax val="0"/>
          <dgm:bulletEnabled val="1"/>
        </dgm:presLayoutVars>
      </dgm:prSet>
      <dgm:spPr/>
      <dgm:t>
        <a:bodyPr/>
        <a:lstStyle/>
        <a:p>
          <a:endParaRPr lang="zh-CN" altLang="en-US"/>
        </a:p>
      </dgm:t>
    </dgm:pt>
    <dgm:pt modelId="{47087577-243F-44B1-86EA-CE57C02CD144}" type="pres">
      <dgm:prSet presAssocID="{C9BE19F8-50ED-4FC7-95C4-9E551EB52297}" presName="negativeSpace" presStyleCnt="0"/>
      <dgm:spPr/>
      <dgm:t>
        <a:bodyPr/>
        <a:lstStyle/>
        <a:p>
          <a:endParaRPr lang="zh-CN" altLang="en-US"/>
        </a:p>
      </dgm:t>
    </dgm:pt>
    <dgm:pt modelId="{703E1FA8-B11E-407F-A660-A02EE526E729}" type="pres">
      <dgm:prSet presAssocID="{C9BE19F8-50ED-4FC7-95C4-9E551EB52297}" presName="childText" presStyleLbl="conFgAcc1" presStyleIdx="2" presStyleCnt="3">
        <dgm:presLayoutVars>
          <dgm:bulletEnabled val="1"/>
        </dgm:presLayoutVars>
      </dgm:prSet>
      <dgm:spPr/>
      <dgm:t>
        <a:bodyPr/>
        <a:lstStyle/>
        <a:p>
          <a:endParaRPr lang="zh-CN" altLang="en-US"/>
        </a:p>
      </dgm:t>
    </dgm:pt>
  </dgm:ptLst>
  <dgm:cxnLst>
    <dgm:cxn modelId="{8F4F99E7-7ACF-4DB5-B37D-539408BF0611}" type="presOf" srcId="{C9BE19F8-50ED-4FC7-95C4-9E551EB52297}" destId="{9B181E6F-E6DD-4676-BAFE-905882B674C2}" srcOrd="1" destOrd="0" presId="urn:microsoft.com/office/officeart/2005/8/layout/list1"/>
    <dgm:cxn modelId="{848666B3-C55E-4F47-8889-D8DFBCFA9CD4}" type="presOf" srcId="{52A85DC8-A9EF-4109-897B-599D1E016A4C}" destId="{E4835E2A-2CE7-4056-BE91-5B0842364A0D}" srcOrd="1" destOrd="0" presId="urn:microsoft.com/office/officeart/2005/8/layout/list1"/>
    <dgm:cxn modelId="{53DAD109-6E4D-4015-981A-CA765B184E36}" srcId="{B04FEECC-5301-4202-AD83-F63EC281FA9B}" destId="{52A85DC8-A9EF-4109-897B-599D1E016A4C}" srcOrd="0" destOrd="0" parTransId="{76A332E6-CD5B-4A91-9A50-84DDCCE4F411}" sibTransId="{2C8BAD12-2D20-4C4C-A721-6E6F7A8F5BCB}"/>
    <dgm:cxn modelId="{F9E85A93-853C-4E17-8D0F-758CFD3211CC}" type="presOf" srcId="{4E30BA28-05E7-44F9-852E-E2CFFAD8524D}" destId="{922351CE-B829-4E3B-AA0F-7EF22D657C82}" srcOrd="0" destOrd="0" presId="urn:microsoft.com/office/officeart/2005/8/layout/list1"/>
    <dgm:cxn modelId="{2A86E395-0B31-44C9-8F36-49CD7DF1F275}" type="presOf" srcId="{B04FEECC-5301-4202-AD83-F63EC281FA9B}" destId="{6F9CF932-0492-4067-A45C-DFD0B613F382}" srcOrd="0" destOrd="0" presId="urn:microsoft.com/office/officeart/2005/8/layout/list1"/>
    <dgm:cxn modelId="{FDB1FA23-201A-4E4B-A03B-9BA6C569925A}" type="presOf" srcId="{4E30BA28-05E7-44F9-852E-E2CFFAD8524D}" destId="{F9FCC41B-8AAD-4F6B-B5AD-DD4DFEF822D1}" srcOrd="1" destOrd="0" presId="urn:microsoft.com/office/officeart/2005/8/layout/list1"/>
    <dgm:cxn modelId="{0F329218-1EA3-402C-99BE-8864C123D264}" srcId="{B04FEECC-5301-4202-AD83-F63EC281FA9B}" destId="{C9BE19F8-50ED-4FC7-95C4-9E551EB52297}" srcOrd="2" destOrd="0" parTransId="{52B5D76F-BBA9-4C39-92FE-D866148B3459}" sibTransId="{85BBEBE8-C74E-439A-9850-7B87425A01DA}"/>
    <dgm:cxn modelId="{36B11189-2004-4FE8-8D97-1E26B00A2E15}" type="presOf" srcId="{C9BE19F8-50ED-4FC7-95C4-9E551EB52297}" destId="{8203F4BB-9C01-48F5-8C66-7DE57BC491C0}" srcOrd="0" destOrd="0" presId="urn:microsoft.com/office/officeart/2005/8/layout/list1"/>
    <dgm:cxn modelId="{9F22D12B-E1D6-4605-AE74-2FB27E348FAC}" srcId="{B04FEECC-5301-4202-AD83-F63EC281FA9B}" destId="{4E30BA28-05E7-44F9-852E-E2CFFAD8524D}" srcOrd="1" destOrd="0" parTransId="{8DE22FAA-C799-4AE1-8661-64737545081B}" sibTransId="{C2B0E7EA-9664-4962-8604-262A22CF290A}"/>
    <dgm:cxn modelId="{ABBB10AF-15C9-4B34-BFCC-663CD9BD7505}" type="presOf" srcId="{52A85DC8-A9EF-4109-897B-599D1E016A4C}" destId="{8124D356-C9CE-4C50-AA88-24FA297BBD85}" srcOrd="0" destOrd="0" presId="urn:microsoft.com/office/officeart/2005/8/layout/list1"/>
    <dgm:cxn modelId="{0823AAC5-12F9-481F-A4AA-381243D00424}" type="presParOf" srcId="{6F9CF932-0492-4067-A45C-DFD0B613F382}" destId="{B3CB30F0-FF4B-4786-A89F-DE84DD3E0475}" srcOrd="0" destOrd="0" presId="urn:microsoft.com/office/officeart/2005/8/layout/list1"/>
    <dgm:cxn modelId="{01DECE61-E8F6-473A-BB4D-6DA1AD50D3BC}" type="presParOf" srcId="{B3CB30F0-FF4B-4786-A89F-DE84DD3E0475}" destId="{8124D356-C9CE-4C50-AA88-24FA297BBD85}" srcOrd="0" destOrd="0" presId="urn:microsoft.com/office/officeart/2005/8/layout/list1"/>
    <dgm:cxn modelId="{A4F2F61C-4798-4352-95B1-1C0379D73A54}" type="presParOf" srcId="{B3CB30F0-FF4B-4786-A89F-DE84DD3E0475}" destId="{E4835E2A-2CE7-4056-BE91-5B0842364A0D}" srcOrd="1" destOrd="0" presId="urn:microsoft.com/office/officeart/2005/8/layout/list1"/>
    <dgm:cxn modelId="{07CE55FA-6B8D-452F-B694-785106875337}" type="presParOf" srcId="{6F9CF932-0492-4067-A45C-DFD0B613F382}" destId="{6BB219BB-E9B6-4D92-B901-20109D4DA9C8}" srcOrd="1" destOrd="0" presId="urn:microsoft.com/office/officeart/2005/8/layout/list1"/>
    <dgm:cxn modelId="{2ABD832F-D9BE-4568-B1FF-AE1FB5D7F0CB}" type="presParOf" srcId="{6F9CF932-0492-4067-A45C-DFD0B613F382}" destId="{63D3658B-2AF8-441B-933F-C47D781DBCF5}" srcOrd="2" destOrd="0" presId="urn:microsoft.com/office/officeart/2005/8/layout/list1"/>
    <dgm:cxn modelId="{A854CFBE-9650-4BF6-A2DC-0CB48F0CCB79}" type="presParOf" srcId="{6F9CF932-0492-4067-A45C-DFD0B613F382}" destId="{D2CC3348-8E5D-48A2-89D5-055A93FA95D4}" srcOrd="3" destOrd="0" presId="urn:microsoft.com/office/officeart/2005/8/layout/list1"/>
    <dgm:cxn modelId="{9FC21273-C846-48A8-9D55-B5F2315F5846}" type="presParOf" srcId="{6F9CF932-0492-4067-A45C-DFD0B613F382}" destId="{593439CF-4ADA-4A52-94A9-9CE89005CC0A}" srcOrd="4" destOrd="0" presId="urn:microsoft.com/office/officeart/2005/8/layout/list1"/>
    <dgm:cxn modelId="{9EFB5BAD-DB27-4FC9-8622-2111A0A061F7}" type="presParOf" srcId="{593439CF-4ADA-4A52-94A9-9CE89005CC0A}" destId="{922351CE-B829-4E3B-AA0F-7EF22D657C82}" srcOrd="0" destOrd="0" presId="urn:microsoft.com/office/officeart/2005/8/layout/list1"/>
    <dgm:cxn modelId="{E274969E-625E-4D4B-809C-683BBB535702}" type="presParOf" srcId="{593439CF-4ADA-4A52-94A9-9CE89005CC0A}" destId="{F9FCC41B-8AAD-4F6B-B5AD-DD4DFEF822D1}" srcOrd="1" destOrd="0" presId="urn:microsoft.com/office/officeart/2005/8/layout/list1"/>
    <dgm:cxn modelId="{0A362718-C926-4E05-B8A6-8C9A15D76E4B}" type="presParOf" srcId="{6F9CF932-0492-4067-A45C-DFD0B613F382}" destId="{10972966-E472-4748-AF7F-D3241E7BE9C4}" srcOrd="5" destOrd="0" presId="urn:microsoft.com/office/officeart/2005/8/layout/list1"/>
    <dgm:cxn modelId="{11DE6B50-C498-4C44-A496-FB38B9DB30DF}" type="presParOf" srcId="{6F9CF932-0492-4067-A45C-DFD0B613F382}" destId="{477D5199-6B81-4F30-881C-B6A42E165330}" srcOrd="6" destOrd="0" presId="urn:microsoft.com/office/officeart/2005/8/layout/list1"/>
    <dgm:cxn modelId="{B384EAD0-2AE2-43AC-93CC-8BE6BC81A9BB}" type="presParOf" srcId="{6F9CF932-0492-4067-A45C-DFD0B613F382}" destId="{7DBF3261-8FD2-45F9-98D8-2EB874CA0197}" srcOrd="7" destOrd="0" presId="urn:microsoft.com/office/officeart/2005/8/layout/list1"/>
    <dgm:cxn modelId="{7311AF75-B567-4AD4-8AED-F901C9345B75}" type="presParOf" srcId="{6F9CF932-0492-4067-A45C-DFD0B613F382}" destId="{EB4C7589-E8C9-404F-BF0B-E2C305E11C9A}" srcOrd="8" destOrd="0" presId="urn:microsoft.com/office/officeart/2005/8/layout/list1"/>
    <dgm:cxn modelId="{E2BAED73-916B-40CC-A2EC-71FFB47CD4A3}" type="presParOf" srcId="{EB4C7589-E8C9-404F-BF0B-E2C305E11C9A}" destId="{8203F4BB-9C01-48F5-8C66-7DE57BC491C0}" srcOrd="0" destOrd="0" presId="urn:microsoft.com/office/officeart/2005/8/layout/list1"/>
    <dgm:cxn modelId="{C9B3B23B-BFB0-4DA0-9A7D-D207F6ADF716}" type="presParOf" srcId="{EB4C7589-E8C9-404F-BF0B-E2C305E11C9A}" destId="{9B181E6F-E6DD-4676-BAFE-905882B674C2}" srcOrd="1" destOrd="0" presId="urn:microsoft.com/office/officeart/2005/8/layout/list1"/>
    <dgm:cxn modelId="{86B21A2C-7ABE-478F-BFE2-5021A04CF980}" type="presParOf" srcId="{6F9CF932-0492-4067-A45C-DFD0B613F382}" destId="{47087577-243F-44B1-86EA-CE57C02CD144}" srcOrd="9" destOrd="0" presId="urn:microsoft.com/office/officeart/2005/8/layout/list1"/>
    <dgm:cxn modelId="{04554BA0-4CDA-4192-990F-659AE467BC0E}" type="presParOf" srcId="{6F9CF932-0492-4067-A45C-DFD0B613F382}" destId="{703E1FA8-B11E-407F-A660-A02EE526E729}"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AA2935-D99F-47D9-BCD9-C5A347A4C88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ED2A40E-EFCE-49F4-A0B5-C7DB2030F005}">
      <dgm:prSet phldrT="[文本]" custT="1"/>
      <dgm:spPr/>
      <dgm:t>
        <a:bodyPr/>
        <a:lstStyle/>
        <a:p>
          <a:r>
            <a:rPr lang="zh-CN" sz="2000" dirty="0" smtClean="0">
              <a:latin typeface="+mn-ea"/>
              <a:ea typeface="+mn-ea"/>
            </a:rPr>
            <a:t>必须有形式化的语法</a:t>
          </a:r>
          <a:r>
            <a:rPr lang="en-US" sz="2000" dirty="0" smtClean="0">
              <a:latin typeface="+mn-ea"/>
              <a:ea typeface="+mn-ea"/>
            </a:rPr>
            <a:t>(</a:t>
          </a:r>
          <a:r>
            <a:rPr lang="zh-CN" sz="2000" dirty="0" smtClean="0">
              <a:latin typeface="+mn-ea"/>
              <a:ea typeface="+mn-ea"/>
            </a:rPr>
            <a:t>或表</a:t>
          </a:r>
          <a:r>
            <a:rPr lang="en-US" sz="2000" dirty="0" smtClean="0">
              <a:latin typeface="+mn-ea"/>
              <a:ea typeface="+mn-ea"/>
            </a:rPr>
            <a:t>)</a:t>
          </a:r>
          <a:r>
            <a:rPr lang="zh-CN" sz="2000" dirty="0" smtClean="0">
              <a:latin typeface="+mn-ea"/>
              <a:ea typeface="+mn-ea"/>
            </a:rPr>
            <a:t>，因此可以用计算机自动处理使用这种语法说明的内容。</a:t>
          </a:r>
          <a:endParaRPr lang="zh-CN" altLang="en-US" sz="2000" dirty="0">
            <a:latin typeface="+mn-ea"/>
            <a:ea typeface="+mn-ea"/>
          </a:endParaRPr>
        </a:p>
      </dgm:t>
    </dgm:pt>
    <dgm:pt modelId="{94FB4607-D6E6-48FA-9FCF-C46CFD2603A3}" cxnId="{78F2F817-B83E-486B-A1AA-3D40F14A8246}" type="parTrans">
      <dgm:prSet/>
      <dgm:spPr/>
      <dgm:t>
        <a:bodyPr/>
        <a:lstStyle/>
        <a:p>
          <a:endParaRPr lang="zh-CN" altLang="en-US"/>
        </a:p>
      </dgm:t>
    </dgm:pt>
    <dgm:pt modelId="{8D16B8C8-645A-444A-99C7-0CA3DD3E291E}" cxnId="{78F2F817-B83E-486B-A1AA-3D40F14A8246}" type="sibTrans">
      <dgm:prSet/>
      <dgm:spPr/>
      <dgm:t>
        <a:bodyPr/>
        <a:lstStyle/>
        <a:p>
          <a:endParaRPr lang="zh-CN" altLang="en-US"/>
        </a:p>
      </dgm:t>
    </dgm:pt>
    <dgm:pt modelId="{65B6B9E0-99F9-4CDF-867C-7473BD7B22F7}">
      <dgm:prSet custT="1"/>
      <dgm:spPr/>
      <dgm:t>
        <a:bodyPr/>
        <a:lstStyle/>
        <a:p>
          <a:r>
            <a:rPr lang="zh-CN" altLang="en-US" sz="2000" dirty="0" smtClean="0">
              <a:latin typeface="+mn-ea"/>
              <a:ea typeface="+mn-ea"/>
            </a:rPr>
            <a:t>使用这个软件工具能够导出详细的文档。</a:t>
          </a:r>
          <a:endParaRPr lang="zh-CN" altLang="en-US" sz="2000" dirty="0">
            <a:latin typeface="+mn-ea"/>
            <a:ea typeface="+mn-ea"/>
          </a:endParaRPr>
        </a:p>
      </dgm:t>
    </dgm:pt>
    <dgm:pt modelId="{B091EE34-E9CA-4F7D-9362-AE23C5E9D7DE}" cxnId="{5E70C163-C50D-4AB1-9C36-6499356C29A5}" type="parTrans">
      <dgm:prSet/>
      <dgm:spPr/>
      <dgm:t>
        <a:bodyPr/>
        <a:lstStyle/>
        <a:p>
          <a:endParaRPr lang="zh-CN" altLang="en-US"/>
        </a:p>
      </dgm:t>
    </dgm:pt>
    <dgm:pt modelId="{C9A4D229-7B68-4034-82C0-0327A633A022}" cxnId="{5E70C163-C50D-4AB1-9C36-6499356C29A5}" type="sibTrans">
      <dgm:prSet/>
      <dgm:spPr/>
      <dgm:t>
        <a:bodyPr/>
        <a:lstStyle/>
        <a:p>
          <a:endParaRPr lang="zh-CN" altLang="en-US"/>
        </a:p>
      </dgm:t>
    </dgm:pt>
    <dgm:pt modelId="{64725E0C-930E-41AF-A06F-62812C095C3A}">
      <dgm:prSet custT="1"/>
      <dgm:spPr/>
      <dgm:t>
        <a:bodyPr/>
        <a:lstStyle/>
        <a:p>
          <a:r>
            <a:rPr lang="zh-CN" sz="2000" dirty="0" smtClean="0">
              <a:latin typeface="+mn-ea"/>
              <a:ea typeface="+mn-ea"/>
            </a:rPr>
            <a:t>必须提供分析</a:t>
          </a:r>
          <a:r>
            <a:rPr lang="en-US" sz="2000" dirty="0" smtClean="0">
              <a:latin typeface="+mn-ea"/>
              <a:ea typeface="+mn-ea"/>
            </a:rPr>
            <a:t>(</a:t>
          </a:r>
          <a:r>
            <a:rPr lang="zh-CN" sz="2000" dirty="0" smtClean="0">
              <a:latin typeface="+mn-ea"/>
              <a:ea typeface="+mn-ea"/>
            </a:rPr>
            <a:t>测试</a:t>
          </a:r>
          <a:r>
            <a:rPr lang="en-US" sz="2000" dirty="0" smtClean="0">
              <a:latin typeface="+mn-ea"/>
              <a:ea typeface="+mn-ea"/>
            </a:rPr>
            <a:t>)</a:t>
          </a:r>
          <a:r>
            <a:rPr lang="zh-CN" sz="2000" dirty="0" smtClean="0">
              <a:latin typeface="+mn-ea"/>
              <a:ea typeface="+mn-ea"/>
            </a:rPr>
            <a:t>规格说明书的不一致性和冗余性的手段，并且应该能够产生一组报告指明对完整性分析的结果。</a:t>
          </a:r>
          <a:endParaRPr lang="zh-CN" sz="2000" dirty="0">
            <a:latin typeface="+mn-ea"/>
            <a:ea typeface="+mn-ea"/>
          </a:endParaRPr>
        </a:p>
      </dgm:t>
    </dgm:pt>
    <dgm:pt modelId="{4E666B7C-C3CB-4851-B588-C97F99DCD939}" cxnId="{F88FD46A-9E7D-4271-86D6-57FFA6B06C49}" type="parTrans">
      <dgm:prSet/>
      <dgm:spPr/>
      <dgm:t>
        <a:bodyPr/>
        <a:lstStyle/>
        <a:p>
          <a:endParaRPr lang="zh-CN" altLang="en-US"/>
        </a:p>
      </dgm:t>
    </dgm:pt>
    <dgm:pt modelId="{5E636F0D-5FEF-4440-A6DB-26EA238E0071}" cxnId="{F88FD46A-9E7D-4271-86D6-57FFA6B06C49}" type="sibTrans">
      <dgm:prSet/>
      <dgm:spPr/>
      <dgm:t>
        <a:bodyPr/>
        <a:lstStyle/>
        <a:p>
          <a:endParaRPr lang="zh-CN" altLang="en-US"/>
        </a:p>
      </dgm:t>
    </dgm:pt>
    <dgm:pt modelId="{30044B63-3BE4-485C-BA64-04721A588389}">
      <dgm:prSet custT="1"/>
      <dgm:spPr/>
      <dgm:t>
        <a:bodyPr/>
        <a:lstStyle/>
        <a:p>
          <a:r>
            <a:rPr lang="zh-CN" altLang="en-US" sz="2000" dirty="0" smtClean="0">
              <a:latin typeface="+mn-ea"/>
              <a:ea typeface="+mn-ea"/>
            </a:rPr>
            <a:t>使用这个软件工具之后，应该能够改进通信状况。</a:t>
          </a:r>
          <a:endParaRPr lang="zh-CN" altLang="en-US" sz="2000" dirty="0">
            <a:latin typeface="+mn-ea"/>
            <a:ea typeface="+mn-ea"/>
          </a:endParaRPr>
        </a:p>
      </dgm:t>
    </dgm:pt>
    <dgm:pt modelId="{A8360C1C-F51D-4C15-909B-F74EFC1A17AC}" cxnId="{C9258D3E-1D0B-46D2-9CA2-D509D2ABCBA7}" type="parTrans">
      <dgm:prSet/>
      <dgm:spPr/>
      <dgm:t>
        <a:bodyPr/>
        <a:lstStyle/>
        <a:p>
          <a:endParaRPr lang="zh-CN" altLang="en-US"/>
        </a:p>
      </dgm:t>
    </dgm:pt>
    <dgm:pt modelId="{236081E1-A20C-41D9-89AF-FC35CDC408FE}" cxnId="{C9258D3E-1D0B-46D2-9CA2-D509D2ABCBA7}" type="sibTrans">
      <dgm:prSet/>
      <dgm:spPr/>
      <dgm:t>
        <a:bodyPr/>
        <a:lstStyle/>
        <a:p>
          <a:endParaRPr lang="zh-CN" altLang="en-US"/>
        </a:p>
      </dgm:t>
    </dgm:pt>
    <dgm:pt modelId="{F923A1AD-6C59-423F-BFF4-D11A766B67D1}" type="pres">
      <dgm:prSet presAssocID="{21AA2935-D99F-47D9-BCD9-C5A347A4C88F}" presName="linear" presStyleCnt="0">
        <dgm:presLayoutVars>
          <dgm:dir/>
          <dgm:animLvl val="lvl"/>
          <dgm:resizeHandles val="exact"/>
        </dgm:presLayoutVars>
      </dgm:prSet>
      <dgm:spPr/>
      <dgm:t>
        <a:bodyPr/>
        <a:lstStyle/>
        <a:p>
          <a:endParaRPr lang="zh-CN" altLang="en-US"/>
        </a:p>
      </dgm:t>
    </dgm:pt>
    <dgm:pt modelId="{C6A92CE4-4F54-4493-994E-4FFD704DD9AB}" type="pres">
      <dgm:prSet presAssocID="{BED2A40E-EFCE-49F4-A0B5-C7DB2030F005}" presName="parentLin" presStyleCnt="0"/>
      <dgm:spPr/>
      <dgm:t>
        <a:bodyPr/>
        <a:lstStyle/>
        <a:p>
          <a:endParaRPr lang="zh-CN" altLang="en-US"/>
        </a:p>
      </dgm:t>
    </dgm:pt>
    <dgm:pt modelId="{B9769A70-6F19-4F2C-91F5-D54A6405AA05}" type="pres">
      <dgm:prSet presAssocID="{BED2A40E-EFCE-49F4-A0B5-C7DB2030F005}" presName="parentLeftMargin" presStyleLbl="node1" presStyleIdx="0" presStyleCnt="4"/>
      <dgm:spPr/>
      <dgm:t>
        <a:bodyPr/>
        <a:lstStyle/>
        <a:p>
          <a:endParaRPr lang="zh-CN" altLang="en-US"/>
        </a:p>
      </dgm:t>
    </dgm:pt>
    <dgm:pt modelId="{E966E65B-72A4-434F-A8BA-7C064938C503}" type="pres">
      <dgm:prSet presAssocID="{BED2A40E-EFCE-49F4-A0B5-C7DB2030F005}" presName="parentText" presStyleLbl="node1" presStyleIdx="0" presStyleCnt="4" custScaleX="121429">
        <dgm:presLayoutVars>
          <dgm:chMax val="0"/>
          <dgm:bulletEnabled val="1"/>
        </dgm:presLayoutVars>
      </dgm:prSet>
      <dgm:spPr/>
      <dgm:t>
        <a:bodyPr/>
        <a:lstStyle/>
        <a:p>
          <a:endParaRPr lang="zh-CN" altLang="en-US"/>
        </a:p>
      </dgm:t>
    </dgm:pt>
    <dgm:pt modelId="{CA8048BD-3A95-4E56-A0D6-1401824A2144}" type="pres">
      <dgm:prSet presAssocID="{BED2A40E-EFCE-49F4-A0B5-C7DB2030F005}" presName="negativeSpace" presStyleCnt="0"/>
      <dgm:spPr/>
      <dgm:t>
        <a:bodyPr/>
        <a:lstStyle/>
        <a:p>
          <a:endParaRPr lang="zh-CN" altLang="en-US"/>
        </a:p>
      </dgm:t>
    </dgm:pt>
    <dgm:pt modelId="{3FBF1F65-3F51-49F5-87C3-83AE89A2A00F}" type="pres">
      <dgm:prSet presAssocID="{BED2A40E-EFCE-49F4-A0B5-C7DB2030F005}" presName="childText" presStyleLbl="conFgAcc1" presStyleIdx="0" presStyleCnt="4" custLinFactNeighborX="-1667" custLinFactNeighborY="-19830">
        <dgm:presLayoutVars>
          <dgm:bulletEnabled val="1"/>
        </dgm:presLayoutVars>
      </dgm:prSet>
      <dgm:spPr/>
      <dgm:t>
        <a:bodyPr/>
        <a:lstStyle/>
        <a:p>
          <a:endParaRPr lang="zh-CN" altLang="en-US"/>
        </a:p>
      </dgm:t>
    </dgm:pt>
    <dgm:pt modelId="{4BCBD510-FB63-4724-913B-E247CF18ACDD}" type="pres">
      <dgm:prSet presAssocID="{8D16B8C8-645A-444A-99C7-0CA3DD3E291E}" presName="spaceBetweenRectangles" presStyleCnt="0"/>
      <dgm:spPr/>
      <dgm:t>
        <a:bodyPr/>
        <a:lstStyle/>
        <a:p>
          <a:endParaRPr lang="zh-CN" altLang="en-US"/>
        </a:p>
      </dgm:t>
    </dgm:pt>
    <dgm:pt modelId="{00BA5992-7A8C-4A38-93E8-5C29746CDCF0}" type="pres">
      <dgm:prSet presAssocID="{65B6B9E0-99F9-4CDF-867C-7473BD7B22F7}" presName="parentLin" presStyleCnt="0"/>
      <dgm:spPr/>
      <dgm:t>
        <a:bodyPr/>
        <a:lstStyle/>
        <a:p>
          <a:endParaRPr lang="zh-CN" altLang="en-US"/>
        </a:p>
      </dgm:t>
    </dgm:pt>
    <dgm:pt modelId="{6C1E8D04-EBF0-4A5D-BA89-06D454089726}" type="pres">
      <dgm:prSet presAssocID="{65B6B9E0-99F9-4CDF-867C-7473BD7B22F7}" presName="parentLeftMargin" presStyleLbl="node1" presStyleIdx="0" presStyleCnt="4"/>
      <dgm:spPr/>
      <dgm:t>
        <a:bodyPr/>
        <a:lstStyle/>
        <a:p>
          <a:endParaRPr lang="zh-CN" altLang="en-US"/>
        </a:p>
      </dgm:t>
    </dgm:pt>
    <dgm:pt modelId="{FD11B225-0BC7-437C-AEC4-C8A23E8D0321}" type="pres">
      <dgm:prSet presAssocID="{65B6B9E0-99F9-4CDF-867C-7473BD7B22F7}" presName="parentText" presStyleLbl="node1" presStyleIdx="1" presStyleCnt="4" custScaleX="120186">
        <dgm:presLayoutVars>
          <dgm:chMax val="0"/>
          <dgm:bulletEnabled val="1"/>
        </dgm:presLayoutVars>
      </dgm:prSet>
      <dgm:spPr/>
      <dgm:t>
        <a:bodyPr/>
        <a:lstStyle/>
        <a:p>
          <a:endParaRPr lang="zh-CN" altLang="en-US"/>
        </a:p>
      </dgm:t>
    </dgm:pt>
    <dgm:pt modelId="{99377D5A-652A-497C-B614-CE8B2A8FD4E6}" type="pres">
      <dgm:prSet presAssocID="{65B6B9E0-99F9-4CDF-867C-7473BD7B22F7}" presName="negativeSpace" presStyleCnt="0"/>
      <dgm:spPr/>
      <dgm:t>
        <a:bodyPr/>
        <a:lstStyle/>
        <a:p>
          <a:endParaRPr lang="zh-CN" altLang="en-US"/>
        </a:p>
      </dgm:t>
    </dgm:pt>
    <dgm:pt modelId="{D86528A5-F145-4D6F-A15D-C0071D77DD8A}" type="pres">
      <dgm:prSet presAssocID="{65B6B9E0-99F9-4CDF-867C-7473BD7B22F7}" presName="childText" presStyleLbl="conFgAcc1" presStyleIdx="1" presStyleCnt="4">
        <dgm:presLayoutVars>
          <dgm:bulletEnabled val="1"/>
        </dgm:presLayoutVars>
      </dgm:prSet>
      <dgm:spPr/>
      <dgm:t>
        <a:bodyPr/>
        <a:lstStyle/>
        <a:p>
          <a:endParaRPr lang="zh-CN" altLang="en-US"/>
        </a:p>
      </dgm:t>
    </dgm:pt>
    <dgm:pt modelId="{96FA529B-8CE7-4635-B3CB-6084FBC498A7}" type="pres">
      <dgm:prSet presAssocID="{C9A4D229-7B68-4034-82C0-0327A633A022}" presName="spaceBetweenRectangles" presStyleCnt="0"/>
      <dgm:spPr/>
      <dgm:t>
        <a:bodyPr/>
        <a:lstStyle/>
        <a:p>
          <a:endParaRPr lang="zh-CN" altLang="en-US"/>
        </a:p>
      </dgm:t>
    </dgm:pt>
    <dgm:pt modelId="{55210E43-3B69-4AF8-B862-F3247327E8C4}" type="pres">
      <dgm:prSet presAssocID="{64725E0C-930E-41AF-A06F-62812C095C3A}" presName="parentLin" presStyleCnt="0"/>
      <dgm:spPr/>
      <dgm:t>
        <a:bodyPr/>
        <a:lstStyle/>
        <a:p>
          <a:endParaRPr lang="zh-CN" altLang="en-US"/>
        </a:p>
      </dgm:t>
    </dgm:pt>
    <dgm:pt modelId="{EF11AC36-2E24-4644-9992-D083903F9ED0}" type="pres">
      <dgm:prSet presAssocID="{64725E0C-930E-41AF-A06F-62812C095C3A}" presName="parentLeftMargin" presStyleLbl="node1" presStyleIdx="1" presStyleCnt="4"/>
      <dgm:spPr/>
      <dgm:t>
        <a:bodyPr/>
        <a:lstStyle/>
        <a:p>
          <a:endParaRPr lang="zh-CN" altLang="en-US"/>
        </a:p>
      </dgm:t>
    </dgm:pt>
    <dgm:pt modelId="{FDCE1576-D262-412B-AA5A-2A056C56D0B7}" type="pres">
      <dgm:prSet presAssocID="{64725E0C-930E-41AF-A06F-62812C095C3A}" presName="parentText" presStyleLbl="node1" presStyleIdx="2" presStyleCnt="4" custScaleX="121429">
        <dgm:presLayoutVars>
          <dgm:chMax val="0"/>
          <dgm:bulletEnabled val="1"/>
        </dgm:presLayoutVars>
      </dgm:prSet>
      <dgm:spPr/>
      <dgm:t>
        <a:bodyPr/>
        <a:lstStyle/>
        <a:p>
          <a:endParaRPr lang="zh-CN" altLang="en-US"/>
        </a:p>
      </dgm:t>
    </dgm:pt>
    <dgm:pt modelId="{F3F4B3D3-8270-45F0-B3BA-A58572657EA5}" type="pres">
      <dgm:prSet presAssocID="{64725E0C-930E-41AF-A06F-62812C095C3A}" presName="negativeSpace" presStyleCnt="0"/>
      <dgm:spPr/>
      <dgm:t>
        <a:bodyPr/>
        <a:lstStyle/>
        <a:p>
          <a:endParaRPr lang="zh-CN" altLang="en-US"/>
        </a:p>
      </dgm:t>
    </dgm:pt>
    <dgm:pt modelId="{13678D81-0C6A-4809-9547-663FB96A1649}" type="pres">
      <dgm:prSet presAssocID="{64725E0C-930E-41AF-A06F-62812C095C3A}" presName="childText" presStyleLbl="conFgAcc1" presStyleIdx="2" presStyleCnt="4">
        <dgm:presLayoutVars>
          <dgm:bulletEnabled val="1"/>
        </dgm:presLayoutVars>
      </dgm:prSet>
      <dgm:spPr/>
      <dgm:t>
        <a:bodyPr/>
        <a:lstStyle/>
        <a:p>
          <a:endParaRPr lang="zh-CN" altLang="en-US"/>
        </a:p>
      </dgm:t>
    </dgm:pt>
    <dgm:pt modelId="{4B48D8B5-F48D-4BDA-872D-3083F2FD226A}" type="pres">
      <dgm:prSet presAssocID="{5E636F0D-5FEF-4440-A6DB-26EA238E0071}" presName="spaceBetweenRectangles" presStyleCnt="0"/>
      <dgm:spPr/>
      <dgm:t>
        <a:bodyPr/>
        <a:lstStyle/>
        <a:p>
          <a:endParaRPr lang="zh-CN" altLang="en-US"/>
        </a:p>
      </dgm:t>
    </dgm:pt>
    <dgm:pt modelId="{4152AEF2-D3CF-4F04-87F1-8AC281EE016C}" type="pres">
      <dgm:prSet presAssocID="{30044B63-3BE4-485C-BA64-04721A588389}" presName="parentLin" presStyleCnt="0"/>
      <dgm:spPr/>
      <dgm:t>
        <a:bodyPr/>
        <a:lstStyle/>
        <a:p>
          <a:endParaRPr lang="zh-CN" altLang="en-US"/>
        </a:p>
      </dgm:t>
    </dgm:pt>
    <dgm:pt modelId="{C986921A-62AC-4F60-B2B5-2CE7188DEDD9}" type="pres">
      <dgm:prSet presAssocID="{30044B63-3BE4-485C-BA64-04721A588389}" presName="parentLeftMargin" presStyleLbl="node1" presStyleIdx="2" presStyleCnt="4"/>
      <dgm:spPr/>
      <dgm:t>
        <a:bodyPr/>
        <a:lstStyle/>
        <a:p>
          <a:endParaRPr lang="zh-CN" altLang="en-US"/>
        </a:p>
      </dgm:t>
    </dgm:pt>
    <dgm:pt modelId="{3E266F7D-B9D7-4CA5-AD0D-8CA02421F100}" type="pres">
      <dgm:prSet presAssocID="{30044B63-3BE4-485C-BA64-04721A588389}" presName="parentText" presStyleLbl="node1" presStyleIdx="3" presStyleCnt="4" custScaleX="123809">
        <dgm:presLayoutVars>
          <dgm:chMax val="0"/>
          <dgm:bulletEnabled val="1"/>
        </dgm:presLayoutVars>
      </dgm:prSet>
      <dgm:spPr/>
      <dgm:t>
        <a:bodyPr/>
        <a:lstStyle/>
        <a:p>
          <a:endParaRPr lang="zh-CN" altLang="en-US"/>
        </a:p>
      </dgm:t>
    </dgm:pt>
    <dgm:pt modelId="{1C127AD0-03C8-4F73-842E-1AECD9386E42}" type="pres">
      <dgm:prSet presAssocID="{30044B63-3BE4-485C-BA64-04721A588389}" presName="negativeSpace" presStyleCnt="0"/>
      <dgm:spPr/>
      <dgm:t>
        <a:bodyPr/>
        <a:lstStyle/>
        <a:p>
          <a:endParaRPr lang="zh-CN" altLang="en-US"/>
        </a:p>
      </dgm:t>
    </dgm:pt>
    <dgm:pt modelId="{992682DF-2937-4D96-ADAD-93D0E4C8541A}" type="pres">
      <dgm:prSet presAssocID="{30044B63-3BE4-485C-BA64-04721A588389}" presName="childText" presStyleLbl="conFgAcc1" presStyleIdx="3" presStyleCnt="4">
        <dgm:presLayoutVars>
          <dgm:bulletEnabled val="1"/>
        </dgm:presLayoutVars>
      </dgm:prSet>
      <dgm:spPr/>
      <dgm:t>
        <a:bodyPr/>
        <a:lstStyle/>
        <a:p>
          <a:endParaRPr lang="zh-CN" altLang="en-US"/>
        </a:p>
      </dgm:t>
    </dgm:pt>
  </dgm:ptLst>
  <dgm:cxnLst>
    <dgm:cxn modelId="{D16BA8F8-107A-4833-A586-8F83792BF922}" type="presOf" srcId="{65B6B9E0-99F9-4CDF-867C-7473BD7B22F7}" destId="{6C1E8D04-EBF0-4A5D-BA89-06D454089726}" srcOrd="0" destOrd="0" presId="urn:microsoft.com/office/officeart/2005/8/layout/list1"/>
    <dgm:cxn modelId="{0D53B70C-464D-4908-B87A-8DEC498E38D0}" type="presOf" srcId="{BED2A40E-EFCE-49F4-A0B5-C7DB2030F005}" destId="{B9769A70-6F19-4F2C-91F5-D54A6405AA05}" srcOrd="0" destOrd="0" presId="urn:microsoft.com/office/officeart/2005/8/layout/list1"/>
    <dgm:cxn modelId="{78F2F817-B83E-486B-A1AA-3D40F14A8246}" srcId="{21AA2935-D99F-47D9-BCD9-C5A347A4C88F}" destId="{BED2A40E-EFCE-49F4-A0B5-C7DB2030F005}" srcOrd="0" destOrd="0" parTransId="{94FB4607-D6E6-48FA-9FCF-C46CFD2603A3}" sibTransId="{8D16B8C8-645A-444A-99C7-0CA3DD3E291E}"/>
    <dgm:cxn modelId="{C9D41E61-DCA6-4036-9929-5A4D6F92AAC4}" type="presOf" srcId="{21AA2935-D99F-47D9-BCD9-C5A347A4C88F}" destId="{F923A1AD-6C59-423F-BFF4-D11A766B67D1}" srcOrd="0" destOrd="0" presId="urn:microsoft.com/office/officeart/2005/8/layout/list1"/>
    <dgm:cxn modelId="{5E70C163-C50D-4AB1-9C36-6499356C29A5}" srcId="{21AA2935-D99F-47D9-BCD9-C5A347A4C88F}" destId="{65B6B9E0-99F9-4CDF-867C-7473BD7B22F7}" srcOrd="1" destOrd="0" parTransId="{B091EE34-E9CA-4F7D-9362-AE23C5E9D7DE}" sibTransId="{C9A4D229-7B68-4034-82C0-0327A633A022}"/>
    <dgm:cxn modelId="{2D99F3D5-3131-4992-BFA1-5D6EF239BF0A}" type="presOf" srcId="{30044B63-3BE4-485C-BA64-04721A588389}" destId="{C986921A-62AC-4F60-B2B5-2CE7188DEDD9}" srcOrd="0" destOrd="0" presId="urn:microsoft.com/office/officeart/2005/8/layout/list1"/>
    <dgm:cxn modelId="{07BC678D-E193-4F15-93EB-370932A349AA}" type="presOf" srcId="{30044B63-3BE4-485C-BA64-04721A588389}" destId="{3E266F7D-B9D7-4CA5-AD0D-8CA02421F100}" srcOrd="1" destOrd="0" presId="urn:microsoft.com/office/officeart/2005/8/layout/list1"/>
    <dgm:cxn modelId="{91BB31C4-A61E-413B-93B1-0AFDDCE4A1B4}" type="presOf" srcId="{64725E0C-930E-41AF-A06F-62812C095C3A}" destId="{EF11AC36-2E24-4644-9992-D083903F9ED0}" srcOrd="0" destOrd="0" presId="urn:microsoft.com/office/officeart/2005/8/layout/list1"/>
    <dgm:cxn modelId="{F88FD46A-9E7D-4271-86D6-57FFA6B06C49}" srcId="{21AA2935-D99F-47D9-BCD9-C5A347A4C88F}" destId="{64725E0C-930E-41AF-A06F-62812C095C3A}" srcOrd="2" destOrd="0" parTransId="{4E666B7C-C3CB-4851-B588-C97F99DCD939}" sibTransId="{5E636F0D-5FEF-4440-A6DB-26EA238E0071}"/>
    <dgm:cxn modelId="{D642DB1D-6240-4211-A438-EF516D6BE2B8}" type="presOf" srcId="{65B6B9E0-99F9-4CDF-867C-7473BD7B22F7}" destId="{FD11B225-0BC7-437C-AEC4-C8A23E8D0321}" srcOrd="1" destOrd="0" presId="urn:microsoft.com/office/officeart/2005/8/layout/list1"/>
    <dgm:cxn modelId="{C1E868AD-2398-4E1D-89BA-82391261C7D6}" type="presOf" srcId="{64725E0C-930E-41AF-A06F-62812C095C3A}" destId="{FDCE1576-D262-412B-AA5A-2A056C56D0B7}" srcOrd="1" destOrd="0" presId="urn:microsoft.com/office/officeart/2005/8/layout/list1"/>
    <dgm:cxn modelId="{C9258D3E-1D0B-46D2-9CA2-D509D2ABCBA7}" srcId="{21AA2935-D99F-47D9-BCD9-C5A347A4C88F}" destId="{30044B63-3BE4-485C-BA64-04721A588389}" srcOrd="3" destOrd="0" parTransId="{A8360C1C-F51D-4C15-909B-F74EFC1A17AC}" sibTransId="{236081E1-A20C-41D9-89AF-FC35CDC408FE}"/>
    <dgm:cxn modelId="{2BB97FF3-410A-49DD-944C-70C1F1A71C35}" type="presOf" srcId="{BED2A40E-EFCE-49F4-A0B5-C7DB2030F005}" destId="{E966E65B-72A4-434F-A8BA-7C064938C503}" srcOrd="1" destOrd="0" presId="urn:microsoft.com/office/officeart/2005/8/layout/list1"/>
    <dgm:cxn modelId="{CDB8AD4D-E089-46E6-86CF-A644D9D502FA}" type="presParOf" srcId="{F923A1AD-6C59-423F-BFF4-D11A766B67D1}" destId="{C6A92CE4-4F54-4493-994E-4FFD704DD9AB}" srcOrd="0" destOrd="0" presId="urn:microsoft.com/office/officeart/2005/8/layout/list1"/>
    <dgm:cxn modelId="{B20C9153-1726-4B0A-8DD6-6B94C9310392}" type="presParOf" srcId="{C6A92CE4-4F54-4493-994E-4FFD704DD9AB}" destId="{B9769A70-6F19-4F2C-91F5-D54A6405AA05}" srcOrd="0" destOrd="0" presId="urn:microsoft.com/office/officeart/2005/8/layout/list1"/>
    <dgm:cxn modelId="{28987CDE-4436-4343-84C0-9E11C3798BB4}" type="presParOf" srcId="{C6A92CE4-4F54-4493-994E-4FFD704DD9AB}" destId="{E966E65B-72A4-434F-A8BA-7C064938C503}" srcOrd="1" destOrd="0" presId="urn:microsoft.com/office/officeart/2005/8/layout/list1"/>
    <dgm:cxn modelId="{BD4CC93C-6C10-4977-9EEB-F1A1CDAAC21A}" type="presParOf" srcId="{F923A1AD-6C59-423F-BFF4-D11A766B67D1}" destId="{CA8048BD-3A95-4E56-A0D6-1401824A2144}" srcOrd="1" destOrd="0" presId="urn:microsoft.com/office/officeart/2005/8/layout/list1"/>
    <dgm:cxn modelId="{4A740D33-740C-4758-AB09-71A94FFD3B7F}" type="presParOf" srcId="{F923A1AD-6C59-423F-BFF4-D11A766B67D1}" destId="{3FBF1F65-3F51-49F5-87C3-83AE89A2A00F}" srcOrd="2" destOrd="0" presId="urn:microsoft.com/office/officeart/2005/8/layout/list1"/>
    <dgm:cxn modelId="{2353D8B1-00EF-4467-9C72-FD12EDCA8DCA}" type="presParOf" srcId="{F923A1AD-6C59-423F-BFF4-D11A766B67D1}" destId="{4BCBD510-FB63-4724-913B-E247CF18ACDD}" srcOrd="3" destOrd="0" presId="urn:microsoft.com/office/officeart/2005/8/layout/list1"/>
    <dgm:cxn modelId="{8F62F0F4-8B70-4DDC-A7E4-9F372F18D73D}" type="presParOf" srcId="{F923A1AD-6C59-423F-BFF4-D11A766B67D1}" destId="{00BA5992-7A8C-4A38-93E8-5C29746CDCF0}" srcOrd="4" destOrd="0" presId="urn:microsoft.com/office/officeart/2005/8/layout/list1"/>
    <dgm:cxn modelId="{2983A523-D5C1-403A-85D7-B256734C798C}" type="presParOf" srcId="{00BA5992-7A8C-4A38-93E8-5C29746CDCF0}" destId="{6C1E8D04-EBF0-4A5D-BA89-06D454089726}" srcOrd="0" destOrd="0" presId="urn:microsoft.com/office/officeart/2005/8/layout/list1"/>
    <dgm:cxn modelId="{17C9A471-389F-4F61-969D-F32C7D26C768}" type="presParOf" srcId="{00BA5992-7A8C-4A38-93E8-5C29746CDCF0}" destId="{FD11B225-0BC7-437C-AEC4-C8A23E8D0321}" srcOrd="1" destOrd="0" presId="urn:microsoft.com/office/officeart/2005/8/layout/list1"/>
    <dgm:cxn modelId="{3550B46B-C224-403B-9605-5EDE7D0E925F}" type="presParOf" srcId="{F923A1AD-6C59-423F-BFF4-D11A766B67D1}" destId="{99377D5A-652A-497C-B614-CE8B2A8FD4E6}" srcOrd="5" destOrd="0" presId="urn:microsoft.com/office/officeart/2005/8/layout/list1"/>
    <dgm:cxn modelId="{4E123341-FEDB-4709-AC9D-D6DCC3CE1348}" type="presParOf" srcId="{F923A1AD-6C59-423F-BFF4-D11A766B67D1}" destId="{D86528A5-F145-4D6F-A15D-C0071D77DD8A}" srcOrd="6" destOrd="0" presId="urn:microsoft.com/office/officeart/2005/8/layout/list1"/>
    <dgm:cxn modelId="{8EFD81FC-F6AD-4569-B443-C4AC608117D5}" type="presParOf" srcId="{F923A1AD-6C59-423F-BFF4-D11A766B67D1}" destId="{96FA529B-8CE7-4635-B3CB-6084FBC498A7}" srcOrd="7" destOrd="0" presId="urn:microsoft.com/office/officeart/2005/8/layout/list1"/>
    <dgm:cxn modelId="{78C69242-3D4F-41CD-A514-8B2BC7DB5D96}" type="presParOf" srcId="{F923A1AD-6C59-423F-BFF4-D11A766B67D1}" destId="{55210E43-3B69-4AF8-B862-F3247327E8C4}" srcOrd="8" destOrd="0" presId="urn:microsoft.com/office/officeart/2005/8/layout/list1"/>
    <dgm:cxn modelId="{7C4B4291-07A7-42F8-98C2-3D65FDE60B72}" type="presParOf" srcId="{55210E43-3B69-4AF8-B862-F3247327E8C4}" destId="{EF11AC36-2E24-4644-9992-D083903F9ED0}" srcOrd="0" destOrd="0" presId="urn:microsoft.com/office/officeart/2005/8/layout/list1"/>
    <dgm:cxn modelId="{23936A2A-BCDB-47A9-AF7F-D574D1E41510}" type="presParOf" srcId="{55210E43-3B69-4AF8-B862-F3247327E8C4}" destId="{FDCE1576-D262-412B-AA5A-2A056C56D0B7}" srcOrd="1" destOrd="0" presId="urn:microsoft.com/office/officeart/2005/8/layout/list1"/>
    <dgm:cxn modelId="{013E7969-DE0F-44E0-AF70-D355AA6283A2}" type="presParOf" srcId="{F923A1AD-6C59-423F-BFF4-D11A766B67D1}" destId="{F3F4B3D3-8270-45F0-B3BA-A58572657EA5}" srcOrd="9" destOrd="0" presId="urn:microsoft.com/office/officeart/2005/8/layout/list1"/>
    <dgm:cxn modelId="{5E87950E-F62E-4B79-B433-D8FAB963DE8D}" type="presParOf" srcId="{F923A1AD-6C59-423F-BFF4-D11A766B67D1}" destId="{13678D81-0C6A-4809-9547-663FB96A1649}" srcOrd="10" destOrd="0" presId="urn:microsoft.com/office/officeart/2005/8/layout/list1"/>
    <dgm:cxn modelId="{B4CEBC93-D394-4CE4-8BD5-B91DCA0FF3D0}" type="presParOf" srcId="{F923A1AD-6C59-423F-BFF4-D11A766B67D1}" destId="{4B48D8B5-F48D-4BDA-872D-3083F2FD226A}" srcOrd="11" destOrd="0" presId="urn:microsoft.com/office/officeart/2005/8/layout/list1"/>
    <dgm:cxn modelId="{3F3A9172-ED97-4997-A73A-720B0F0E1844}" type="presParOf" srcId="{F923A1AD-6C59-423F-BFF4-D11A766B67D1}" destId="{4152AEF2-D3CF-4F04-87F1-8AC281EE016C}" srcOrd="12" destOrd="0" presId="urn:microsoft.com/office/officeart/2005/8/layout/list1"/>
    <dgm:cxn modelId="{C0ACF8D9-21B8-4619-AC01-B288D4B20820}" type="presParOf" srcId="{4152AEF2-D3CF-4F04-87F1-8AC281EE016C}" destId="{C986921A-62AC-4F60-B2B5-2CE7188DEDD9}" srcOrd="0" destOrd="0" presId="urn:microsoft.com/office/officeart/2005/8/layout/list1"/>
    <dgm:cxn modelId="{0B4F0B90-294A-48D0-8AF4-C640AD4B1D11}" type="presParOf" srcId="{4152AEF2-D3CF-4F04-87F1-8AC281EE016C}" destId="{3E266F7D-B9D7-4CA5-AD0D-8CA02421F100}" srcOrd="1" destOrd="0" presId="urn:microsoft.com/office/officeart/2005/8/layout/list1"/>
    <dgm:cxn modelId="{135CC083-FB3E-470A-A5FB-63240E4EB26F}" type="presParOf" srcId="{F923A1AD-6C59-423F-BFF4-D11A766B67D1}" destId="{1C127AD0-03C8-4F73-842E-1AECD9386E42}" srcOrd="13" destOrd="0" presId="urn:microsoft.com/office/officeart/2005/8/layout/list1"/>
    <dgm:cxn modelId="{E0E031F8-B4A5-4F8B-88B8-02BD93F4E1EC}" type="presParOf" srcId="{F923A1AD-6C59-423F-BFF4-D11A766B67D1}" destId="{992682DF-2937-4D96-ADAD-93D0E4C8541A}"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AA2935-D99F-47D9-BCD9-C5A347A4C88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ED2A40E-EFCE-49F4-A0B5-C7DB2030F005}">
      <dgm:prSet phldrT="[文本]" custT="1"/>
      <dgm:spPr/>
      <dgm:t>
        <a:bodyPr/>
        <a:lstStyle/>
        <a:p>
          <a:r>
            <a:rPr lang="zh-CN" sz="2000" dirty="0" smtClean="0"/>
            <a:t>描述任何应用领域的信息系统。</a:t>
          </a:r>
          <a:endParaRPr lang="zh-CN" altLang="en-US" sz="2000" dirty="0"/>
        </a:p>
      </dgm:t>
    </dgm:pt>
    <dgm:pt modelId="{94FB4607-D6E6-48FA-9FCF-C46CFD2603A3}" cxnId="{78F2F817-B83E-486B-A1AA-3D40F14A8246}" type="parTrans">
      <dgm:prSet/>
      <dgm:spPr/>
      <dgm:t>
        <a:bodyPr/>
        <a:lstStyle/>
        <a:p>
          <a:endParaRPr lang="zh-CN" altLang="en-US"/>
        </a:p>
      </dgm:t>
    </dgm:pt>
    <dgm:pt modelId="{8D16B8C8-645A-444A-99C7-0CA3DD3E291E}" cxnId="{78F2F817-B83E-486B-A1AA-3D40F14A8246}" type="sibTrans">
      <dgm:prSet/>
      <dgm:spPr/>
      <dgm:t>
        <a:bodyPr/>
        <a:lstStyle/>
        <a:p>
          <a:endParaRPr lang="zh-CN" altLang="en-US"/>
        </a:p>
      </dgm:t>
    </dgm:pt>
    <dgm:pt modelId="{09B3152E-1EED-4203-8D42-5226954412D6}">
      <dgm:prSet/>
      <dgm:spPr/>
      <dgm:t>
        <a:bodyPr/>
        <a:lstStyle/>
        <a:p>
          <a:r>
            <a:rPr lang="zh-CN" dirty="0" smtClean="0"/>
            <a:t>创建一个数据库保存对该信息系统的描述符。</a:t>
          </a:r>
          <a:endParaRPr lang="zh-CN" dirty="0"/>
        </a:p>
      </dgm:t>
    </dgm:pt>
    <dgm:pt modelId="{063B8911-88C5-48B6-9599-0E846A2FEC47}" cxnId="{9689DAE2-5DC9-40F7-A6C2-7E3ECB21CFF9}" type="parTrans">
      <dgm:prSet/>
      <dgm:spPr/>
      <dgm:t>
        <a:bodyPr/>
        <a:lstStyle/>
        <a:p>
          <a:endParaRPr lang="zh-CN" altLang="en-US"/>
        </a:p>
      </dgm:t>
    </dgm:pt>
    <dgm:pt modelId="{92A0C900-B7D5-4413-AC7A-48B86AD81C24}" cxnId="{9689DAE2-5DC9-40F7-A6C2-7E3ECB21CFF9}" type="sibTrans">
      <dgm:prSet/>
      <dgm:spPr/>
      <dgm:t>
        <a:bodyPr/>
        <a:lstStyle/>
        <a:p>
          <a:endParaRPr lang="zh-CN" altLang="en-US"/>
        </a:p>
      </dgm:t>
    </dgm:pt>
    <dgm:pt modelId="{4CBF59E5-980E-44B2-998E-4859AE7DB6CB}">
      <dgm:prSet/>
      <dgm:spPr/>
      <dgm:t>
        <a:bodyPr/>
        <a:lstStyle/>
        <a:p>
          <a:r>
            <a:rPr lang="zh-CN" dirty="0" smtClean="0"/>
            <a:t>对描述符施加增加、删除和更改等操作。</a:t>
          </a:r>
          <a:endParaRPr lang="zh-CN" dirty="0"/>
        </a:p>
      </dgm:t>
    </dgm:pt>
    <dgm:pt modelId="{4ED25E35-1AEF-4646-A88A-70B6EC20A634}" cxnId="{1C6CADC8-B0C2-43E9-8D54-4EBF29186F0C}" type="parTrans">
      <dgm:prSet/>
      <dgm:spPr/>
      <dgm:t>
        <a:bodyPr/>
        <a:lstStyle/>
        <a:p>
          <a:endParaRPr lang="zh-CN" altLang="en-US"/>
        </a:p>
      </dgm:t>
    </dgm:pt>
    <dgm:pt modelId="{AA218B74-42A6-4B63-AD04-A002C7D89C0D}" cxnId="{1C6CADC8-B0C2-43E9-8D54-4EBF29186F0C}" type="sibTrans">
      <dgm:prSet/>
      <dgm:spPr/>
      <dgm:t>
        <a:bodyPr/>
        <a:lstStyle/>
        <a:p>
          <a:endParaRPr lang="zh-CN" altLang="en-US"/>
        </a:p>
      </dgm:t>
    </dgm:pt>
    <dgm:pt modelId="{69709FBD-4DEE-4C69-8E89-043E4A763756}">
      <dgm:prSet/>
      <dgm:spPr/>
      <dgm:t>
        <a:bodyPr/>
        <a:lstStyle/>
        <a:p>
          <a:r>
            <a:rPr lang="zh-CN" dirty="0" smtClean="0"/>
            <a:t>产生格式化的文档和关于规格说明书的各种分析报告。</a:t>
          </a:r>
          <a:endParaRPr lang="zh-CN" dirty="0"/>
        </a:p>
      </dgm:t>
    </dgm:pt>
    <dgm:pt modelId="{0DC8C92F-4E28-4B3B-A5C5-6B4512A90B07}" cxnId="{7B156F1C-88F9-4371-9F00-959307193C40}" type="parTrans">
      <dgm:prSet/>
      <dgm:spPr/>
      <dgm:t>
        <a:bodyPr/>
        <a:lstStyle/>
        <a:p>
          <a:endParaRPr lang="zh-CN" altLang="en-US"/>
        </a:p>
      </dgm:t>
    </dgm:pt>
    <dgm:pt modelId="{0F59ADC7-6BDD-4149-9940-BA1AB39A5785}" cxnId="{7B156F1C-88F9-4371-9F00-959307193C40}" type="sibTrans">
      <dgm:prSet/>
      <dgm:spPr/>
      <dgm:t>
        <a:bodyPr/>
        <a:lstStyle/>
        <a:p>
          <a:endParaRPr lang="zh-CN" altLang="en-US"/>
        </a:p>
      </dgm:t>
    </dgm:pt>
    <dgm:pt modelId="{F923A1AD-6C59-423F-BFF4-D11A766B67D1}" type="pres">
      <dgm:prSet presAssocID="{21AA2935-D99F-47D9-BCD9-C5A347A4C88F}" presName="linear" presStyleCnt="0">
        <dgm:presLayoutVars>
          <dgm:dir/>
          <dgm:animLvl val="lvl"/>
          <dgm:resizeHandles val="exact"/>
        </dgm:presLayoutVars>
      </dgm:prSet>
      <dgm:spPr/>
      <dgm:t>
        <a:bodyPr/>
        <a:lstStyle/>
        <a:p>
          <a:endParaRPr lang="zh-CN" altLang="en-US"/>
        </a:p>
      </dgm:t>
    </dgm:pt>
    <dgm:pt modelId="{C6A92CE4-4F54-4493-994E-4FFD704DD9AB}" type="pres">
      <dgm:prSet presAssocID="{BED2A40E-EFCE-49F4-A0B5-C7DB2030F005}" presName="parentLin" presStyleCnt="0"/>
      <dgm:spPr/>
      <dgm:t>
        <a:bodyPr/>
        <a:lstStyle/>
        <a:p>
          <a:endParaRPr lang="zh-CN" altLang="en-US"/>
        </a:p>
      </dgm:t>
    </dgm:pt>
    <dgm:pt modelId="{B9769A70-6F19-4F2C-91F5-D54A6405AA05}" type="pres">
      <dgm:prSet presAssocID="{BED2A40E-EFCE-49F4-A0B5-C7DB2030F005}" presName="parentLeftMargin" presStyleLbl="node1" presStyleIdx="0" presStyleCnt="4"/>
      <dgm:spPr/>
      <dgm:t>
        <a:bodyPr/>
        <a:lstStyle/>
        <a:p>
          <a:endParaRPr lang="zh-CN" altLang="en-US"/>
        </a:p>
      </dgm:t>
    </dgm:pt>
    <dgm:pt modelId="{E966E65B-72A4-434F-A8BA-7C064938C503}" type="pres">
      <dgm:prSet presAssocID="{BED2A40E-EFCE-49F4-A0B5-C7DB2030F005}" presName="parentText" presStyleLbl="node1" presStyleIdx="0" presStyleCnt="4">
        <dgm:presLayoutVars>
          <dgm:chMax val="0"/>
          <dgm:bulletEnabled val="1"/>
        </dgm:presLayoutVars>
      </dgm:prSet>
      <dgm:spPr/>
      <dgm:t>
        <a:bodyPr/>
        <a:lstStyle/>
        <a:p>
          <a:endParaRPr lang="zh-CN" altLang="en-US"/>
        </a:p>
      </dgm:t>
    </dgm:pt>
    <dgm:pt modelId="{CA8048BD-3A95-4E56-A0D6-1401824A2144}" type="pres">
      <dgm:prSet presAssocID="{BED2A40E-EFCE-49F4-A0B5-C7DB2030F005}" presName="negativeSpace" presStyleCnt="0"/>
      <dgm:spPr/>
      <dgm:t>
        <a:bodyPr/>
        <a:lstStyle/>
        <a:p>
          <a:endParaRPr lang="zh-CN" altLang="en-US"/>
        </a:p>
      </dgm:t>
    </dgm:pt>
    <dgm:pt modelId="{3FBF1F65-3F51-49F5-87C3-83AE89A2A00F}" type="pres">
      <dgm:prSet presAssocID="{BED2A40E-EFCE-49F4-A0B5-C7DB2030F005}" presName="childText" presStyleLbl="conFgAcc1" presStyleIdx="0" presStyleCnt="4">
        <dgm:presLayoutVars>
          <dgm:bulletEnabled val="1"/>
        </dgm:presLayoutVars>
      </dgm:prSet>
      <dgm:spPr/>
      <dgm:t>
        <a:bodyPr/>
        <a:lstStyle/>
        <a:p>
          <a:endParaRPr lang="zh-CN" altLang="en-US"/>
        </a:p>
      </dgm:t>
    </dgm:pt>
    <dgm:pt modelId="{4BCBD510-FB63-4724-913B-E247CF18ACDD}" type="pres">
      <dgm:prSet presAssocID="{8D16B8C8-645A-444A-99C7-0CA3DD3E291E}" presName="spaceBetweenRectangles" presStyleCnt="0"/>
      <dgm:spPr/>
      <dgm:t>
        <a:bodyPr/>
        <a:lstStyle/>
        <a:p>
          <a:endParaRPr lang="zh-CN" altLang="en-US"/>
        </a:p>
      </dgm:t>
    </dgm:pt>
    <dgm:pt modelId="{DDB8D21E-3FD6-4538-83BF-DC6BA6EED660}" type="pres">
      <dgm:prSet presAssocID="{09B3152E-1EED-4203-8D42-5226954412D6}" presName="parentLin" presStyleCnt="0"/>
      <dgm:spPr/>
      <dgm:t>
        <a:bodyPr/>
        <a:lstStyle/>
        <a:p>
          <a:endParaRPr lang="zh-CN" altLang="en-US"/>
        </a:p>
      </dgm:t>
    </dgm:pt>
    <dgm:pt modelId="{DD138797-FD9E-4CC4-8AFD-3CA86843D16F}" type="pres">
      <dgm:prSet presAssocID="{09B3152E-1EED-4203-8D42-5226954412D6}" presName="parentLeftMargin" presStyleLbl="node1" presStyleIdx="0" presStyleCnt="4"/>
      <dgm:spPr/>
      <dgm:t>
        <a:bodyPr/>
        <a:lstStyle/>
        <a:p>
          <a:endParaRPr lang="zh-CN" altLang="en-US"/>
        </a:p>
      </dgm:t>
    </dgm:pt>
    <dgm:pt modelId="{09FDEE38-7EB2-44A3-9C6B-61ABDD698853}" type="pres">
      <dgm:prSet presAssocID="{09B3152E-1EED-4203-8D42-5226954412D6}" presName="parentText" presStyleLbl="node1" presStyleIdx="1" presStyleCnt="4">
        <dgm:presLayoutVars>
          <dgm:chMax val="0"/>
          <dgm:bulletEnabled val="1"/>
        </dgm:presLayoutVars>
      </dgm:prSet>
      <dgm:spPr/>
      <dgm:t>
        <a:bodyPr/>
        <a:lstStyle/>
        <a:p>
          <a:endParaRPr lang="zh-CN" altLang="en-US"/>
        </a:p>
      </dgm:t>
    </dgm:pt>
    <dgm:pt modelId="{7D4EBBDD-C116-4DE9-B0B2-C8A36A90D777}" type="pres">
      <dgm:prSet presAssocID="{09B3152E-1EED-4203-8D42-5226954412D6}" presName="negativeSpace" presStyleCnt="0"/>
      <dgm:spPr/>
      <dgm:t>
        <a:bodyPr/>
        <a:lstStyle/>
        <a:p>
          <a:endParaRPr lang="zh-CN" altLang="en-US"/>
        </a:p>
      </dgm:t>
    </dgm:pt>
    <dgm:pt modelId="{CBE6F87C-31F9-4216-BEB9-72292B234721}" type="pres">
      <dgm:prSet presAssocID="{09B3152E-1EED-4203-8D42-5226954412D6}" presName="childText" presStyleLbl="conFgAcc1" presStyleIdx="1" presStyleCnt="4">
        <dgm:presLayoutVars>
          <dgm:bulletEnabled val="1"/>
        </dgm:presLayoutVars>
      </dgm:prSet>
      <dgm:spPr/>
      <dgm:t>
        <a:bodyPr/>
        <a:lstStyle/>
        <a:p>
          <a:endParaRPr lang="zh-CN" altLang="en-US"/>
        </a:p>
      </dgm:t>
    </dgm:pt>
    <dgm:pt modelId="{ED5E928E-0BDA-4015-93DB-633337DC77B2}" type="pres">
      <dgm:prSet presAssocID="{92A0C900-B7D5-4413-AC7A-48B86AD81C24}" presName="spaceBetweenRectangles" presStyleCnt="0"/>
      <dgm:spPr/>
      <dgm:t>
        <a:bodyPr/>
        <a:lstStyle/>
        <a:p>
          <a:endParaRPr lang="zh-CN" altLang="en-US"/>
        </a:p>
      </dgm:t>
    </dgm:pt>
    <dgm:pt modelId="{8D40A3F6-E8E0-41F0-876F-69A8A3A4138D}" type="pres">
      <dgm:prSet presAssocID="{4CBF59E5-980E-44B2-998E-4859AE7DB6CB}" presName="parentLin" presStyleCnt="0"/>
      <dgm:spPr/>
      <dgm:t>
        <a:bodyPr/>
        <a:lstStyle/>
        <a:p>
          <a:endParaRPr lang="zh-CN" altLang="en-US"/>
        </a:p>
      </dgm:t>
    </dgm:pt>
    <dgm:pt modelId="{020869B1-2AB2-41CB-8E9C-63FFBADFED4F}" type="pres">
      <dgm:prSet presAssocID="{4CBF59E5-980E-44B2-998E-4859AE7DB6CB}" presName="parentLeftMargin" presStyleLbl="node1" presStyleIdx="1" presStyleCnt="4"/>
      <dgm:spPr/>
      <dgm:t>
        <a:bodyPr/>
        <a:lstStyle/>
        <a:p>
          <a:endParaRPr lang="zh-CN" altLang="en-US"/>
        </a:p>
      </dgm:t>
    </dgm:pt>
    <dgm:pt modelId="{9058EF49-7D76-4484-BAB7-AD6CAC3FD0A7}" type="pres">
      <dgm:prSet presAssocID="{4CBF59E5-980E-44B2-998E-4859AE7DB6CB}" presName="parentText" presStyleLbl="node1" presStyleIdx="2" presStyleCnt="4">
        <dgm:presLayoutVars>
          <dgm:chMax val="0"/>
          <dgm:bulletEnabled val="1"/>
        </dgm:presLayoutVars>
      </dgm:prSet>
      <dgm:spPr/>
      <dgm:t>
        <a:bodyPr/>
        <a:lstStyle/>
        <a:p>
          <a:endParaRPr lang="zh-CN" altLang="en-US"/>
        </a:p>
      </dgm:t>
    </dgm:pt>
    <dgm:pt modelId="{276D40D0-5FF8-45A3-95C1-AEB28C002628}" type="pres">
      <dgm:prSet presAssocID="{4CBF59E5-980E-44B2-998E-4859AE7DB6CB}" presName="negativeSpace" presStyleCnt="0"/>
      <dgm:spPr/>
      <dgm:t>
        <a:bodyPr/>
        <a:lstStyle/>
        <a:p>
          <a:endParaRPr lang="zh-CN" altLang="en-US"/>
        </a:p>
      </dgm:t>
    </dgm:pt>
    <dgm:pt modelId="{95D6827A-DBF6-4F9D-9345-C015AF28703E}" type="pres">
      <dgm:prSet presAssocID="{4CBF59E5-980E-44B2-998E-4859AE7DB6CB}" presName="childText" presStyleLbl="conFgAcc1" presStyleIdx="2" presStyleCnt="4">
        <dgm:presLayoutVars>
          <dgm:bulletEnabled val="1"/>
        </dgm:presLayoutVars>
      </dgm:prSet>
      <dgm:spPr/>
      <dgm:t>
        <a:bodyPr/>
        <a:lstStyle/>
        <a:p>
          <a:endParaRPr lang="zh-CN" altLang="en-US"/>
        </a:p>
      </dgm:t>
    </dgm:pt>
    <dgm:pt modelId="{F75083F9-314C-4C6E-B7E2-A6FC402696DB}" type="pres">
      <dgm:prSet presAssocID="{AA218B74-42A6-4B63-AD04-A002C7D89C0D}" presName="spaceBetweenRectangles" presStyleCnt="0"/>
      <dgm:spPr/>
      <dgm:t>
        <a:bodyPr/>
        <a:lstStyle/>
        <a:p>
          <a:endParaRPr lang="zh-CN" altLang="en-US"/>
        </a:p>
      </dgm:t>
    </dgm:pt>
    <dgm:pt modelId="{2A9B79AB-737E-4831-ADBE-D93C13FF017E}" type="pres">
      <dgm:prSet presAssocID="{69709FBD-4DEE-4C69-8E89-043E4A763756}" presName="parentLin" presStyleCnt="0"/>
      <dgm:spPr/>
      <dgm:t>
        <a:bodyPr/>
        <a:lstStyle/>
        <a:p>
          <a:endParaRPr lang="zh-CN" altLang="en-US"/>
        </a:p>
      </dgm:t>
    </dgm:pt>
    <dgm:pt modelId="{62793089-0489-40F9-A69F-C737E95E07FD}" type="pres">
      <dgm:prSet presAssocID="{69709FBD-4DEE-4C69-8E89-043E4A763756}" presName="parentLeftMargin" presStyleLbl="node1" presStyleIdx="2" presStyleCnt="4"/>
      <dgm:spPr/>
      <dgm:t>
        <a:bodyPr/>
        <a:lstStyle/>
        <a:p>
          <a:endParaRPr lang="zh-CN" altLang="en-US"/>
        </a:p>
      </dgm:t>
    </dgm:pt>
    <dgm:pt modelId="{62C2743B-B91A-4A50-85A0-C2AF314B6599}" type="pres">
      <dgm:prSet presAssocID="{69709FBD-4DEE-4C69-8E89-043E4A763756}" presName="parentText" presStyleLbl="node1" presStyleIdx="3" presStyleCnt="4">
        <dgm:presLayoutVars>
          <dgm:chMax val="0"/>
          <dgm:bulletEnabled val="1"/>
        </dgm:presLayoutVars>
      </dgm:prSet>
      <dgm:spPr/>
      <dgm:t>
        <a:bodyPr/>
        <a:lstStyle/>
        <a:p>
          <a:endParaRPr lang="zh-CN" altLang="en-US"/>
        </a:p>
      </dgm:t>
    </dgm:pt>
    <dgm:pt modelId="{31D67784-E42D-48BB-B155-464A68ECB064}" type="pres">
      <dgm:prSet presAssocID="{69709FBD-4DEE-4C69-8E89-043E4A763756}" presName="negativeSpace" presStyleCnt="0"/>
      <dgm:spPr/>
      <dgm:t>
        <a:bodyPr/>
        <a:lstStyle/>
        <a:p>
          <a:endParaRPr lang="zh-CN" altLang="en-US"/>
        </a:p>
      </dgm:t>
    </dgm:pt>
    <dgm:pt modelId="{FDFA82DF-CA1A-4299-8C5C-342773328C73}" type="pres">
      <dgm:prSet presAssocID="{69709FBD-4DEE-4C69-8E89-043E4A763756}" presName="childText" presStyleLbl="conFgAcc1" presStyleIdx="3" presStyleCnt="4">
        <dgm:presLayoutVars>
          <dgm:bulletEnabled val="1"/>
        </dgm:presLayoutVars>
      </dgm:prSet>
      <dgm:spPr/>
      <dgm:t>
        <a:bodyPr/>
        <a:lstStyle/>
        <a:p>
          <a:endParaRPr lang="zh-CN" altLang="en-US"/>
        </a:p>
      </dgm:t>
    </dgm:pt>
  </dgm:ptLst>
  <dgm:cxnLst>
    <dgm:cxn modelId="{EEDFE4DD-FF15-44FC-A25A-8C39E3FF8024}" type="presOf" srcId="{4CBF59E5-980E-44B2-998E-4859AE7DB6CB}" destId="{9058EF49-7D76-4484-BAB7-AD6CAC3FD0A7}" srcOrd="1" destOrd="0" presId="urn:microsoft.com/office/officeart/2005/8/layout/list1"/>
    <dgm:cxn modelId="{78F2F817-B83E-486B-A1AA-3D40F14A8246}" srcId="{21AA2935-D99F-47D9-BCD9-C5A347A4C88F}" destId="{BED2A40E-EFCE-49F4-A0B5-C7DB2030F005}" srcOrd="0" destOrd="0" parTransId="{94FB4607-D6E6-48FA-9FCF-C46CFD2603A3}" sibTransId="{8D16B8C8-645A-444A-99C7-0CA3DD3E291E}"/>
    <dgm:cxn modelId="{1C6CADC8-B0C2-43E9-8D54-4EBF29186F0C}" srcId="{21AA2935-D99F-47D9-BCD9-C5A347A4C88F}" destId="{4CBF59E5-980E-44B2-998E-4859AE7DB6CB}" srcOrd="2" destOrd="0" parTransId="{4ED25E35-1AEF-4646-A88A-70B6EC20A634}" sibTransId="{AA218B74-42A6-4B63-AD04-A002C7D89C0D}"/>
    <dgm:cxn modelId="{BDF6F531-FA23-4D23-95B0-1F8F785E052F}" type="presOf" srcId="{BED2A40E-EFCE-49F4-A0B5-C7DB2030F005}" destId="{E966E65B-72A4-434F-A8BA-7C064938C503}" srcOrd="1" destOrd="0" presId="urn:microsoft.com/office/officeart/2005/8/layout/list1"/>
    <dgm:cxn modelId="{F2E5B721-7DAB-4E90-BC47-03785DD7763E}" type="presOf" srcId="{09B3152E-1EED-4203-8D42-5226954412D6}" destId="{DD138797-FD9E-4CC4-8AFD-3CA86843D16F}" srcOrd="0" destOrd="0" presId="urn:microsoft.com/office/officeart/2005/8/layout/list1"/>
    <dgm:cxn modelId="{7B156F1C-88F9-4371-9F00-959307193C40}" srcId="{21AA2935-D99F-47D9-BCD9-C5A347A4C88F}" destId="{69709FBD-4DEE-4C69-8E89-043E4A763756}" srcOrd="3" destOrd="0" parTransId="{0DC8C92F-4E28-4B3B-A5C5-6B4512A90B07}" sibTransId="{0F59ADC7-6BDD-4149-9940-BA1AB39A5785}"/>
    <dgm:cxn modelId="{2E10250F-F89A-4D58-8895-9C82485C39D3}" type="presOf" srcId="{21AA2935-D99F-47D9-BCD9-C5A347A4C88F}" destId="{F923A1AD-6C59-423F-BFF4-D11A766B67D1}" srcOrd="0" destOrd="0" presId="urn:microsoft.com/office/officeart/2005/8/layout/list1"/>
    <dgm:cxn modelId="{251FD617-97E7-421A-8B72-BA83ED03BCEE}" type="presOf" srcId="{69709FBD-4DEE-4C69-8E89-043E4A763756}" destId="{62C2743B-B91A-4A50-85A0-C2AF314B6599}" srcOrd="1" destOrd="0" presId="urn:microsoft.com/office/officeart/2005/8/layout/list1"/>
    <dgm:cxn modelId="{31919056-7F1D-41DB-91C4-540E2E905E67}" type="presOf" srcId="{09B3152E-1EED-4203-8D42-5226954412D6}" destId="{09FDEE38-7EB2-44A3-9C6B-61ABDD698853}" srcOrd="1" destOrd="0" presId="urn:microsoft.com/office/officeart/2005/8/layout/list1"/>
    <dgm:cxn modelId="{33619B68-E44E-4D39-84D3-97B19EDD020B}" type="presOf" srcId="{4CBF59E5-980E-44B2-998E-4859AE7DB6CB}" destId="{020869B1-2AB2-41CB-8E9C-63FFBADFED4F}" srcOrd="0" destOrd="0" presId="urn:microsoft.com/office/officeart/2005/8/layout/list1"/>
    <dgm:cxn modelId="{BA4085F3-FFCB-4316-BF7D-E19EFC123D87}" type="presOf" srcId="{BED2A40E-EFCE-49F4-A0B5-C7DB2030F005}" destId="{B9769A70-6F19-4F2C-91F5-D54A6405AA05}" srcOrd="0" destOrd="0" presId="urn:microsoft.com/office/officeart/2005/8/layout/list1"/>
    <dgm:cxn modelId="{7DFD897F-2AC4-453C-83A2-97E22B7A8A05}" type="presOf" srcId="{69709FBD-4DEE-4C69-8E89-043E4A763756}" destId="{62793089-0489-40F9-A69F-C737E95E07FD}" srcOrd="0" destOrd="0" presId="urn:microsoft.com/office/officeart/2005/8/layout/list1"/>
    <dgm:cxn modelId="{9689DAE2-5DC9-40F7-A6C2-7E3ECB21CFF9}" srcId="{21AA2935-D99F-47D9-BCD9-C5A347A4C88F}" destId="{09B3152E-1EED-4203-8D42-5226954412D6}" srcOrd="1" destOrd="0" parTransId="{063B8911-88C5-48B6-9599-0E846A2FEC47}" sibTransId="{92A0C900-B7D5-4413-AC7A-48B86AD81C24}"/>
    <dgm:cxn modelId="{683E1451-BB88-4510-87E6-805564E479DD}" type="presParOf" srcId="{F923A1AD-6C59-423F-BFF4-D11A766B67D1}" destId="{C6A92CE4-4F54-4493-994E-4FFD704DD9AB}" srcOrd="0" destOrd="0" presId="urn:microsoft.com/office/officeart/2005/8/layout/list1"/>
    <dgm:cxn modelId="{272C0800-FD03-4B3C-972D-94B48DB41BE2}" type="presParOf" srcId="{C6A92CE4-4F54-4493-994E-4FFD704DD9AB}" destId="{B9769A70-6F19-4F2C-91F5-D54A6405AA05}" srcOrd="0" destOrd="0" presId="urn:microsoft.com/office/officeart/2005/8/layout/list1"/>
    <dgm:cxn modelId="{AF3564BC-619C-44AE-9AF2-CD448684F512}" type="presParOf" srcId="{C6A92CE4-4F54-4493-994E-4FFD704DD9AB}" destId="{E966E65B-72A4-434F-A8BA-7C064938C503}" srcOrd="1" destOrd="0" presId="urn:microsoft.com/office/officeart/2005/8/layout/list1"/>
    <dgm:cxn modelId="{8D5A6153-708A-452C-B2E7-5F46E8AC9FF0}" type="presParOf" srcId="{F923A1AD-6C59-423F-BFF4-D11A766B67D1}" destId="{CA8048BD-3A95-4E56-A0D6-1401824A2144}" srcOrd="1" destOrd="0" presId="urn:microsoft.com/office/officeart/2005/8/layout/list1"/>
    <dgm:cxn modelId="{2D6C05A3-267B-4433-9E4D-B19CF0F84728}" type="presParOf" srcId="{F923A1AD-6C59-423F-BFF4-D11A766B67D1}" destId="{3FBF1F65-3F51-49F5-87C3-83AE89A2A00F}" srcOrd="2" destOrd="0" presId="urn:microsoft.com/office/officeart/2005/8/layout/list1"/>
    <dgm:cxn modelId="{2AA2AD7D-B3A8-4E5F-AF98-EF9CC5B1F74E}" type="presParOf" srcId="{F923A1AD-6C59-423F-BFF4-D11A766B67D1}" destId="{4BCBD510-FB63-4724-913B-E247CF18ACDD}" srcOrd="3" destOrd="0" presId="urn:microsoft.com/office/officeart/2005/8/layout/list1"/>
    <dgm:cxn modelId="{0122264B-F5D9-4234-A6F9-B37A9AA78167}" type="presParOf" srcId="{F923A1AD-6C59-423F-BFF4-D11A766B67D1}" destId="{DDB8D21E-3FD6-4538-83BF-DC6BA6EED660}" srcOrd="4" destOrd="0" presId="urn:microsoft.com/office/officeart/2005/8/layout/list1"/>
    <dgm:cxn modelId="{780828C6-DB71-404F-8F80-648145FF6056}" type="presParOf" srcId="{DDB8D21E-3FD6-4538-83BF-DC6BA6EED660}" destId="{DD138797-FD9E-4CC4-8AFD-3CA86843D16F}" srcOrd="0" destOrd="0" presId="urn:microsoft.com/office/officeart/2005/8/layout/list1"/>
    <dgm:cxn modelId="{A9BE53B3-E28E-4B81-9F33-B9D4A9ED0DC3}" type="presParOf" srcId="{DDB8D21E-3FD6-4538-83BF-DC6BA6EED660}" destId="{09FDEE38-7EB2-44A3-9C6B-61ABDD698853}" srcOrd="1" destOrd="0" presId="urn:microsoft.com/office/officeart/2005/8/layout/list1"/>
    <dgm:cxn modelId="{BD1630A0-5053-47FC-85BE-022AF5C776C3}" type="presParOf" srcId="{F923A1AD-6C59-423F-BFF4-D11A766B67D1}" destId="{7D4EBBDD-C116-4DE9-B0B2-C8A36A90D777}" srcOrd="5" destOrd="0" presId="urn:microsoft.com/office/officeart/2005/8/layout/list1"/>
    <dgm:cxn modelId="{375B9B3F-2F47-44E3-BAEC-56D5DE690B8E}" type="presParOf" srcId="{F923A1AD-6C59-423F-BFF4-D11A766B67D1}" destId="{CBE6F87C-31F9-4216-BEB9-72292B234721}" srcOrd="6" destOrd="0" presId="urn:microsoft.com/office/officeart/2005/8/layout/list1"/>
    <dgm:cxn modelId="{84EB09D8-07B1-45B9-99DE-AB8E615185AB}" type="presParOf" srcId="{F923A1AD-6C59-423F-BFF4-D11A766B67D1}" destId="{ED5E928E-0BDA-4015-93DB-633337DC77B2}" srcOrd="7" destOrd="0" presId="urn:microsoft.com/office/officeart/2005/8/layout/list1"/>
    <dgm:cxn modelId="{0ECC0530-12E2-4643-9879-E27CDCF86021}" type="presParOf" srcId="{F923A1AD-6C59-423F-BFF4-D11A766B67D1}" destId="{8D40A3F6-E8E0-41F0-876F-69A8A3A4138D}" srcOrd="8" destOrd="0" presId="urn:microsoft.com/office/officeart/2005/8/layout/list1"/>
    <dgm:cxn modelId="{409ED240-96C5-4811-B005-4D0D8222B800}" type="presParOf" srcId="{8D40A3F6-E8E0-41F0-876F-69A8A3A4138D}" destId="{020869B1-2AB2-41CB-8E9C-63FFBADFED4F}" srcOrd="0" destOrd="0" presId="urn:microsoft.com/office/officeart/2005/8/layout/list1"/>
    <dgm:cxn modelId="{A283A4F7-CA74-4EBD-8256-CAA9D55CC449}" type="presParOf" srcId="{8D40A3F6-E8E0-41F0-876F-69A8A3A4138D}" destId="{9058EF49-7D76-4484-BAB7-AD6CAC3FD0A7}" srcOrd="1" destOrd="0" presId="urn:microsoft.com/office/officeart/2005/8/layout/list1"/>
    <dgm:cxn modelId="{1E489936-7F6C-48E5-9F0E-1E0E2960573D}" type="presParOf" srcId="{F923A1AD-6C59-423F-BFF4-D11A766B67D1}" destId="{276D40D0-5FF8-45A3-95C1-AEB28C002628}" srcOrd="9" destOrd="0" presId="urn:microsoft.com/office/officeart/2005/8/layout/list1"/>
    <dgm:cxn modelId="{AD691417-645E-49B7-8D6B-04AA01A22CD3}" type="presParOf" srcId="{F923A1AD-6C59-423F-BFF4-D11A766B67D1}" destId="{95D6827A-DBF6-4F9D-9345-C015AF28703E}" srcOrd="10" destOrd="0" presId="urn:microsoft.com/office/officeart/2005/8/layout/list1"/>
    <dgm:cxn modelId="{B42835CA-D2B6-4702-BE13-4B6CA47211E2}" type="presParOf" srcId="{F923A1AD-6C59-423F-BFF4-D11A766B67D1}" destId="{F75083F9-314C-4C6E-B7E2-A6FC402696DB}" srcOrd="11" destOrd="0" presId="urn:microsoft.com/office/officeart/2005/8/layout/list1"/>
    <dgm:cxn modelId="{CF2489D0-43A9-4AED-BCE4-5142F6DF195F}" type="presParOf" srcId="{F923A1AD-6C59-423F-BFF4-D11A766B67D1}" destId="{2A9B79AB-737E-4831-ADBE-D93C13FF017E}" srcOrd="12" destOrd="0" presId="urn:microsoft.com/office/officeart/2005/8/layout/list1"/>
    <dgm:cxn modelId="{68EEA3C8-231F-4018-86BB-3E44391D9A20}" type="presParOf" srcId="{2A9B79AB-737E-4831-ADBE-D93C13FF017E}" destId="{62793089-0489-40F9-A69F-C737E95E07FD}" srcOrd="0" destOrd="0" presId="urn:microsoft.com/office/officeart/2005/8/layout/list1"/>
    <dgm:cxn modelId="{1E6E2F48-1297-4053-90AD-215129B34C38}" type="presParOf" srcId="{2A9B79AB-737E-4831-ADBE-D93C13FF017E}" destId="{62C2743B-B91A-4A50-85A0-C2AF314B6599}" srcOrd="1" destOrd="0" presId="urn:microsoft.com/office/officeart/2005/8/layout/list1"/>
    <dgm:cxn modelId="{73697CB4-329B-4CB5-B807-FDF904DD09EA}" type="presParOf" srcId="{F923A1AD-6C59-423F-BFF4-D11A766B67D1}" destId="{31D67784-E42D-48BB-B155-464A68ECB064}" srcOrd="13" destOrd="0" presId="urn:microsoft.com/office/officeart/2005/8/layout/list1"/>
    <dgm:cxn modelId="{9193C3F7-7459-480D-9160-587B1A1BE465}" type="presParOf" srcId="{F923A1AD-6C59-423F-BFF4-D11A766B67D1}" destId="{FDFA82DF-CA1A-4299-8C5C-342773328C73}"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AD61E-FB36-44AA-8E48-453F167E2177}">
      <dsp:nvSpPr>
        <dsp:cNvPr id="0" name=""/>
        <dsp:cNvSpPr/>
      </dsp:nvSpPr>
      <dsp:spPr>
        <a:xfrm>
          <a:off x="0" y="368499"/>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7E1655A-6846-4631-8BB8-30F061B5F411}">
      <dsp:nvSpPr>
        <dsp:cNvPr id="0" name=""/>
        <dsp:cNvSpPr/>
      </dsp:nvSpPr>
      <dsp:spPr>
        <a:xfrm>
          <a:off x="406528" y="4377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lvl="0" algn="l" defTabSz="889000">
            <a:lnSpc>
              <a:spcPct val="90000"/>
            </a:lnSpc>
            <a:spcBef>
              <a:spcPct val="0"/>
            </a:spcBef>
            <a:spcAft>
              <a:spcPct val="35000"/>
            </a:spcAft>
          </a:pPr>
          <a:r>
            <a:rPr lang="zh-CN" altLang="en-US" sz="2000" kern="1200" dirty="0" smtClean="0"/>
            <a:t>必须理解并描述问题的信息域，根据这条准则应该建立数据模型。</a:t>
          </a:r>
          <a:endParaRPr lang="zh-CN" altLang="en-US" sz="2000" kern="1200" dirty="0"/>
        </a:p>
      </dsp:txBody>
      <dsp:txXfrm>
        <a:off x="438231" y="75482"/>
        <a:ext cx="5627993" cy="586034"/>
      </dsp:txXfrm>
    </dsp:sp>
    <dsp:sp modelId="{8FA10ADF-B276-4767-A210-0BB231CB98C0}">
      <dsp:nvSpPr>
        <dsp:cNvPr id="0" name=""/>
        <dsp:cNvSpPr/>
      </dsp:nvSpPr>
      <dsp:spPr>
        <a:xfrm>
          <a:off x="0" y="1366419"/>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B177B43-B0B3-4CB5-ABB8-8D6192C94668}">
      <dsp:nvSpPr>
        <dsp:cNvPr id="0" name=""/>
        <dsp:cNvSpPr/>
      </dsp:nvSpPr>
      <dsp:spPr>
        <a:xfrm>
          <a:off x="406528" y="104169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lvl="0" algn="l" defTabSz="889000">
            <a:lnSpc>
              <a:spcPct val="90000"/>
            </a:lnSpc>
            <a:spcBef>
              <a:spcPct val="0"/>
            </a:spcBef>
            <a:spcAft>
              <a:spcPct val="35000"/>
            </a:spcAft>
          </a:pPr>
          <a:r>
            <a:rPr lang="zh-CN" altLang="en-US" sz="2000" kern="1200" dirty="0" smtClean="0"/>
            <a:t>必须定义软件应完成的功能，这条准则要求建立功能模型。</a:t>
          </a:r>
          <a:endParaRPr lang="zh-CN" altLang="en-US" sz="2000" kern="1200" dirty="0"/>
        </a:p>
      </dsp:txBody>
      <dsp:txXfrm>
        <a:off x="438231" y="1073402"/>
        <a:ext cx="5627993" cy="586034"/>
      </dsp:txXfrm>
    </dsp:sp>
    <dsp:sp modelId="{B6FAE114-DBBE-49F6-BB20-65B6ED1F20D9}">
      <dsp:nvSpPr>
        <dsp:cNvPr id="0" name=""/>
        <dsp:cNvSpPr/>
      </dsp:nvSpPr>
      <dsp:spPr>
        <a:xfrm>
          <a:off x="0" y="2364340"/>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446573-5E6C-46C4-AC92-FA749F7E577A}">
      <dsp:nvSpPr>
        <dsp:cNvPr id="0" name=""/>
        <dsp:cNvSpPr/>
      </dsp:nvSpPr>
      <dsp:spPr>
        <a:xfrm>
          <a:off x="406528" y="203961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lvl="0" algn="l" defTabSz="889000">
            <a:lnSpc>
              <a:spcPct val="90000"/>
            </a:lnSpc>
            <a:spcBef>
              <a:spcPct val="0"/>
            </a:spcBef>
            <a:spcAft>
              <a:spcPct val="35000"/>
            </a:spcAft>
          </a:pPr>
          <a:r>
            <a:rPr lang="zh-CN" altLang="en-US" sz="2000" kern="1200" dirty="0" smtClean="0"/>
            <a:t>必须描述作为外部事件结果的软件行为，这条准则要求建立行为模型</a:t>
          </a:r>
          <a:endParaRPr lang="zh-CN" altLang="en-US" sz="2000" kern="1200" dirty="0"/>
        </a:p>
      </dsp:txBody>
      <dsp:txXfrm>
        <a:off x="438231" y="2071322"/>
        <a:ext cx="5627993" cy="586034"/>
      </dsp:txXfrm>
    </dsp:sp>
    <dsp:sp modelId="{4099C57E-479C-4D98-818F-D384FBAED26B}">
      <dsp:nvSpPr>
        <dsp:cNvPr id="0" name=""/>
        <dsp:cNvSpPr/>
      </dsp:nvSpPr>
      <dsp:spPr>
        <a:xfrm>
          <a:off x="0" y="3362260"/>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ED78940-AB15-4682-B070-9F1B242B3A3E}">
      <dsp:nvSpPr>
        <dsp:cNvPr id="0" name=""/>
        <dsp:cNvSpPr/>
      </dsp:nvSpPr>
      <dsp:spPr>
        <a:xfrm>
          <a:off x="406528" y="303753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lvl="0" algn="l" defTabSz="889000">
            <a:lnSpc>
              <a:spcPct val="90000"/>
            </a:lnSpc>
            <a:spcBef>
              <a:spcPct val="0"/>
            </a:spcBef>
            <a:spcAft>
              <a:spcPct val="35000"/>
            </a:spcAft>
          </a:pPr>
          <a:r>
            <a:rPr lang="zh-CN" altLang="en-US" sz="2000" kern="1200" dirty="0" smtClean="0"/>
            <a:t>必须对描述信息、功能和行为的模型进行分解，用层次的方式展示细节。</a:t>
          </a:r>
          <a:endParaRPr lang="zh-CN" altLang="en-US" sz="2000" kern="1200" dirty="0"/>
        </a:p>
      </dsp:txBody>
      <dsp:txXfrm>
        <a:off x="438231" y="3069242"/>
        <a:ext cx="5627993"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2035A-20FD-4C34-BDC3-AE4272C2D678}">
      <dsp:nvSpPr>
        <dsp:cNvPr id="0" name=""/>
        <dsp:cNvSpPr/>
      </dsp:nvSpPr>
      <dsp:spPr>
        <a:xfrm>
          <a:off x="0" y="511356"/>
          <a:ext cx="7453763"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5ED15F-D382-4555-89B1-30683907F32B}">
      <dsp:nvSpPr>
        <dsp:cNvPr id="0" name=""/>
        <dsp:cNvSpPr/>
      </dsp:nvSpPr>
      <dsp:spPr>
        <a:xfrm>
          <a:off x="415890" y="39036"/>
          <a:ext cx="582247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076" tIns="0" rIns="220076" bIns="0" numCol="1" spcCol="1270" anchor="ctr" anchorCtr="0">
          <a:noAutofit/>
        </a:bodyPr>
        <a:lstStyle/>
        <a:p>
          <a:pPr lvl="0" algn="l" defTabSz="889000">
            <a:lnSpc>
              <a:spcPct val="90000"/>
            </a:lnSpc>
            <a:spcBef>
              <a:spcPct val="0"/>
            </a:spcBef>
            <a:spcAft>
              <a:spcPct val="35000"/>
            </a:spcAft>
          </a:pPr>
          <a:r>
            <a:rPr lang="zh-CN" altLang="en-US" sz="2000" kern="1200" dirty="0" smtClean="0"/>
            <a:t>它能在某种程度上演示目标系统的行为，从而便于用户理解，而且还可能进一步揭示出一些分析员目前还不知道的需求。</a:t>
          </a:r>
          <a:endParaRPr lang="zh-CN" altLang="en-US" sz="2000" kern="1200" dirty="0"/>
        </a:p>
      </dsp:txBody>
      <dsp:txXfrm>
        <a:off x="462004" y="85150"/>
        <a:ext cx="5730244" cy="852412"/>
      </dsp:txXfrm>
    </dsp:sp>
    <dsp:sp modelId="{AB7CBF81-9BD9-45E5-9CF9-9A404CB9988F}">
      <dsp:nvSpPr>
        <dsp:cNvPr id="0" name=""/>
        <dsp:cNvSpPr/>
      </dsp:nvSpPr>
      <dsp:spPr>
        <a:xfrm>
          <a:off x="0" y="1962876"/>
          <a:ext cx="7597827"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074FCA3-551E-4751-AE93-C99347EE7306}">
      <dsp:nvSpPr>
        <dsp:cNvPr id="0" name=""/>
        <dsp:cNvSpPr/>
      </dsp:nvSpPr>
      <dsp:spPr>
        <a:xfrm>
          <a:off x="415890" y="1490556"/>
          <a:ext cx="582247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076" tIns="0" rIns="220076" bIns="0" numCol="1" spcCol="1270" anchor="ctr" anchorCtr="0">
          <a:noAutofit/>
        </a:bodyPr>
        <a:lstStyle/>
        <a:p>
          <a:pPr lvl="0" algn="l" defTabSz="889000">
            <a:lnSpc>
              <a:spcPct val="90000"/>
            </a:lnSpc>
            <a:spcBef>
              <a:spcPct val="0"/>
            </a:spcBef>
            <a:spcAft>
              <a:spcPct val="35000"/>
            </a:spcAft>
          </a:pPr>
          <a:r>
            <a:rPr lang="zh-CN" altLang="en-US" sz="2000" kern="1200" smtClean="0"/>
            <a:t>由于情景分析较易为用户所理解，使用这种技术能保证用户在需求分析过程中始终扮演一个积极主动的角色。</a:t>
          </a:r>
          <a:endParaRPr lang="zh-CN" altLang="en-US" sz="2000" kern="1200" dirty="0"/>
        </a:p>
      </dsp:txBody>
      <dsp:txXfrm>
        <a:off x="462004" y="1536670"/>
        <a:ext cx="5730244" cy="85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0E242-FABE-45B0-B9B4-EAE60C73225E}">
      <dsp:nvSpPr>
        <dsp:cNvPr id="0" name=""/>
        <dsp:cNvSpPr/>
      </dsp:nvSpPr>
      <dsp:spPr>
        <a:xfrm rot="5400000">
          <a:off x="-111910" y="113583"/>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CN" sz="1300" kern="1200" dirty="0" smtClean="0"/>
            <a:t>1</a:t>
          </a:r>
          <a:endParaRPr lang="zh-CN" altLang="en-US" sz="2400" kern="1200" dirty="0"/>
        </a:p>
      </dsp:txBody>
      <dsp:txXfrm rot="-5400000">
        <a:off x="1" y="262797"/>
        <a:ext cx="522250" cy="223822"/>
      </dsp:txXfrm>
    </dsp:sp>
    <dsp:sp modelId="{F99F3960-8008-4D39-BEC6-4A5F32EAB198}">
      <dsp:nvSpPr>
        <dsp:cNvPr id="0" name=""/>
        <dsp:cNvSpPr/>
      </dsp:nvSpPr>
      <dsp:spPr>
        <a:xfrm rot="5400000">
          <a:off x="3979091" y="-3455168"/>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进行初步的访谈</a:t>
          </a:r>
          <a:endParaRPr lang="zh-CN" altLang="en-US" sz="2400" kern="1200" dirty="0"/>
        </a:p>
      </dsp:txBody>
      <dsp:txXfrm rot="-5400000">
        <a:off x="522251" y="25345"/>
        <a:ext cx="7374956" cy="437601"/>
      </dsp:txXfrm>
    </dsp:sp>
    <dsp:sp modelId="{6D536DD5-D66B-4D71-8536-973415F4040F}">
      <dsp:nvSpPr>
        <dsp:cNvPr id="0" name=""/>
        <dsp:cNvSpPr/>
      </dsp:nvSpPr>
      <dsp:spPr>
        <a:xfrm rot="5400000">
          <a:off x="-111910" y="736319"/>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2</a:t>
          </a:r>
          <a:endParaRPr lang="zh-CN" altLang="en-US" sz="2400" kern="1200" dirty="0"/>
        </a:p>
      </dsp:txBody>
      <dsp:txXfrm rot="-5400000">
        <a:off x="1" y="885533"/>
        <a:ext cx="522250" cy="223822"/>
      </dsp:txXfrm>
    </dsp:sp>
    <dsp:sp modelId="{504FA798-0EFE-4949-8FC7-CA9910307597}">
      <dsp:nvSpPr>
        <dsp:cNvPr id="0" name=""/>
        <dsp:cNvSpPr/>
      </dsp:nvSpPr>
      <dsp:spPr>
        <a:xfrm rot="5400000">
          <a:off x="3978964" y="-2832305"/>
          <a:ext cx="485202"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开发者和用户分别写出“产品需求”。</a:t>
          </a:r>
          <a:endParaRPr lang="zh-CN" altLang="en-US" sz="2400" kern="1200" dirty="0"/>
        </a:p>
      </dsp:txBody>
      <dsp:txXfrm rot="-5400000">
        <a:off x="522251" y="648094"/>
        <a:ext cx="7374943" cy="437830"/>
      </dsp:txXfrm>
    </dsp:sp>
    <dsp:sp modelId="{FE4F20F1-DEF7-4310-86E0-7E721EC505E2}">
      <dsp:nvSpPr>
        <dsp:cNvPr id="0" name=""/>
        <dsp:cNvSpPr/>
      </dsp:nvSpPr>
      <dsp:spPr>
        <a:xfrm rot="5400000">
          <a:off x="-111910" y="1359054"/>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3</a:t>
          </a:r>
          <a:endParaRPr lang="zh-CN" altLang="en-US" sz="2400" kern="1200" dirty="0"/>
        </a:p>
      </dsp:txBody>
      <dsp:txXfrm rot="-5400000">
        <a:off x="1" y="1508268"/>
        <a:ext cx="522250" cy="223822"/>
      </dsp:txXfrm>
    </dsp:sp>
    <dsp:sp modelId="{6447306C-A7AC-4EE2-AC92-43001690F213}">
      <dsp:nvSpPr>
        <dsp:cNvPr id="0" name=""/>
        <dsp:cNvSpPr/>
      </dsp:nvSpPr>
      <dsp:spPr>
        <a:xfrm rot="5400000">
          <a:off x="3979091" y="-2209697"/>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开会讨论，各自展示需求列表</a:t>
          </a:r>
          <a:endParaRPr lang="zh-CN" altLang="en-US" sz="2400" kern="1200" dirty="0"/>
        </a:p>
      </dsp:txBody>
      <dsp:txXfrm rot="-5400000">
        <a:off x="522251" y="1270816"/>
        <a:ext cx="7374956" cy="437601"/>
      </dsp:txXfrm>
    </dsp:sp>
    <dsp:sp modelId="{1E7028D5-D760-49CC-AFB3-6404EB421397}">
      <dsp:nvSpPr>
        <dsp:cNvPr id="0" name=""/>
        <dsp:cNvSpPr/>
      </dsp:nvSpPr>
      <dsp:spPr>
        <a:xfrm rot="5400000">
          <a:off x="-111910" y="1981790"/>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4</a:t>
          </a:r>
          <a:endParaRPr lang="zh-CN" altLang="en-US" sz="2400" kern="1200" dirty="0"/>
        </a:p>
      </dsp:txBody>
      <dsp:txXfrm rot="-5400000">
        <a:off x="1" y="2131004"/>
        <a:ext cx="522250" cy="223822"/>
      </dsp:txXfrm>
    </dsp:sp>
    <dsp:sp modelId="{C7BFE422-643D-4182-BD44-9646D10F7068}">
      <dsp:nvSpPr>
        <dsp:cNvPr id="0" name=""/>
        <dsp:cNvSpPr/>
      </dsp:nvSpPr>
      <dsp:spPr>
        <a:xfrm rot="5400000">
          <a:off x="3979091" y="-1586961"/>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得出了意见一致，为需求列表制定小型规格说明</a:t>
          </a:r>
          <a:endParaRPr lang="zh-CN" altLang="en-US" sz="2400" kern="1200" dirty="0"/>
        </a:p>
      </dsp:txBody>
      <dsp:txXfrm rot="-5400000">
        <a:off x="522251" y="1893552"/>
        <a:ext cx="7374956" cy="437601"/>
      </dsp:txXfrm>
    </dsp:sp>
    <dsp:sp modelId="{2AD9E5AA-68BA-4189-BE4F-38F5145B4D7C}">
      <dsp:nvSpPr>
        <dsp:cNvPr id="0" name=""/>
        <dsp:cNvSpPr/>
      </dsp:nvSpPr>
      <dsp:spPr>
        <a:xfrm rot="5400000">
          <a:off x="-111910" y="2604525"/>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5</a:t>
          </a:r>
          <a:endParaRPr lang="zh-CN" altLang="en-US" sz="2400" kern="1200" dirty="0"/>
        </a:p>
      </dsp:txBody>
      <dsp:txXfrm rot="-5400000">
        <a:off x="1" y="2753739"/>
        <a:ext cx="522250" cy="223822"/>
      </dsp:txXfrm>
    </dsp:sp>
    <dsp:sp modelId="{C2C22188-07B7-4C0D-BA57-76A6E6C5430F}">
      <dsp:nvSpPr>
        <dsp:cNvPr id="0" name=""/>
        <dsp:cNvSpPr/>
      </dsp:nvSpPr>
      <dsp:spPr>
        <a:xfrm rot="5400000">
          <a:off x="3979091" y="-964226"/>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根据会议结果，起草完整的软件需求规格说明</a:t>
          </a:r>
          <a:endParaRPr lang="zh-CN" altLang="en-US" sz="2400" kern="1200" dirty="0"/>
        </a:p>
      </dsp:txBody>
      <dsp:txXfrm rot="-5400000">
        <a:off x="522251" y="2516287"/>
        <a:ext cx="7374956" cy="437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3333F-769F-4E1C-93E4-52D2B220BDAD}">
      <dsp:nvSpPr>
        <dsp:cNvPr id="0" name=""/>
        <dsp:cNvSpPr/>
      </dsp:nvSpPr>
      <dsp:spPr>
        <a:xfrm>
          <a:off x="0" y="442935"/>
          <a:ext cx="8029786" cy="705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895141C-09BB-4E52-8E90-923091C4F3EE}">
      <dsp:nvSpPr>
        <dsp:cNvPr id="0" name=""/>
        <dsp:cNvSpPr/>
      </dsp:nvSpPr>
      <dsp:spPr>
        <a:xfrm>
          <a:off x="401489" y="29655"/>
          <a:ext cx="5620850" cy="8265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2455" tIns="0" rIns="212455" bIns="0" numCol="1" spcCol="1270" anchor="ctr" anchorCtr="0">
          <a:noAutofit/>
        </a:bodyPr>
        <a:lstStyle/>
        <a:p>
          <a:pPr lvl="0" algn="l" defTabSz="1066800">
            <a:lnSpc>
              <a:spcPct val="90000"/>
            </a:lnSpc>
            <a:spcBef>
              <a:spcPct val="0"/>
            </a:spcBef>
            <a:spcAft>
              <a:spcPct val="35000"/>
            </a:spcAft>
          </a:pPr>
          <a:r>
            <a:rPr lang="zh-CN" altLang="en-US" sz="2400" kern="1200" dirty="0" smtClean="0"/>
            <a:t>快速原型应该具备的第一个特性是“快速”。</a:t>
          </a:r>
          <a:endParaRPr lang="zh-CN" altLang="en-US" sz="2400" kern="1200" dirty="0"/>
        </a:p>
      </dsp:txBody>
      <dsp:txXfrm>
        <a:off x="441838" y="70004"/>
        <a:ext cx="5540152" cy="745862"/>
      </dsp:txXfrm>
    </dsp:sp>
    <dsp:sp modelId="{FDFFE03F-FA76-495D-9ACA-530DC318B4C0}">
      <dsp:nvSpPr>
        <dsp:cNvPr id="0" name=""/>
        <dsp:cNvSpPr/>
      </dsp:nvSpPr>
      <dsp:spPr>
        <a:xfrm>
          <a:off x="0" y="1713016"/>
          <a:ext cx="8029786" cy="705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C2538D-BD66-4504-B1D2-74BBF71609A1}">
      <dsp:nvSpPr>
        <dsp:cNvPr id="0" name=""/>
        <dsp:cNvSpPr/>
      </dsp:nvSpPr>
      <dsp:spPr>
        <a:xfrm>
          <a:off x="401489" y="1299735"/>
          <a:ext cx="5620850" cy="8265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2455" tIns="0" rIns="212455" bIns="0" numCol="1" spcCol="1270" anchor="ctr" anchorCtr="0">
          <a:noAutofit/>
        </a:bodyPr>
        <a:lstStyle/>
        <a:p>
          <a:pPr lvl="0" algn="l" defTabSz="1066800">
            <a:lnSpc>
              <a:spcPct val="90000"/>
            </a:lnSpc>
            <a:spcBef>
              <a:spcPct val="0"/>
            </a:spcBef>
            <a:spcAft>
              <a:spcPct val="35000"/>
            </a:spcAft>
          </a:pPr>
          <a:r>
            <a:rPr lang="zh-CN" altLang="en-US" sz="2400" kern="1200" dirty="0" smtClean="0"/>
            <a:t>快速原型应该具备的第二个特性是“容易修改”。</a:t>
          </a:r>
          <a:endParaRPr lang="zh-CN" altLang="en-US" sz="2400" kern="1200" dirty="0"/>
        </a:p>
      </dsp:txBody>
      <dsp:txXfrm>
        <a:off x="441838" y="1340084"/>
        <a:ext cx="5540152"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D23AC-345E-469D-8979-66D336C2B07C}">
      <dsp:nvSpPr>
        <dsp:cNvPr id="0" name=""/>
        <dsp:cNvSpPr/>
      </dsp:nvSpPr>
      <dsp:spPr>
        <a:xfrm>
          <a:off x="0" y="33249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A9CEFB5-8115-4065-AF11-D65CCE854F40}">
      <dsp:nvSpPr>
        <dsp:cNvPr id="0" name=""/>
        <dsp:cNvSpPr/>
      </dsp:nvSpPr>
      <dsp:spPr>
        <a:xfrm>
          <a:off x="421246" y="777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889000">
            <a:lnSpc>
              <a:spcPct val="90000"/>
            </a:lnSpc>
            <a:spcBef>
              <a:spcPct val="0"/>
            </a:spcBef>
            <a:spcAft>
              <a:spcPct val="35000"/>
            </a:spcAft>
          </a:pPr>
          <a:r>
            <a:rPr lang="zh-CN" altLang="en-US" sz="2000" kern="1200" dirty="0" smtClean="0"/>
            <a:t>一致性所有需求必须是一致的，任何一条需求不能和其他需求互相矛盾。</a:t>
          </a:r>
          <a:endParaRPr lang="zh-CN" altLang="en-US" sz="2000" kern="1200" dirty="0"/>
        </a:p>
      </dsp:txBody>
      <dsp:txXfrm>
        <a:off x="452949" y="39478"/>
        <a:ext cx="5834049" cy="586034"/>
      </dsp:txXfrm>
    </dsp:sp>
    <dsp:sp modelId="{573FD35A-60BE-44B3-9B15-0D186CE92D6B}">
      <dsp:nvSpPr>
        <dsp:cNvPr id="0" name=""/>
        <dsp:cNvSpPr/>
      </dsp:nvSpPr>
      <dsp:spPr>
        <a:xfrm>
          <a:off x="0" y="133041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2E84B2-E76C-4023-9ECD-84EE1B31B50E}">
      <dsp:nvSpPr>
        <dsp:cNvPr id="0" name=""/>
        <dsp:cNvSpPr/>
      </dsp:nvSpPr>
      <dsp:spPr>
        <a:xfrm>
          <a:off x="421246" y="100569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889000">
            <a:lnSpc>
              <a:spcPct val="90000"/>
            </a:lnSpc>
            <a:spcBef>
              <a:spcPct val="0"/>
            </a:spcBef>
            <a:spcAft>
              <a:spcPct val="35000"/>
            </a:spcAft>
          </a:pPr>
          <a:r>
            <a:rPr lang="zh-CN" altLang="en-US" sz="2000" kern="1200" dirty="0" smtClean="0"/>
            <a:t>完整性需求必须是完整的，规格说明书应该包括用户需要的每一个功能或性能。</a:t>
          </a:r>
          <a:endParaRPr lang="zh-CN" altLang="en-US" sz="2000" kern="1200" dirty="0"/>
        </a:p>
      </dsp:txBody>
      <dsp:txXfrm>
        <a:off x="452949" y="1037398"/>
        <a:ext cx="5834049" cy="586034"/>
      </dsp:txXfrm>
    </dsp:sp>
    <dsp:sp modelId="{9FF71798-EF00-46B1-A53E-568D0A1BD4D8}">
      <dsp:nvSpPr>
        <dsp:cNvPr id="0" name=""/>
        <dsp:cNvSpPr/>
      </dsp:nvSpPr>
      <dsp:spPr>
        <a:xfrm>
          <a:off x="0" y="232833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5C30B7-B6C9-48B4-A339-04789BEB710D}">
      <dsp:nvSpPr>
        <dsp:cNvPr id="0" name=""/>
        <dsp:cNvSpPr/>
      </dsp:nvSpPr>
      <dsp:spPr>
        <a:xfrm>
          <a:off x="421246" y="200361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889000">
            <a:lnSpc>
              <a:spcPct val="90000"/>
            </a:lnSpc>
            <a:spcBef>
              <a:spcPct val="0"/>
            </a:spcBef>
            <a:spcAft>
              <a:spcPct val="35000"/>
            </a:spcAft>
          </a:pPr>
          <a:r>
            <a:rPr lang="zh-CN" altLang="en-US" sz="2000" kern="1200" dirty="0" smtClean="0"/>
            <a:t>现实性指定的需求应该是用现有的硬件技术和软件技术基本上可以实现的。</a:t>
          </a:r>
          <a:endParaRPr lang="zh-CN" altLang="en-US" sz="2000" kern="1200" dirty="0"/>
        </a:p>
      </dsp:txBody>
      <dsp:txXfrm>
        <a:off x="452949" y="2035318"/>
        <a:ext cx="5834049" cy="586034"/>
      </dsp:txXfrm>
    </dsp:sp>
    <dsp:sp modelId="{1F5E6E75-0665-4359-9632-7002D8744E78}">
      <dsp:nvSpPr>
        <dsp:cNvPr id="0" name=""/>
        <dsp:cNvSpPr/>
      </dsp:nvSpPr>
      <dsp:spPr>
        <a:xfrm>
          <a:off x="0" y="3326256"/>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EA2DF1A-6626-4345-BD24-DBBA1A1F160E}">
      <dsp:nvSpPr>
        <dsp:cNvPr id="0" name=""/>
        <dsp:cNvSpPr/>
      </dsp:nvSpPr>
      <dsp:spPr>
        <a:xfrm>
          <a:off x="421246" y="3001536"/>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lvl="0" algn="l" defTabSz="889000">
            <a:lnSpc>
              <a:spcPct val="90000"/>
            </a:lnSpc>
            <a:spcBef>
              <a:spcPct val="0"/>
            </a:spcBef>
            <a:spcAft>
              <a:spcPct val="35000"/>
            </a:spcAft>
          </a:pPr>
          <a:r>
            <a:rPr lang="zh-CN" altLang="en-US" sz="2000" kern="1200" dirty="0" smtClean="0"/>
            <a:t>有效性必须证明需求是正确有效的，确实能解决用户面对的问题。</a:t>
          </a:r>
          <a:endParaRPr lang="zh-CN" altLang="en-US" sz="2000" kern="1200" dirty="0"/>
        </a:p>
      </dsp:txBody>
      <dsp:txXfrm>
        <a:off x="452949" y="3033239"/>
        <a:ext cx="5834049" cy="586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3658B-2AF8-441B-933F-C47D781DBCF5}">
      <dsp:nvSpPr>
        <dsp:cNvPr id="0" name=""/>
        <dsp:cNvSpPr/>
      </dsp:nvSpPr>
      <dsp:spPr>
        <a:xfrm>
          <a:off x="0" y="343011"/>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4835E2A-2CE7-4056-BE91-5B0842364A0D}">
      <dsp:nvSpPr>
        <dsp:cNvPr id="0" name=""/>
        <dsp:cNvSpPr/>
      </dsp:nvSpPr>
      <dsp:spPr>
        <a:xfrm>
          <a:off x="324702" y="62571"/>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lvl="0" algn="l" defTabSz="844550">
            <a:lnSpc>
              <a:spcPct val="90000"/>
            </a:lnSpc>
            <a:spcBef>
              <a:spcPct val="0"/>
            </a:spcBef>
            <a:spcAft>
              <a:spcPct val="35000"/>
            </a:spcAft>
          </a:pPr>
          <a:r>
            <a:rPr lang="zh-CN" sz="1900" kern="1200" dirty="0" smtClean="0"/>
            <a:t>验证需求的一致性</a:t>
          </a:r>
          <a:endParaRPr lang="zh-CN" altLang="en-US" sz="1900" kern="1200" dirty="0"/>
        </a:p>
      </dsp:txBody>
      <dsp:txXfrm>
        <a:off x="352082" y="89951"/>
        <a:ext cx="4491081" cy="506120"/>
      </dsp:txXfrm>
    </dsp:sp>
    <dsp:sp modelId="{477D5199-6B81-4F30-881C-B6A42E165330}">
      <dsp:nvSpPr>
        <dsp:cNvPr id="0" name=""/>
        <dsp:cNvSpPr/>
      </dsp:nvSpPr>
      <dsp:spPr>
        <a:xfrm>
          <a:off x="0" y="1204851"/>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9FCC41B-8AAD-4F6B-B5AD-DD4DFEF822D1}">
      <dsp:nvSpPr>
        <dsp:cNvPr id="0" name=""/>
        <dsp:cNvSpPr/>
      </dsp:nvSpPr>
      <dsp:spPr>
        <a:xfrm>
          <a:off x="324702" y="924411"/>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lvl="0" algn="l" defTabSz="844550">
            <a:lnSpc>
              <a:spcPct val="90000"/>
            </a:lnSpc>
            <a:spcBef>
              <a:spcPct val="0"/>
            </a:spcBef>
            <a:spcAft>
              <a:spcPct val="35000"/>
            </a:spcAft>
          </a:pPr>
          <a:r>
            <a:rPr lang="zh-CN" sz="1900" kern="1200" dirty="0" smtClean="0"/>
            <a:t>验证需求的现实性</a:t>
          </a:r>
          <a:endParaRPr lang="zh-CN" altLang="en-US" sz="1900" kern="1200" dirty="0"/>
        </a:p>
      </dsp:txBody>
      <dsp:txXfrm>
        <a:off x="352082" y="951791"/>
        <a:ext cx="4491081" cy="506120"/>
      </dsp:txXfrm>
    </dsp:sp>
    <dsp:sp modelId="{703E1FA8-B11E-407F-A660-A02EE526E729}">
      <dsp:nvSpPr>
        <dsp:cNvPr id="0" name=""/>
        <dsp:cNvSpPr/>
      </dsp:nvSpPr>
      <dsp:spPr>
        <a:xfrm>
          <a:off x="0" y="2066692"/>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B181E6F-E6DD-4676-BAFE-905882B674C2}">
      <dsp:nvSpPr>
        <dsp:cNvPr id="0" name=""/>
        <dsp:cNvSpPr/>
      </dsp:nvSpPr>
      <dsp:spPr>
        <a:xfrm>
          <a:off x="324702" y="1786252"/>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lvl="0" algn="l" defTabSz="844550">
            <a:lnSpc>
              <a:spcPct val="90000"/>
            </a:lnSpc>
            <a:spcBef>
              <a:spcPct val="0"/>
            </a:spcBef>
            <a:spcAft>
              <a:spcPct val="35000"/>
            </a:spcAft>
          </a:pPr>
          <a:r>
            <a:rPr lang="zh-CN" sz="1900" kern="1200" dirty="0" smtClean="0"/>
            <a:t>验证需求的完整性和有效性</a:t>
          </a:r>
          <a:endParaRPr lang="zh-CN" altLang="en-US" sz="1900" kern="1200" dirty="0"/>
        </a:p>
      </dsp:txBody>
      <dsp:txXfrm>
        <a:off x="352082" y="1813632"/>
        <a:ext cx="4491081" cy="506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F1F65-3F51-49F5-87C3-83AE89A2A00F}">
      <dsp:nvSpPr>
        <dsp:cNvPr id="0" name=""/>
        <dsp:cNvSpPr/>
      </dsp:nvSpPr>
      <dsp:spPr>
        <a:xfrm>
          <a:off x="0" y="344941"/>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66E65B-72A4-434F-A8BA-7C064938C503}">
      <dsp:nvSpPr>
        <dsp:cNvPr id="0" name=""/>
        <dsp:cNvSpPr/>
      </dsp:nvSpPr>
      <dsp:spPr>
        <a:xfrm>
          <a:off x="417646" y="43779"/>
          <a:ext cx="710001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lvl="0" algn="l" defTabSz="889000">
            <a:lnSpc>
              <a:spcPct val="90000"/>
            </a:lnSpc>
            <a:spcBef>
              <a:spcPct val="0"/>
            </a:spcBef>
            <a:spcAft>
              <a:spcPct val="35000"/>
            </a:spcAft>
          </a:pPr>
          <a:r>
            <a:rPr lang="zh-CN" sz="2000" kern="1200" dirty="0" smtClean="0">
              <a:latin typeface="+mn-ea"/>
              <a:ea typeface="+mn-ea"/>
            </a:rPr>
            <a:t>必须有形式化的语法</a:t>
          </a:r>
          <a:r>
            <a:rPr lang="en-US" sz="2000" kern="1200" dirty="0" smtClean="0">
              <a:latin typeface="+mn-ea"/>
              <a:ea typeface="+mn-ea"/>
            </a:rPr>
            <a:t>(</a:t>
          </a:r>
          <a:r>
            <a:rPr lang="zh-CN" sz="2000" kern="1200" dirty="0" smtClean="0">
              <a:latin typeface="+mn-ea"/>
              <a:ea typeface="+mn-ea"/>
            </a:rPr>
            <a:t>或表</a:t>
          </a:r>
          <a:r>
            <a:rPr lang="en-US" sz="2000" kern="1200" dirty="0" smtClean="0">
              <a:latin typeface="+mn-ea"/>
              <a:ea typeface="+mn-ea"/>
            </a:rPr>
            <a:t>)</a:t>
          </a:r>
          <a:r>
            <a:rPr lang="zh-CN" sz="2000" kern="1200" dirty="0" smtClean="0">
              <a:latin typeface="+mn-ea"/>
              <a:ea typeface="+mn-ea"/>
            </a:rPr>
            <a:t>，因此可以用计算机自动处理使用这种语法说明的内容。</a:t>
          </a:r>
          <a:endParaRPr lang="zh-CN" altLang="en-US" sz="2000" kern="1200" dirty="0">
            <a:latin typeface="+mn-ea"/>
            <a:ea typeface="+mn-ea"/>
          </a:endParaRPr>
        </a:p>
      </dsp:txBody>
      <dsp:txXfrm>
        <a:off x="449349" y="75482"/>
        <a:ext cx="7036607" cy="586034"/>
      </dsp:txXfrm>
    </dsp:sp>
    <dsp:sp modelId="{D86528A5-F145-4D6F-A15D-C0071D77DD8A}">
      <dsp:nvSpPr>
        <dsp:cNvPr id="0" name=""/>
        <dsp:cNvSpPr/>
      </dsp:nvSpPr>
      <dsp:spPr>
        <a:xfrm>
          <a:off x="0" y="1366419"/>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11B225-0BC7-437C-AEC4-C8A23E8D0321}">
      <dsp:nvSpPr>
        <dsp:cNvPr id="0" name=""/>
        <dsp:cNvSpPr/>
      </dsp:nvSpPr>
      <dsp:spPr>
        <a:xfrm>
          <a:off x="417646" y="1041699"/>
          <a:ext cx="702733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mn-ea"/>
              <a:ea typeface="+mn-ea"/>
            </a:rPr>
            <a:t>使用这个软件工具能够导出详细的文档。</a:t>
          </a:r>
          <a:endParaRPr lang="zh-CN" altLang="en-US" sz="2000" kern="1200" dirty="0">
            <a:latin typeface="+mn-ea"/>
            <a:ea typeface="+mn-ea"/>
          </a:endParaRPr>
        </a:p>
      </dsp:txBody>
      <dsp:txXfrm>
        <a:off x="449349" y="1073402"/>
        <a:ext cx="6963929" cy="586034"/>
      </dsp:txXfrm>
    </dsp:sp>
    <dsp:sp modelId="{13678D81-0C6A-4809-9547-663FB96A1649}">
      <dsp:nvSpPr>
        <dsp:cNvPr id="0" name=""/>
        <dsp:cNvSpPr/>
      </dsp:nvSpPr>
      <dsp:spPr>
        <a:xfrm>
          <a:off x="0" y="2364340"/>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CE1576-D262-412B-AA5A-2A056C56D0B7}">
      <dsp:nvSpPr>
        <dsp:cNvPr id="0" name=""/>
        <dsp:cNvSpPr/>
      </dsp:nvSpPr>
      <dsp:spPr>
        <a:xfrm>
          <a:off x="417646" y="2039619"/>
          <a:ext cx="710001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lvl="0" algn="l" defTabSz="889000">
            <a:lnSpc>
              <a:spcPct val="90000"/>
            </a:lnSpc>
            <a:spcBef>
              <a:spcPct val="0"/>
            </a:spcBef>
            <a:spcAft>
              <a:spcPct val="35000"/>
            </a:spcAft>
          </a:pPr>
          <a:r>
            <a:rPr lang="zh-CN" sz="2000" kern="1200" dirty="0" smtClean="0">
              <a:latin typeface="+mn-ea"/>
              <a:ea typeface="+mn-ea"/>
            </a:rPr>
            <a:t>必须提供分析</a:t>
          </a:r>
          <a:r>
            <a:rPr lang="en-US" sz="2000" kern="1200" dirty="0" smtClean="0">
              <a:latin typeface="+mn-ea"/>
              <a:ea typeface="+mn-ea"/>
            </a:rPr>
            <a:t>(</a:t>
          </a:r>
          <a:r>
            <a:rPr lang="zh-CN" sz="2000" kern="1200" dirty="0" smtClean="0">
              <a:latin typeface="+mn-ea"/>
              <a:ea typeface="+mn-ea"/>
            </a:rPr>
            <a:t>测试</a:t>
          </a:r>
          <a:r>
            <a:rPr lang="en-US" sz="2000" kern="1200" dirty="0" smtClean="0">
              <a:latin typeface="+mn-ea"/>
              <a:ea typeface="+mn-ea"/>
            </a:rPr>
            <a:t>)</a:t>
          </a:r>
          <a:r>
            <a:rPr lang="zh-CN" sz="2000" kern="1200" dirty="0" smtClean="0">
              <a:latin typeface="+mn-ea"/>
              <a:ea typeface="+mn-ea"/>
            </a:rPr>
            <a:t>规格说明书的不一致性和冗余性的手段，并且应该能够产生一组报告指明对完整性分析的结果。</a:t>
          </a:r>
          <a:endParaRPr lang="zh-CN" sz="2000" kern="1200" dirty="0">
            <a:latin typeface="+mn-ea"/>
            <a:ea typeface="+mn-ea"/>
          </a:endParaRPr>
        </a:p>
      </dsp:txBody>
      <dsp:txXfrm>
        <a:off x="449349" y="2071322"/>
        <a:ext cx="7036607" cy="586034"/>
      </dsp:txXfrm>
    </dsp:sp>
    <dsp:sp modelId="{992682DF-2937-4D96-ADAD-93D0E4C8541A}">
      <dsp:nvSpPr>
        <dsp:cNvPr id="0" name=""/>
        <dsp:cNvSpPr/>
      </dsp:nvSpPr>
      <dsp:spPr>
        <a:xfrm>
          <a:off x="0" y="3362260"/>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E266F7D-B9D7-4CA5-AD0D-8CA02421F100}">
      <dsp:nvSpPr>
        <dsp:cNvPr id="0" name=""/>
        <dsp:cNvSpPr/>
      </dsp:nvSpPr>
      <dsp:spPr>
        <a:xfrm>
          <a:off x="417646" y="3037539"/>
          <a:ext cx="723917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mn-ea"/>
              <a:ea typeface="+mn-ea"/>
            </a:rPr>
            <a:t>使用这个软件工具之后，应该能够改进通信状况。</a:t>
          </a:r>
          <a:endParaRPr lang="zh-CN" altLang="en-US" sz="2000" kern="1200" dirty="0">
            <a:latin typeface="+mn-ea"/>
            <a:ea typeface="+mn-ea"/>
          </a:endParaRPr>
        </a:p>
      </dsp:txBody>
      <dsp:txXfrm>
        <a:off x="449349" y="3069242"/>
        <a:ext cx="7175767" cy="586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F1F65-3F51-49F5-87C3-83AE89A2A00F}">
      <dsp:nvSpPr>
        <dsp:cNvPr id="0" name=""/>
        <dsp:cNvSpPr/>
      </dsp:nvSpPr>
      <dsp:spPr>
        <a:xfrm>
          <a:off x="0" y="553527"/>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66E65B-72A4-434F-A8BA-7C064938C503}">
      <dsp:nvSpPr>
        <dsp:cNvPr id="0" name=""/>
        <dsp:cNvSpPr/>
      </dsp:nvSpPr>
      <dsp:spPr>
        <a:xfrm>
          <a:off x="428447" y="287847"/>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sz="2000" kern="1200" dirty="0" smtClean="0"/>
            <a:t>描述任何应用领域的信息系统。</a:t>
          </a:r>
          <a:endParaRPr lang="zh-CN" altLang="en-US" sz="2000" kern="1200" dirty="0"/>
        </a:p>
      </dsp:txBody>
      <dsp:txXfrm>
        <a:off x="454386" y="313786"/>
        <a:ext cx="5946388" cy="479482"/>
      </dsp:txXfrm>
    </dsp:sp>
    <dsp:sp modelId="{CBE6F87C-31F9-4216-BEB9-72292B234721}">
      <dsp:nvSpPr>
        <dsp:cNvPr id="0" name=""/>
        <dsp:cNvSpPr/>
      </dsp:nvSpPr>
      <dsp:spPr>
        <a:xfrm>
          <a:off x="0" y="1370008"/>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FDEE38-7EB2-44A3-9C6B-61ABDD698853}">
      <dsp:nvSpPr>
        <dsp:cNvPr id="0" name=""/>
        <dsp:cNvSpPr/>
      </dsp:nvSpPr>
      <dsp:spPr>
        <a:xfrm>
          <a:off x="428447" y="1104328"/>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00100">
            <a:lnSpc>
              <a:spcPct val="90000"/>
            </a:lnSpc>
            <a:spcBef>
              <a:spcPct val="0"/>
            </a:spcBef>
            <a:spcAft>
              <a:spcPct val="35000"/>
            </a:spcAft>
          </a:pPr>
          <a:r>
            <a:rPr lang="zh-CN" sz="1800" kern="1200" dirty="0" smtClean="0"/>
            <a:t>创建一个数据库保存对该信息系统的描述符。</a:t>
          </a:r>
          <a:endParaRPr lang="zh-CN" sz="1800" kern="1200" dirty="0"/>
        </a:p>
      </dsp:txBody>
      <dsp:txXfrm>
        <a:off x="454386" y="1130267"/>
        <a:ext cx="5946388" cy="479482"/>
      </dsp:txXfrm>
    </dsp:sp>
    <dsp:sp modelId="{95D6827A-DBF6-4F9D-9345-C015AF28703E}">
      <dsp:nvSpPr>
        <dsp:cNvPr id="0" name=""/>
        <dsp:cNvSpPr/>
      </dsp:nvSpPr>
      <dsp:spPr>
        <a:xfrm>
          <a:off x="0" y="2186488"/>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58EF49-7D76-4484-BAB7-AD6CAC3FD0A7}">
      <dsp:nvSpPr>
        <dsp:cNvPr id="0" name=""/>
        <dsp:cNvSpPr/>
      </dsp:nvSpPr>
      <dsp:spPr>
        <a:xfrm>
          <a:off x="428447" y="1920808"/>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00100">
            <a:lnSpc>
              <a:spcPct val="90000"/>
            </a:lnSpc>
            <a:spcBef>
              <a:spcPct val="0"/>
            </a:spcBef>
            <a:spcAft>
              <a:spcPct val="35000"/>
            </a:spcAft>
          </a:pPr>
          <a:r>
            <a:rPr lang="zh-CN" sz="1800" kern="1200" dirty="0" smtClean="0"/>
            <a:t>对描述符施加增加、删除和更改等操作。</a:t>
          </a:r>
          <a:endParaRPr lang="zh-CN" sz="1800" kern="1200" dirty="0"/>
        </a:p>
      </dsp:txBody>
      <dsp:txXfrm>
        <a:off x="454386" y="1946747"/>
        <a:ext cx="5946388" cy="479482"/>
      </dsp:txXfrm>
    </dsp:sp>
    <dsp:sp modelId="{FDFA82DF-CA1A-4299-8C5C-342773328C73}">
      <dsp:nvSpPr>
        <dsp:cNvPr id="0" name=""/>
        <dsp:cNvSpPr/>
      </dsp:nvSpPr>
      <dsp:spPr>
        <a:xfrm>
          <a:off x="0" y="3002968"/>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C2743B-B91A-4A50-85A0-C2AF314B6599}">
      <dsp:nvSpPr>
        <dsp:cNvPr id="0" name=""/>
        <dsp:cNvSpPr/>
      </dsp:nvSpPr>
      <dsp:spPr>
        <a:xfrm>
          <a:off x="428447" y="2737288"/>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00100">
            <a:lnSpc>
              <a:spcPct val="90000"/>
            </a:lnSpc>
            <a:spcBef>
              <a:spcPct val="0"/>
            </a:spcBef>
            <a:spcAft>
              <a:spcPct val="35000"/>
            </a:spcAft>
          </a:pPr>
          <a:r>
            <a:rPr lang="zh-CN" sz="1800" kern="1200" dirty="0" smtClean="0"/>
            <a:t>产生格式化的文档和关于规格说明书的各种分析报告。</a:t>
          </a:r>
          <a:endParaRPr lang="zh-CN" sz="1800" kern="1200" dirty="0"/>
        </a:p>
      </dsp:txBody>
      <dsp:txXfrm>
        <a:off x="454386" y="2763227"/>
        <a:ext cx="5946388"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anose="020B0604020202020204" pitchFamily="34" charset="0"/>
              <a:buNone/>
              <a:defRPr kumimoji="1"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buFont typeface="Arial" panose="020B0604020202020204" pitchFamily="34" charset="0"/>
              <a:buNone/>
              <a:defRPr kumimoji="1"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Arial" panose="020B0604020202020204" pitchFamily="34" charset="0"/>
              <a:buNone/>
              <a:defRPr kumimoji="1"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2051" name="Rectangle 3"/>
          <p:cNvSpPr>
            <a:spLocks noGrp="1" noChangeArrowheads="1"/>
          </p:cNvSpPr>
          <p:nvPr>
            <p:ph type="dt" idx="1"/>
          </p:nvPr>
        </p:nvSpPr>
        <p:spPr bwMode="auto">
          <a:xfrm>
            <a:off x="3883025" y="0"/>
            <a:ext cx="2971800" cy="457200"/>
          </a:xfrm>
          <a:prstGeom prst="rect">
            <a:avLst/>
          </a:prstGeom>
          <a:noFill/>
          <a:ln>
            <a:noFill/>
          </a:ln>
          <a:effectLst/>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48" name="Rectangle 4"/>
          <p:cNvSpPr>
            <a:spLocks noGrp="1" noRot="1" noChangeAspect="1"/>
          </p:cNvSpPr>
          <p:nvPr>
            <p:ph type="sldImg" idx="2"/>
          </p:nvPr>
        </p:nvSpPr>
        <p:spPr>
          <a:xfrm>
            <a:off x="1143000" y="682625"/>
            <a:ext cx="4568825" cy="3432175"/>
          </a:xfrm>
          <a:prstGeom prst="rect">
            <a:avLst/>
          </a:prstGeom>
          <a:noFill/>
          <a:ln w="9525">
            <a:noFill/>
          </a:ln>
        </p:spPr>
      </p:sp>
      <p:sp>
        <p:nvSpPr>
          <p:cNvPr id="2053" name="Rectangle 5"/>
          <p:cNvSpPr>
            <a:spLocks noGrp="1" noChangeArrowheads="1"/>
          </p:cNvSpPr>
          <p:nvPr>
            <p:ph type="body" sz="quarter" idx="3"/>
          </p:nvPr>
        </p:nvSpPr>
        <p:spPr bwMode="auto">
          <a:xfrm>
            <a:off x="685800" y="4341813"/>
            <a:ext cx="5486400" cy="4116388"/>
          </a:xfrm>
          <a:prstGeom prst="rect">
            <a:avLst/>
          </a:prstGeom>
          <a:noFill/>
          <a:ln>
            <a:noFill/>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宋体" panose="02010600030101010101" pitchFamily="2" charset="-122"/>
              </a:rPr>
              <a:t>单击此处编辑母版文本样式</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3625"/>
            <a:ext cx="2971800" cy="457200"/>
          </a:xfrm>
          <a:prstGeom prst="rect">
            <a:avLst/>
          </a:prstGeom>
          <a:noFill/>
          <a:ln>
            <a:noFill/>
          </a:ln>
          <a:effectLst/>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2055" name="Rectangle 7"/>
          <p:cNvSpPr>
            <a:spLocks noGrp="1" noChangeArrowheads="1"/>
          </p:cNvSpPr>
          <p:nvPr>
            <p:ph type="sldNum" sz="quarter" idx="5"/>
          </p:nvPr>
        </p:nvSpPr>
        <p:spPr bwMode="auto">
          <a:xfrm>
            <a:off x="3883025" y="8683625"/>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5618" name="幻灯片图像占位符 1"/>
          <p:cNvSpPr>
            <a:spLocks noGrp="1" noRot="1" noChangeAspect="1" noTextEdit="1"/>
          </p:cNvSpPr>
          <p:nvPr>
            <p:ph type="sldImg"/>
          </p:nvPr>
        </p:nvSpPr>
        <p:spPr>
          <a:ln>
            <a:solidFill>
              <a:srgbClr val="000000">
                <a:alpha val="100000"/>
              </a:srgbClr>
            </a:solidFill>
            <a:miter lim="800000"/>
          </a:ln>
        </p:spPr>
      </p:sp>
      <p:sp>
        <p:nvSpPr>
          <p:cNvPr id="113561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356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4834" name="幻灯片图像占位符 1"/>
          <p:cNvSpPr>
            <a:spLocks noGrp="1" noRot="1" noChangeAspect="1" noTextEdit="1"/>
          </p:cNvSpPr>
          <p:nvPr>
            <p:ph type="sldImg"/>
          </p:nvPr>
        </p:nvSpPr>
        <p:spPr>
          <a:ln>
            <a:solidFill>
              <a:srgbClr val="000000">
                <a:alpha val="100000"/>
              </a:srgbClr>
            </a:solidFill>
            <a:miter lim="800000"/>
          </a:ln>
        </p:spPr>
      </p:sp>
      <p:sp>
        <p:nvSpPr>
          <p:cNvPr id="114483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448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5858" name="幻灯片图像占位符 1"/>
          <p:cNvSpPr>
            <a:spLocks noGrp="1" noRot="1" noChangeAspect="1" noTextEdit="1"/>
          </p:cNvSpPr>
          <p:nvPr>
            <p:ph type="sldImg"/>
          </p:nvPr>
        </p:nvSpPr>
        <p:spPr>
          <a:ln>
            <a:solidFill>
              <a:srgbClr val="000000">
                <a:alpha val="100000"/>
              </a:srgbClr>
            </a:solidFill>
            <a:miter lim="800000"/>
          </a:ln>
        </p:spPr>
      </p:sp>
      <p:sp>
        <p:nvSpPr>
          <p:cNvPr id="114585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458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82" name="幻灯片图像占位符 1"/>
          <p:cNvSpPr>
            <a:spLocks noGrp="1" noRot="1" noChangeAspect="1" noTextEdit="1"/>
          </p:cNvSpPr>
          <p:nvPr>
            <p:ph type="sldImg"/>
          </p:nvPr>
        </p:nvSpPr>
        <p:spPr>
          <a:ln>
            <a:solidFill>
              <a:srgbClr val="000000">
                <a:alpha val="100000"/>
              </a:srgbClr>
            </a:solidFill>
            <a:miter lim="800000"/>
          </a:ln>
        </p:spPr>
      </p:sp>
      <p:sp>
        <p:nvSpPr>
          <p:cNvPr id="114688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468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7906" name="幻灯片图像占位符 1"/>
          <p:cNvSpPr>
            <a:spLocks noGrp="1" noRot="1" noChangeAspect="1" noTextEdit="1"/>
          </p:cNvSpPr>
          <p:nvPr>
            <p:ph type="sldImg"/>
          </p:nvPr>
        </p:nvSpPr>
        <p:spPr>
          <a:ln>
            <a:solidFill>
              <a:srgbClr val="000000">
                <a:alpha val="100000"/>
              </a:srgbClr>
            </a:solidFill>
            <a:miter lim="800000"/>
          </a:ln>
        </p:spPr>
      </p:sp>
      <p:sp>
        <p:nvSpPr>
          <p:cNvPr id="114790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479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8930" name="幻灯片图像占位符 1"/>
          <p:cNvSpPr>
            <a:spLocks noGrp="1" noRot="1" noChangeAspect="1" noTextEdit="1"/>
          </p:cNvSpPr>
          <p:nvPr>
            <p:ph type="sldImg"/>
          </p:nvPr>
        </p:nvSpPr>
        <p:spPr>
          <a:ln>
            <a:solidFill>
              <a:srgbClr val="000000">
                <a:alpha val="100000"/>
              </a:srgbClr>
            </a:solidFill>
            <a:miter lim="800000"/>
          </a:ln>
        </p:spPr>
      </p:sp>
      <p:sp>
        <p:nvSpPr>
          <p:cNvPr id="114893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489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9954" name="幻灯片图像占位符 1"/>
          <p:cNvSpPr>
            <a:spLocks noGrp="1" noRot="1" noChangeAspect="1" noTextEdit="1"/>
          </p:cNvSpPr>
          <p:nvPr>
            <p:ph type="sldImg"/>
          </p:nvPr>
        </p:nvSpPr>
        <p:spPr>
          <a:ln>
            <a:solidFill>
              <a:srgbClr val="000000">
                <a:alpha val="100000"/>
              </a:srgbClr>
            </a:solidFill>
            <a:miter lim="800000"/>
          </a:ln>
        </p:spPr>
      </p:sp>
      <p:sp>
        <p:nvSpPr>
          <p:cNvPr id="114995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499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0978" name="幻灯片图像占位符 1"/>
          <p:cNvSpPr>
            <a:spLocks noGrp="1" noRot="1" noChangeAspect="1" noTextEdit="1"/>
          </p:cNvSpPr>
          <p:nvPr>
            <p:ph type="sldImg"/>
          </p:nvPr>
        </p:nvSpPr>
        <p:spPr>
          <a:ln>
            <a:solidFill>
              <a:srgbClr val="000000">
                <a:alpha val="100000"/>
              </a:srgbClr>
            </a:solidFill>
            <a:miter lim="800000"/>
          </a:ln>
        </p:spPr>
      </p:sp>
      <p:sp>
        <p:nvSpPr>
          <p:cNvPr id="115097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509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2002" name="幻灯片图像占位符 1"/>
          <p:cNvSpPr>
            <a:spLocks noGrp="1" noRot="1" noChangeAspect="1" noTextEdit="1"/>
          </p:cNvSpPr>
          <p:nvPr>
            <p:ph type="sldImg"/>
          </p:nvPr>
        </p:nvSpPr>
        <p:spPr>
          <a:ln>
            <a:solidFill>
              <a:srgbClr val="000000">
                <a:alpha val="100000"/>
              </a:srgbClr>
            </a:solidFill>
            <a:miter lim="800000"/>
          </a:ln>
        </p:spPr>
      </p:sp>
      <p:sp>
        <p:nvSpPr>
          <p:cNvPr id="115200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520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3026" name="幻灯片图像占位符 1"/>
          <p:cNvSpPr>
            <a:spLocks noGrp="1" noRot="1" noChangeAspect="1" noTextEdit="1"/>
          </p:cNvSpPr>
          <p:nvPr>
            <p:ph type="sldImg"/>
          </p:nvPr>
        </p:nvSpPr>
        <p:spPr>
          <a:ln>
            <a:solidFill>
              <a:srgbClr val="000000">
                <a:alpha val="100000"/>
              </a:srgbClr>
            </a:solidFill>
            <a:miter lim="800000"/>
          </a:ln>
        </p:spPr>
      </p:sp>
      <p:sp>
        <p:nvSpPr>
          <p:cNvPr id="115302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530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4050" name="幻灯片图像占位符 1"/>
          <p:cNvSpPr>
            <a:spLocks noGrp="1" noRot="1" noChangeAspect="1" noTextEdit="1"/>
          </p:cNvSpPr>
          <p:nvPr>
            <p:ph type="sldImg"/>
          </p:nvPr>
        </p:nvSpPr>
        <p:spPr>
          <a:ln>
            <a:solidFill>
              <a:srgbClr val="000000">
                <a:alpha val="100000"/>
              </a:srgbClr>
            </a:solidFill>
            <a:miter lim="800000"/>
          </a:ln>
        </p:spPr>
      </p:sp>
      <p:sp>
        <p:nvSpPr>
          <p:cNvPr id="115405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540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42" name="幻灯片图像占位符 1"/>
          <p:cNvSpPr>
            <a:spLocks noGrp="1" noRot="1" noChangeAspect="1" noTextEdit="1"/>
          </p:cNvSpPr>
          <p:nvPr>
            <p:ph type="sldImg"/>
          </p:nvPr>
        </p:nvSpPr>
        <p:spPr>
          <a:ln>
            <a:solidFill>
              <a:srgbClr val="000000">
                <a:alpha val="100000"/>
              </a:srgbClr>
            </a:solidFill>
            <a:miter lim="800000"/>
          </a:ln>
        </p:spPr>
      </p:sp>
      <p:sp>
        <p:nvSpPr>
          <p:cNvPr id="113664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36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5074" name="幻灯片图像占位符 1"/>
          <p:cNvSpPr>
            <a:spLocks noGrp="1" noRot="1" noChangeAspect="1" noTextEdit="1"/>
          </p:cNvSpPr>
          <p:nvPr>
            <p:ph type="sldImg"/>
          </p:nvPr>
        </p:nvSpPr>
        <p:spPr>
          <a:ln>
            <a:solidFill>
              <a:srgbClr val="000000">
                <a:alpha val="100000"/>
              </a:srgbClr>
            </a:solidFill>
            <a:miter lim="800000"/>
          </a:ln>
        </p:spPr>
      </p:sp>
      <p:sp>
        <p:nvSpPr>
          <p:cNvPr id="115507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550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6098" name="幻灯片图像占位符 1"/>
          <p:cNvSpPr>
            <a:spLocks noGrp="1" noRot="1" noChangeAspect="1" noTextEdit="1"/>
          </p:cNvSpPr>
          <p:nvPr>
            <p:ph type="sldImg"/>
          </p:nvPr>
        </p:nvSpPr>
        <p:spPr>
          <a:ln>
            <a:solidFill>
              <a:srgbClr val="000000">
                <a:alpha val="100000"/>
              </a:srgbClr>
            </a:solidFill>
            <a:miter lim="800000"/>
          </a:ln>
        </p:spPr>
      </p:sp>
      <p:sp>
        <p:nvSpPr>
          <p:cNvPr id="115609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56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22" name="幻灯片图像占位符 1"/>
          <p:cNvSpPr>
            <a:spLocks noGrp="1" noRot="1" noChangeAspect="1" noTextEdit="1"/>
          </p:cNvSpPr>
          <p:nvPr>
            <p:ph type="sldImg"/>
          </p:nvPr>
        </p:nvSpPr>
        <p:spPr>
          <a:ln>
            <a:solidFill>
              <a:srgbClr val="000000">
                <a:alpha val="100000"/>
              </a:srgbClr>
            </a:solidFill>
            <a:miter lim="800000"/>
          </a:ln>
        </p:spPr>
      </p:sp>
      <p:sp>
        <p:nvSpPr>
          <p:cNvPr id="115712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571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8146" name="幻灯片图像占位符 1"/>
          <p:cNvSpPr>
            <a:spLocks noGrp="1" noRot="1" noChangeAspect="1" noTextEdit="1"/>
          </p:cNvSpPr>
          <p:nvPr>
            <p:ph type="sldImg"/>
          </p:nvPr>
        </p:nvSpPr>
        <p:spPr>
          <a:ln>
            <a:solidFill>
              <a:srgbClr val="000000">
                <a:alpha val="100000"/>
              </a:srgbClr>
            </a:solidFill>
            <a:miter lim="800000"/>
          </a:ln>
        </p:spPr>
      </p:sp>
      <p:sp>
        <p:nvSpPr>
          <p:cNvPr id="115814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58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9170" name="幻灯片图像占位符 1"/>
          <p:cNvSpPr>
            <a:spLocks noGrp="1" noRot="1" noChangeAspect="1" noTextEdit="1"/>
          </p:cNvSpPr>
          <p:nvPr>
            <p:ph type="sldImg"/>
          </p:nvPr>
        </p:nvSpPr>
        <p:spPr>
          <a:ln>
            <a:solidFill>
              <a:srgbClr val="000000">
                <a:alpha val="100000"/>
              </a:srgbClr>
            </a:solidFill>
            <a:miter lim="800000"/>
          </a:ln>
        </p:spPr>
      </p:sp>
      <p:sp>
        <p:nvSpPr>
          <p:cNvPr id="115917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591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0194" name="幻灯片图像占位符 1"/>
          <p:cNvSpPr>
            <a:spLocks noGrp="1" noRot="1" noChangeAspect="1" noTextEdit="1"/>
          </p:cNvSpPr>
          <p:nvPr>
            <p:ph type="sldImg"/>
          </p:nvPr>
        </p:nvSpPr>
        <p:spPr>
          <a:ln>
            <a:solidFill>
              <a:srgbClr val="000000">
                <a:alpha val="100000"/>
              </a:srgbClr>
            </a:solidFill>
            <a:miter lim="800000"/>
          </a:ln>
        </p:spPr>
      </p:sp>
      <p:sp>
        <p:nvSpPr>
          <p:cNvPr id="116019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60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1218" name="幻灯片图像占位符 1"/>
          <p:cNvSpPr>
            <a:spLocks noGrp="1" noRot="1" noChangeAspect="1" noTextEdit="1"/>
          </p:cNvSpPr>
          <p:nvPr>
            <p:ph type="sldImg"/>
          </p:nvPr>
        </p:nvSpPr>
        <p:spPr>
          <a:ln>
            <a:solidFill>
              <a:srgbClr val="000000">
                <a:alpha val="100000"/>
              </a:srgbClr>
            </a:solidFill>
            <a:miter lim="800000"/>
          </a:ln>
        </p:spPr>
      </p:sp>
      <p:sp>
        <p:nvSpPr>
          <p:cNvPr id="116121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61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2242" name="幻灯片图像占位符 1"/>
          <p:cNvSpPr>
            <a:spLocks noGrp="1" noRot="1" noChangeAspect="1" noTextEdit="1"/>
          </p:cNvSpPr>
          <p:nvPr>
            <p:ph type="sldImg"/>
          </p:nvPr>
        </p:nvSpPr>
        <p:spPr>
          <a:ln>
            <a:solidFill>
              <a:srgbClr val="000000">
                <a:alpha val="100000"/>
              </a:srgbClr>
            </a:solidFill>
            <a:miter lim="800000"/>
          </a:ln>
        </p:spPr>
      </p:sp>
      <p:sp>
        <p:nvSpPr>
          <p:cNvPr id="116224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62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3266" name="幻灯片图像占位符 1"/>
          <p:cNvSpPr>
            <a:spLocks noGrp="1" noRot="1" noChangeAspect="1" noTextEdit="1"/>
          </p:cNvSpPr>
          <p:nvPr>
            <p:ph type="sldImg"/>
          </p:nvPr>
        </p:nvSpPr>
        <p:spPr>
          <a:ln>
            <a:solidFill>
              <a:srgbClr val="000000">
                <a:alpha val="100000"/>
              </a:srgbClr>
            </a:solidFill>
            <a:miter lim="800000"/>
          </a:ln>
        </p:spPr>
      </p:sp>
      <p:sp>
        <p:nvSpPr>
          <p:cNvPr id="1163267"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数据对象彼此间是有关联的，例如，教师“教”课程，学生“学”课程，教或学的关系表示教师和课程或学生和课程之间的一种特定的连接。</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数据对象只封装了数据而没有对施加于数据上的操作的引用，这是数据对象与面向对象范型</a:t>
            </a:r>
            <a:r>
              <a:rPr lang="en-US" altLang="zh-CN" dirty="0">
                <a:ea typeface="宋体" panose="02010600030101010101" pitchFamily="2" charset="-122"/>
              </a:rPr>
              <a:t>(</a:t>
            </a:r>
            <a:r>
              <a:rPr lang="zh-CN" altLang="zh-CN" dirty="0">
                <a:ea typeface="宋体" panose="02010600030101010101" pitchFamily="2" charset="-122"/>
              </a:rPr>
              <a:t>参见本书第</a:t>
            </a:r>
            <a:r>
              <a:rPr lang="en-US" altLang="zh-CN" dirty="0">
                <a:ea typeface="宋体" panose="02010600030101010101" pitchFamily="2" charset="-122"/>
              </a:rPr>
              <a:t>9</a:t>
            </a:r>
            <a:r>
              <a:rPr lang="zh-CN" altLang="zh-CN" dirty="0">
                <a:ea typeface="宋体" panose="02010600030101010101" pitchFamily="2" charset="-122"/>
              </a:rPr>
              <a:t>章</a:t>
            </a:r>
            <a:r>
              <a:rPr lang="en-US" altLang="zh-CN" dirty="0">
                <a:ea typeface="宋体" panose="02010600030101010101" pitchFamily="2" charset="-122"/>
              </a:rPr>
              <a:t>)</a:t>
            </a:r>
            <a:r>
              <a:rPr lang="zh-CN" altLang="zh-CN" dirty="0">
                <a:ea typeface="宋体" panose="02010600030101010101" pitchFamily="2" charset="-122"/>
              </a:rPr>
              <a:t>中的“类”或“对象”的显著区别。</a:t>
            </a:r>
            <a:endParaRPr lang="zh-CN" altLang="zh-CN"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
        <p:nvSpPr>
          <p:cNvPr id="1163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4290" name="幻灯片图像占位符 1"/>
          <p:cNvSpPr>
            <a:spLocks noGrp="1" noRot="1" noChangeAspect="1" noTextEdit="1"/>
          </p:cNvSpPr>
          <p:nvPr>
            <p:ph type="sldImg"/>
          </p:nvPr>
        </p:nvSpPr>
        <p:spPr>
          <a:ln>
            <a:solidFill>
              <a:srgbClr val="000000">
                <a:alpha val="100000"/>
              </a:srgbClr>
            </a:solidFill>
            <a:miter lim="800000"/>
          </a:ln>
        </p:spPr>
      </p:sp>
      <p:sp>
        <p:nvSpPr>
          <p:cNvPr id="116429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642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7666" name="幻灯片图像占位符 1"/>
          <p:cNvSpPr>
            <a:spLocks noGrp="1" noRot="1" noChangeAspect="1" noTextEdit="1"/>
          </p:cNvSpPr>
          <p:nvPr>
            <p:ph type="sldImg"/>
          </p:nvPr>
        </p:nvSpPr>
        <p:spPr>
          <a:ln>
            <a:solidFill>
              <a:srgbClr val="000000">
                <a:alpha val="100000"/>
              </a:srgbClr>
            </a:solidFill>
            <a:miter lim="800000"/>
          </a:ln>
        </p:spPr>
      </p:sp>
      <p:sp>
        <p:nvSpPr>
          <p:cNvPr id="113766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376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5314" name="幻灯片图像占位符 1"/>
          <p:cNvSpPr>
            <a:spLocks noGrp="1" noRot="1" noChangeAspect="1" noTextEdit="1"/>
          </p:cNvSpPr>
          <p:nvPr>
            <p:ph type="sldImg"/>
          </p:nvPr>
        </p:nvSpPr>
        <p:spPr>
          <a:ln>
            <a:solidFill>
              <a:srgbClr val="000000">
                <a:alpha val="100000"/>
              </a:srgbClr>
            </a:solidFill>
            <a:miter lim="800000"/>
          </a:ln>
        </p:spPr>
      </p:sp>
      <p:sp>
        <p:nvSpPr>
          <p:cNvPr id="116531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65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6338" name="幻灯片图像占位符 1"/>
          <p:cNvSpPr>
            <a:spLocks noGrp="1" noRot="1" noChangeAspect="1" noTextEdit="1"/>
          </p:cNvSpPr>
          <p:nvPr>
            <p:ph type="sldImg"/>
          </p:nvPr>
        </p:nvSpPr>
        <p:spPr>
          <a:ln>
            <a:solidFill>
              <a:srgbClr val="000000">
                <a:alpha val="100000"/>
              </a:srgbClr>
            </a:solidFill>
            <a:miter lim="800000"/>
          </a:ln>
        </p:spPr>
      </p:sp>
      <p:sp>
        <p:nvSpPr>
          <p:cNvPr id="116633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66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62" name="幻灯片图像占位符 1"/>
          <p:cNvSpPr>
            <a:spLocks noGrp="1" noRot="1" noChangeAspect="1" noTextEdit="1"/>
          </p:cNvSpPr>
          <p:nvPr>
            <p:ph type="sldImg"/>
          </p:nvPr>
        </p:nvSpPr>
        <p:spPr>
          <a:ln>
            <a:solidFill>
              <a:srgbClr val="000000">
                <a:alpha val="100000"/>
              </a:srgbClr>
            </a:solidFill>
            <a:miter lim="800000"/>
          </a:ln>
        </p:spPr>
      </p:sp>
      <p:sp>
        <p:nvSpPr>
          <p:cNvPr id="1167363" name="备注占位符 2"/>
          <p:cNvSpPr>
            <a:spLocks noGrp="1"/>
          </p:cNvSpPr>
          <p:nvPr>
            <p:ph type="body" idx="1"/>
          </p:nvPr>
        </p:nvSpPr>
        <p:spPr>
          <a:noFill/>
          <a:ln>
            <a:noFill/>
          </a:ln>
        </p:spPr>
        <p:txBody>
          <a:bodyPr wrap="square" lIns="91440" tIns="45720" rIns="91440" bIns="45720" anchor="t"/>
          <a:p>
            <a:pPr lvl="0">
              <a:spcBef>
                <a:spcPct val="0"/>
              </a:spcBef>
            </a:pPr>
            <a:r>
              <a:rPr lang="en-US" altLang="zh-CN" dirty="0">
                <a:ea typeface="宋体" panose="02010600030101010101" pitchFamily="2" charset="-122"/>
              </a:rPr>
              <a:t>(1) </a:t>
            </a:r>
            <a:r>
              <a:rPr lang="zh-CN" altLang="zh-CN" dirty="0">
                <a:ea typeface="宋体" panose="02010600030101010101" pitchFamily="2" charset="-122"/>
              </a:rPr>
              <a:t>一对一联系</a:t>
            </a:r>
            <a:r>
              <a:rPr lang="en-US" altLang="zh-CN" dirty="0">
                <a:ea typeface="宋体" panose="02010600030101010101" pitchFamily="2" charset="-122"/>
              </a:rPr>
              <a:t>(1</a:t>
            </a:r>
            <a:r>
              <a:rPr lang="zh-CN" altLang="zh-CN" dirty="0">
                <a:ea typeface="宋体" panose="02010600030101010101" pitchFamily="2" charset="-122"/>
              </a:rPr>
              <a:t>∶</a:t>
            </a:r>
            <a:r>
              <a:rPr lang="en-US" altLang="zh-CN" dirty="0">
                <a:ea typeface="宋体" panose="02010600030101010101" pitchFamily="2" charset="-122"/>
              </a:rPr>
              <a:t>1)</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例如，一个部门有一个经理，而每个经理只在一个部门任职，则部门与经理的联系是一对一的。</a:t>
            </a:r>
            <a:endParaRPr lang="zh-CN" altLang="zh-CN" dirty="0">
              <a:ea typeface="宋体" panose="02010600030101010101" pitchFamily="2" charset="-122"/>
            </a:endParaRPr>
          </a:p>
          <a:p>
            <a:pPr lvl="0">
              <a:spcBef>
                <a:spcPct val="0"/>
              </a:spcBef>
            </a:pPr>
            <a:r>
              <a:rPr lang="en-US" altLang="zh-CN" dirty="0">
                <a:ea typeface="宋体" panose="02010600030101010101" pitchFamily="2" charset="-122"/>
              </a:rPr>
              <a:t>(2) </a:t>
            </a:r>
            <a:r>
              <a:rPr lang="zh-CN" altLang="zh-CN" dirty="0">
                <a:ea typeface="宋体" panose="02010600030101010101" pitchFamily="2" charset="-122"/>
              </a:rPr>
              <a:t>一对多联系</a:t>
            </a:r>
            <a:r>
              <a:rPr lang="en-US" altLang="zh-CN" dirty="0">
                <a:ea typeface="宋体" panose="02010600030101010101" pitchFamily="2" charset="-122"/>
              </a:rPr>
              <a:t>(1</a:t>
            </a:r>
            <a:r>
              <a:rPr lang="zh-CN" altLang="zh-CN" dirty="0">
                <a:ea typeface="宋体" panose="02010600030101010101" pitchFamily="2" charset="-122"/>
              </a:rPr>
              <a:t>∶</a:t>
            </a:r>
            <a:r>
              <a:rPr lang="en-US" altLang="zh-CN" dirty="0">
                <a:ea typeface="宋体" panose="02010600030101010101" pitchFamily="2" charset="-122"/>
              </a:rPr>
              <a:t>N)</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例如，某校教师与课程之间存在一对多的联系“教”，即每位教师可以教多门课程，但是每门课程只能由一位教师来教</a:t>
            </a:r>
            <a:r>
              <a:rPr lang="en-US" altLang="zh-CN" dirty="0">
                <a:ea typeface="宋体" panose="02010600030101010101" pitchFamily="2" charset="-122"/>
              </a:rPr>
              <a:t>(</a:t>
            </a:r>
            <a:r>
              <a:rPr lang="zh-CN" altLang="zh-CN" dirty="0">
                <a:ea typeface="宋体" panose="02010600030101010101" pitchFamily="2" charset="-122"/>
              </a:rPr>
              <a:t>见图</a:t>
            </a:r>
            <a:r>
              <a:rPr lang="en-US" altLang="zh-CN" dirty="0">
                <a:ea typeface="宋体" panose="02010600030101010101" pitchFamily="2" charset="-122"/>
              </a:rPr>
              <a:t>3.2)</a:t>
            </a:r>
            <a:r>
              <a:rPr lang="zh-CN" altLang="zh-CN" dirty="0">
                <a:ea typeface="宋体" panose="02010600030101010101" pitchFamily="2" charset="-122"/>
              </a:rPr>
              <a:t>。</a:t>
            </a:r>
            <a:endParaRPr lang="zh-CN" altLang="zh-CN" dirty="0">
              <a:ea typeface="宋体" panose="02010600030101010101" pitchFamily="2" charset="-122"/>
            </a:endParaRPr>
          </a:p>
          <a:p>
            <a:pPr lvl="0">
              <a:spcBef>
                <a:spcPct val="0"/>
              </a:spcBef>
            </a:pPr>
            <a:r>
              <a:rPr lang="en-US" altLang="zh-CN" dirty="0">
                <a:ea typeface="宋体" panose="02010600030101010101" pitchFamily="2" charset="-122"/>
              </a:rPr>
              <a:t>(3) </a:t>
            </a:r>
            <a:r>
              <a:rPr lang="zh-CN" altLang="zh-CN" dirty="0">
                <a:ea typeface="宋体" panose="02010600030101010101" pitchFamily="2" charset="-122"/>
              </a:rPr>
              <a:t>多对多联系</a:t>
            </a:r>
            <a:r>
              <a:rPr lang="en-US" altLang="zh-CN" dirty="0">
                <a:ea typeface="宋体" panose="02010600030101010101" pitchFamily="2" charset="-122"/>
              </a:rPr>
              <a:t>(M</a:t>
            </a:r>
            <a:r>
              <a:rPr lang="zh-CN" altLang="zh-CN" dirty="0">
                <a:ea typeface="宋体" panose="02010600030101010101" pitchFamily="2" charset="-122"/>
              </a:rPr>
              <a:t>∶</a:t>
            </a:r>
            <a:r>
              <a:rPr lang="en-US" altLang="zh-CN" dirty="0">
                <a:ea typeface="宋体" panose="02010600030101010101" pitchFamily="2" charset="-122"/>
              </a:rPr>
              <a:t>N)</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例如，图</a:t>
            </a:r>
            <a:r>
              <a:rPr lang="en-US" altLang="zh-CN" dirty="0">
                <a:ea typeface="宋体" panose="02010600030101010101" pitchFamily="2" charset="-122"/>
              </a:rPr>
              <a:t>3.2</a:t>
            </a:r>
            <a:r>
              <a:rPr lang="zh-CN" altLang="zh-CN" dirty="0">
                <a:ea typeface="宋体" panose="02010600030101010101" pitchFamily="2" charset="-122"/>
              </a:rPr>
              <a:t>表示学生与课程间的联系</a:t>
            </a:r>
            <a:r>
              <a:rPr lang="en-US" altLang="zh-CN" dirty="0">
                <a:ea typeface="宋体" panose="02010600030101010101" pitchFamily="2" charset="-122"/>
              </a:rPr>
              <a:t>(</a:t>
            </a:r>
            <a:r>
              <a:rPr lang="zh-CN" altLang="zh-CN" dirty="0">
                <a:ea typeface="宋体" panose="02010600030101010101" pitchFamily="2" charset="-122"/>
              </a:rPr>
              <a:t>“学”</a:t>
            </a:r>
            <a:r>
              <a:rPr lang="en-US" altLang="zh-CN" dirty="0">
                <a:ea typeface="宋体" panose="02010600030101010101" pitchFamily="2" charset="-122"/>
              </a:rPr>
              <a:t>)</a:t>
            </a:r>
            <a:r>
              <a:rPr lang="zh-CN" altLang="zh-CN" dirty="0">
                <a:ea typeface="宋体" panose="02010600030101010101" pitchFamily="2" charset="-122"/>
              </a:rPr>
              <a:t>是多对多的，即一个学生可以学多门课程，而每门课程可以有多个学生来学。</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图</a:t>
            </a:r>
            <a:r>
              <a:rPr lang="en-US" altLang="zh-CN" dirty="0">
                <a:ea typeface="宋体" panose="02010600030101010101" pitchFamily="2" charset="-122"/>
              </a:rPr>
              <a:t>3.2</a:t>
            </a:r>
            <a:r>
              <a:rPr lang="zh-CN" altLang="zh-CN" dirty="0">
                <a:ea typeface="宋体" panose="02010600030101010101" pitchFamily="2" charset="-122"/>
              </a:rPr>
              <a:t>某校教学管理</a:t>
            </a:r>
            <a:r>
              <a:rPr lang="en-US" altLang="zh-CN" dirty="0">
                <a:ea typeface="宋体" panose="02010600030101010101" pitchFamily="2" charset="-122"/>
              </a:rPr>
              <a:t>ER</a:t>
            </a:r>
            <a:r>
              <a:rPr lang="zh-CN" altLang="zh-CN" dirty="0">
                <a:ea typeface="宋体" panose="02010600030101010101" pitchFamily="2" charset="-122"/>
              </a:rPr>
              <a:t>图联系也可能有属性。例如，学生“学”某门课程所取得的成绩，既不是学生的属性也不是课程的属性。由于“成绩”既依赖于某名特定的学生又依赖于某门特定的课程，所以它是学生与课程之间的联系“学”的属性</a:t>
            </a:r>
            <a:r>
              <a:rPr lang="en-US" altLang="zh-CN" dirty="0">
                <a:ea typeface="宋体" panose="02010600030101010101" pitchFamily="2" charset="-122"/>
              </a:rPr>
              <a:t>(</a:t>
            </a:r>
            <a:r>
              <a:rPr lang="zh-CN" altLang="zh-CN" dirty="0">
                <a:ea typeface="宋体" panose="02010600030101010101" pitchFamily="2" charset="-122"/>
              </a:rPr>
              <a:t>见图</a:t>
            </a:r>
            <a:r>
              <a:rPr lang="en-US" altLang="zh-CN" dirty="0">
                <a:ea typeface="宋体" panose="02010600030101010101" pitchFamily="2" charset="-122"/>
              </a:rPr>
              <a:t>3.2)</a:t>
            </a:r>
            <a:r>
              <a:rPr lang="zh-CN" altLang="zh-CN" dirty="0">
                <a:ea typeface="宋体" panose="02010600030101010101" pitchFamily="2" charset="-122"/>
              </a:rPr>
              <a:t>。</a:t>
            </a:r>
            <a:endParaRPr lang="zh-CN" altLang="zh-CN"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
        <p:nvSpPr>
          <p:cNvPr id="1167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8386" name="幻灯片图像占位符 1"/>
          <p:cNvSpPr>
            <a:spLocks noGrp="1" noRot="1" noChangeAspect="1" noTextEdit="1"/>
          </p:cNvSpPr>
          <p:nvPr>
            <p:ph type="sldImg"/>
          </p:nvPr>
        </p:nvSpPr>
        <p:spPr>
          <a:ln>
            <a:solidFill>
              <a:srgbClr val="000000">
                <a:alpha val="100000"/>
              </a:srgbClr>
            </a:solidFill>
            <a:miter lim="800000"/>
          </a:ln>
        </p:spPr>
      </p:sp>
      <p:sp>
        <p:nvSpPr>
          <p:cNvPr id="116838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68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9410" name="幻灯片图像占位符 1"/>
          <p:cNvSpPr>
            <a:spLocks noGrp="1" noRot="1" noChangeAspect="1" noTextEdit="1"/>
          </p:cNvSpPr>
          <p:nvPr>
            <p:ph type="sldImg"/>
          </p:nvPr>
        </p:nvSpPr>
        <p:spPr>
          <a:ln>
            <a:solidFill>
              <a:srgbClr val="000000">
                <a:alpha val="100000"/>
              </a:srgbClr>
            </a:solidFill>
            <a:miter lim="800000"/>
          </a:ln>
        </p:spPr>
      </p:sp>
      <p:sp>
        <p:nvSpPr>
          <p:cNvPr id="116941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69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0434" name="幻灯片图像占位符 1"/>
          <p:cNvSpPr>
            <a:spLocks noGrp="1" noRot="1" noChangeAspect="1" noTextEdit="1"/>
          </p:cNvSpPr>
          <p:nvPr>
            <p:ph type="sldImg"/>
          </p:nvPr>
        </p:nvSpPr>
        <p:spPr>
          <a:ln>
            <a:solidFill>
              <a:srgbClr val="000000">
                <a:alpha val="100000"/>
              </a:srgbClr>
            </a:solidFill>
            <a:miter lim="800000"/>
          </a:ln>
        </p:spPr>
      </p:sp>
      <p:sp>
        <p:nvSpPr>
          <p:cNvPr id="117043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70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1458" name="幻灯片图像占位符 1"/>
          <p:cNvSpPr>
            <a:spLocks noGrp="1" noRot="1" noChangeAspect="1" noTextEdit="1"/>
          </p:cNvSpPr>
          <p:nvPr>
            <p:ph type="sldImg"/>
          </p:nvPr>
        </p:nvSpPr>
        <p:spPr>
          <a:ln>
            <a:solidFill>
              <a:srgbClr val="000000">
                <a:alpha val="100000"/>
              </a:srgbClr>
            </a:solidFill>
            <a:miter lim="800000"/>
          </a:ln>
        </p:spPr>
      </p:sp>
      <p:sp>
        <p:nvSpPr>
          <p:cNvPr id="117145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71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2482" name="幻灯片图像占位符 1"/>
          <p:cNvSpPr>
            <a:spLocks noGrp="1" noRot="1" noChangeAspect="1" noTextEdit="1"/>
          </p:cNvSpPr>
          <p:nvPr>
            <p:ph type="sldImg"/>
          </p:nvPr>
        </p:nvSpPr>
        <p:spPr>
          <a:ln>
            <a:solidFill>
              <a:srgbClr val="000000">
                <a:alpha val="100000"/>
              </a:srgbClr>
            </a:solidFill>
            <a:miter lim="800000"/>
          </a:ln>
        </p:spPr>
      </p:sp>
      <p:sp>
        <p:nvSpPr>
          <p:cNvPr id="117248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72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3506" name="幻灯片图像占位符 1"/>
          <p:cNvSpPr>
            <a:spLocks noGrp="1" noRot="1" noChangeAspect="1" noTextEdit="1"/>
          </p:cNvSpPr>
          <p:nvPr>
            <p:ph type="sldImg"/>
          </p:nvPr>
        </p:nvSpPr>
        <p:spPr>
          <a:ln>
            <a:solidFill>
              <a:srgbClr val="000000">
                <a:alpha val="100000"/>
              </a:srgbClr>
            </a:solidFill>
            <a:miter lim="800000"/>
          </a:ln>
        </p:spPr>
      </p:sp>
      <p:sp>
        <p:nvSpPr>
          <p:cNvPr id="117350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73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4530" name="幻灯片图像占位符 1"/>
          <p:cNvSpPr>
            <a:spLocks noGrp="1" noRot="1" noChangeAspect="1" noTextEdit="1"/>
          </p:cNvSpPr>
          <p:nvPr>
            <p:ph type="sldImg"/>
          </p:nvPr>
        </p:nvSpPr>
        <p:spPr>
          <a:ln>
            <a:solidFill>
              <a:srgbClr val="000000">
                <a:alpha val="100000"/>
              </a:srgbClr>
            </a:solidFill>
            <a:miter lim="800000"/>
          </a:ln>
        </p:spPr>
      </p:sp>
      <p:sp>
        <p:nvSpPr>
          <p:cNvPr id="117453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74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8690" name="幻灯片图像占位符 1"/>
          <p:cNvSpPr>
            <a:spLocks noGrp="1" noRot="1" noChangeAspect="1" noTextEdit="1"/>
          </p:cNvSpPr>
          <p:nvPr>
            <p:ph type="sldImg"/>
          </p:nvPr>
        </p:nvSpPr>
        <p:spPr>
          <a:ln>
            <a:solidFill>
              <a:srgbClr val="000000">
                <a:alpha val="100000"/>
              </a:srgbClr>
            </a:solidFill>
            <a:miter lim="800000"/>
          </a:ln>
        </p:spPr>
      </p:sp>
      <p:sp>
        <p:nvSpPr>
          <p:cNvPr id="113869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386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5554" name="幻灯片图像占位符 1"/>
          <p:cNvSpPr>
            <a:spLocks noGrp="1" noRot="1" noChangeAspect="1" noTextEdit="1"/>
          </p:cNvSpPr>
          <p:nvPr>
            <p:ph type="sldImg"/>
          </p:nvPr>
        </p:nvSpPr>
        <p:spPr>
          <a:ln>
            <a:solidFill>
              <a:srgbClr val="000000">
                <a:alpha val="100000"/>
              </a:srgbClr>
            </a:solidFill>
            <a:miter lim="800000"/>
          </a:ln>
        </p:spPr>
      </p:sp>
      <p:sp>
        <p:nvSpPr>
          <p:cNvPr id="117555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75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6578" name="幻灯片图像占位符 1"/>
          <p:cNvSpPr>
            <a:spLocks noGrp="1" noRot="1" noChangeAspect="1" noTextEdit="1"/>
          </p:cNvSpPr>
          <p:nvPr>
            <p:ph type="sldImg"/>
          </p:nvPr>
        </p:nvSpPr>
        <p:spPr>
          <a:ln>
            <a:solidFill>
              <a:srgbClr val="000000">
                <a:alpha val="100000"/>
              </a:srgbClr>
            </a:solidFill>
            <a:miter lim="800000"/>
          </a:ln>
        </p:spPr>
      </p:sp>
      <p:sp>
        <p:nvSpPr>
          <p:cNvPr id="117657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76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02" name="幻灯片图像占位符 1"/>
          <p:cNvSpPr>
            <a:spLocks noGrp="1" noRot="1" noChangeAspect="1" noTextEdit="1"/>
          </p:cNvSpPr>
          <p:nvPr>
            <p:ph type="sldImg"/>
          </p:nvPr>
        </p:nvSpPr>
        <p:spPr>
          <a:ln>
            <a:solidFill>
              <a:srgbClr val="000000">
                <a:alpha val="100000"/>
              </a:srgbClr>
            </a:solidFill>
            <a:miter lim="800000"/>
          </a:ln>
        </p:spPr>
      </p:sp>
      <p:sp>
        <p:nvSpPr>
          <p:cNvPr id="117760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77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8626" name="幻灯片图像占位符 1"/>
          <p:cNvSpPr>
            <a:spLocks noGrp="1" noRot="1" noChangeAspect="1" noTextEdit="1"/>
          </p:cNvSpPr>
          <p:nvPr>
            <p:ph type="sldImg"/>
          </p:nvPr>
        </p:nvSpPr>
        <p:spPr>
          <a:ln>
            <a:solidFill>
              <a:srgbClr val="000000">
                <a:alpha val="100000"/>
              </a:srgbClr>
            </a:solidFill>
            <a:miter lim="800000"/>
          </a:ln>
        </p:spPr>
      </p:sp>
      <p:sp>
        <p:nvSpPr>
          <p:cNvPr id="1178627"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守卫条件是一个布尔表达式。如果同时使用事件说明和守卫条件，则当且仅当事件发生且布尔表达式为真时，状态转换才发生。如果只有守卫条件没有事件说明，则只要守卫条件为真，状态转换就发生。</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动作表达式是一个过程表达式，当状态转换开始时执行该表达式。</a:t>
            </a:r>
            <a:endParaRPr lang="zh-CN" altLang="zh-CN"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
        <p:nvSpPr>
          <p:cNvPr id="1178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9650" name="幻灯片图像占位符 1"/>
          <p:cNvSpPr>
            <a:spLocks noGrp="1" noRot="1" noChangeAspect="1" noTextEdit="1"/>
          </p:cNvSpPr>
          <p:nvPr>
            <p:ph type="sldImg"/>
          </p:nvPr>
        </p:nvSpPr>
        <p:spPr>
          <a:ln>
            <a:solidFill>
              <a:srgbClr val="000000">
                <a:alpha val="100000"/>
              </a:srgbClr>
            </a:solidFill>
            <a:miter lim="800000"/>
          </a:ln>
        </p:spPr>
      </p:sp>
      <p:sp>
        <p:nvSpPr>
          <p:cNvPr id="117965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79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0674" name="幻灯片图像占位符 1"/>
          <p:cNvSpPr>
            <a:spLocks noGrp="1" noRot="1" noChangeAspect="1" noTextEdit="1"/>
          </p:cNvSpPr>
          <p:nvPr>
            <p:ph type="sldImg"/>
          </p:nvPr>
        </p:nvSpPr>
        <p:spPr>
          <a:ln>
            <a:solidFill>
              <a:srgbClr val="000000">
                <a:alpha val="100000"/>
              </a:srgbClr>
            </a:solidFill>
            <a:miter lim="800000"/>
          </a:ln>
        </p:spPr>
      </p:sp>
      <p:sp>
        <p:nvSpPr>
          <p:cNvPr id="118067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80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1698" name="幻灯片图像占位符 1"/>
          <p:cNvSpPr>
            <a:spLocks noGrp="1" noRot="1" noChangeAspect="1" noTextEdit="1"/>
          </p:cNvSpPr>
          <p:nvPr>
            <p:ph type="sldImg"/>
          </p:nvPr>
        </p:nvSpPr>
        <p:spPr>
          <a:ln>
            <a:solidFill>
              <a:srgbClr val="000000">
                <a:alpha val="100000"/>
              </a:srgbClr>
            </a:solidFill>
            <a:miter lim="800000"/>
          </a:ln>
        </p:spPr>
      </p:sp>
      <p:sp>
        <p:nvSpPr>
          <p:cNvPr id="93187"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1200" b="1" i="0" u="none" strike="noStrike" kern="1200" cap="none" spc="0" normalizeH="0" baseline="0" noProof="0" dirty="0" smtClean="0">
                <a:ln>
                  <a:noFill/>
                </a:ln>
                <a:solidFill>
                  <a:schemeClr val="accent1">
                    <a:lumMod val="75000"/>
                  </a:schemeClr>
                </a:solidFill>
                <a:effectLst/>
                <a:uLnTx/>
                <a:uFillTx/>
                <a:latin typeface="+mn-lt"/>
                <a:ea typeface="+mn-ea"/>
                <a:cs typeface="+mn-cs"/>
              </a:rPr>
              <a:t>上图中，没有人打电话时电话处于闲置状态；有人拿起听筒则进入拨号音状态，到达这个状态后，电话的行为是响起拨号音并计时；这时如果拿起听筒的人改变主意不想打了，他把听筒放下</a:t>
            </a:r>
            <a:r>
              <a:rPr kumimoji="0" lang="en-US" altLang="zh-CN" sz="1200" b="1" i="0" u="none" strike="noStrike" kern="1200" cap="none" spc="0" normalizeH="0" baseline="0" noProof="0" dirty="0" smtClean="0">
                <a:ln>
                  <a:noFill/>
                </a:ln>
                <a:solidFill>
                  <a:schemeClr val="accent1">
                    <a:lumMod val="75000"/>
                  </a:schemeClr>
                </a:solidFill>
                <a:effectLst/>
                <a:uLnTx/>
                <a:uFillTx/>
                <a:latin typeface="+mn-lt"/>
                <a:ea typeface="+mn-ea"/>
                <a:cs typeface="+mn-cs"/>
              </a:rPr>
              <a:t>(</a:t>
            </a:r>
            <a:r>
              <a:rPr kumimoji="0" lang="zh-CN" altLang="en-US" sz="1200" b="1" i="0" u="none" strike="noStrike" kern="1200" cap="none" spc="0" normalizeH="0" baseline="0" noProof="0" dirty="0" smtClean="0">
                <a:ln>
                  <a:noFill/>
                </a:ln>
                <a:solidFill>
                  <a:schemeClr val="accent1">
                    <a:lumMod val="75000"/>
                  </a:schemeClr>
                </a:solidFill>
                <a:effectLst/>
                <a:uLnTx/>
                <a:uFillTx/>
                <a:latin typeface="+mn-lt"/>
                <a:ea typeface="+mn-ea"/>
                <a:cs typeface="+mn-cs"/>
              </a:rPr>
              <a:t>挂断</a:t>
            </a:r>
            <a:r>
              <a:rPr kumimoji="0" lang="en-US" altLang="zh-CN" sz="1200" b="1" i="0" u="none" strike="noStrike" kern="1200" cap="none" spc="0" normalizeH="0" baseline="0" noProof="0" dirty="0" smtClean="0">
                <a:ln>
                  <a:noFill/>
                </a:ln>
                <a:solidFill>
                  <a:schemeClr val="accent1">
                    <a:lumMod val="75000"/>
                  </a:schemeClr>
                </a:solidFill>
                <a:effectLst/>
                <a:uLnTx/>
                <a:uFillTx/>
                <a:latin typeface="+mn-lt"/>
                <a:ea typeface="+mn-ea"/>
                <a:cs typeface="+mn-cs"/>
              </a:rPr>
              <a:t>)</a:t>
            </a:r>
            <a:r>
              <a:rPr kumimoji="0" lang="zh-CN" altLang="en-US" sz="1200" b="1" i="0" u="none" strike="noStrike" kern="1200" cap="none" spc="0" normalizeH="0" baseline="0" noProof="0" dirty="0" smtClean="0">
                <a:ln>
                  <a:noFill/>
                </a:ln>
                <a:solidFill>
                  <a:schemeClr val="accent1">
                    <a:lumMod val="75000"/>
                  </a:schemeClr>
                </a:solidFill>
                <a:effectLst/>
                <a:uLnTx/>
                <a:uFillTx/>
                <a:latin typeface="+mn-lt"/>
                <a:ea typeface="+mn-ea"/>
                <a:cs typeface="+mn-cs"/>
              </a:rPr>
              <a:t>，电话重又回到闲置状态；如果拿起听筒很长时间不拨号</a:t>
            </a:r>
            <a:r>
              <a:rPr kumimoji="0" lang="en-US" altLang="zh-CN" sz="1200" b="1" i="0" u="none" strike="noStrike" kern="1200" cap="none" spc="0" normalizeH="0" baseline="0" noProof="0" dirty="0" smtClean="0">
                <a:ln>
                  <a:noFill/>
                </a:ln>
                <a:solidFill>
                  <a:schemeClr val="accent1">
                    <a:lumMod val="75000"/>
                  </a:schemeClr>
                </a:solidFill>
                <a:effectLst/>
                <a:uLnTx/>
                <a:uFillTx/>
                <a:latin typeface="+mn-lt"/>
                <a:ea typeface="+mn-ea"/>
                <a:cs typeface="+mn-cs"/>
              </a:rPr>
              <a:t>(</a:t>
            </a:r>
            <a:r>
              <a:rPr kumimoji="0" lang="zh-CN" altLang="en-US" sz="1200" b="1" i="0" u="none" strike="noStrike" kern="1200" cap="none" spc="0" normalizeH="0" baseline="0" noProof="0" dirty="0" smtClean="0">
                <a:ln>
                  <a:noFill/>
                </a:ln>
                <a:solidFill>
                  <a:schemeClr val="accent1">
                    <a:lumMod val="75000"/>
                  </a:schemeClr>
                </a:solidFill>
                <a:effectLst/>
                <a:uLnTx/>
                <a:uFillTx/>
                <a:latin typeface="+mn-lt"/>
                <a:ea typeface="+mn-ea"/>
                <a:cs typeface="+mn-cs"/>
              </a:rPr>
              <a:t>超时</a:t>
            </a:r>
            <a:r>
              <a:rPr kumimoji="0" lang="en-US" altLang="zh-CN" sz="1200" b="1" i="0" u="none" strike="noStrike" kern="1200" cap="none" spc="0" normalizeH="0" baseline="0" noProof="0" dirty="0" smtClean="0">
                <a:ln>
                  <a:noFill/>
                </a:ln>
                <a:solidFill>
                  <a:schemeClr val="accent1">
                    <a:lumMod val="75000"/>
                  </a:schemeClr>
                </a:solidFill>
                <a:effectLst/>
                <a:uLnTx/>
                <a:uFillTx/>
                <a:latin typeface="+mn-lt"/>
                <a:ea typeface="+mn-ea"/>
                <a:cs typeface="+mn-cs"/>
              </a:rPr>
              <a:t>)</a:t>
            </a:r>
            <a:r>
              <a:rPr kumimoji="0" lang="zh-CN" altLang="en-US" sz="1200" b="1" i="0" u="none" strike="noStrike" kern="1200" cap="none" spc="0" normalizeH="0" baseline="0" noProof="0" dirty="0" smtClean="0">
                <a:ln>
                  <a:noFill/>
                </a:ln>
                <a:solidFill>
                  <a:schemeClr val="accent1">
                    <a:lumMod val="75000"/>
                  </a:schemeClr>
                </a:solidFill>
                <a:effectLst/>
                <a:uLnTx/>
                <a:uFillTx/>
                <a:latin typeface="+mn-lt"/>
                <a:ea typeface="+mn-ea"/>
                <a:cs typeface="+mn-cs"/>
              </a:rPr>
              <a:t>，则进入超时状态</a:t>
            </a:r>
            <a:r>
              <a:rPr kumimoji="0" lang="en-US" altLang="zh-CN" sz="1200" b="1" i="0" u="none" strike="noStrike" kern="1200" cap="none" spc="0" normalizeH="0" baseline="0" noProof="0" dirty="0" smtClean="0">
                <a:ln>
                  <a:noFill/>
                </a:ln>
                <a:solidFill>
                  <a:schemeClr val="accent1">
                    <a:lumMod val="75000"/>
                  </a:schemeClr>
                </a:solidFill>
                <a:effectLst/>
                <a:uLnTx/>
                <a:uFillTx/>
                <a:latin typeface="+mn-lt"/>
                <a:ea typeface="+mn-ea"/>
                <a:cs typeface="+mn-cs"/>
              </a:rPr>
              <a:t>……</a:t>
            </a:r>
            <a:endParaRPr kumimoji="0" lang="zh-CN" altLang="en-US" sz="1200" b="1" i="0" u="none" strike="noStrike" kern="1200" cap="none" spc="0" normalizeH="0" baseline="0" noProof="0" dirty="0" smtClean="0">
              <a:ln>
                <a:noFill/>
              </a:ln>
              <a:solidFill>
                <a:schemeClr val="accent1">
                  <a:lumMod val="75000"/>
                </a:schemeClr>
              </a:solidFill>
              <a:effectLst/>
              <a:uLnTx/>
              <a:uFillTx/>
              <a:latin typeface="+mn-l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81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2722" name="幻灯片图像占位符 1"/>
          <p:cNvSpPr>
            <a:spLocks noGrp="1" noRot="1" noChangeAspect="1" noTextEdit="1"/>
          </p:cNvSpPr>
          <p:nvPr>
            <p:ph type="sldImg"/>
          </p:nvPr>
        </p:nvSpPr>
        <p:spPr>
          <a:ln>
            <a:solidFill>
              <a:srgbClr val="000000">
                <a:alpha val="100000"/>
              </a:srgbClr>
            </a:solidFill>
            <a:miter lim="800000"/>
          </a:ln>
        </p:spPr>
      </p:sp>
      <p:sp>
        <p:nvSpPr>
          <p:cNvPr id="118272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82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3746" name="幻灯片图像占位符 1"/>
          <p:cNvSpPr>
            <a:spLocks noGrp="1" noRot="1" noChangeAspect="1" noTextEdit="1"/>
          </p:cNvSpPr>
          <p:nvPr>
            <p:ph type="sldImg"/>
          </p:nvPr>
        </p:nvSpPr>
        <p:spPr>
          <a:ln>
            <a:solidFill>
              <a:srgbClr val="000000">
                <a:alpha val="100000"/>
              </a:srgbClr>
            </a:solidFill>
            <a:miter lim="800000"/>
          </a:ln>
        </p:spPr>
      </p:sp>
      <p:sp>
        <p:nvSpPr>
          <p:cNvPr id="118374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8374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4770" name="幻灯片图像占位符 1"/>
          <p:cNvSpPr>
            <a:spLocks noGrp="1" noRot="1" noChangeAspect="1" noTextEdit="1"/>
          </p:cNvSpPr>
          <p:nvPr>
            <p:ph type="sldImg"/>
          </p:nvPr>
        </p:nvSpPr>
        <p:spPr>
          <a:ln>
            <a:solidFill>
              <a:srgbClr val="000000">
                <a:alpha val="100000"/>
              </a:srgbClr>
            </a:solidFill>
            <a:miter lim="800000"/>
          </a:ln>
        </p:spPr>
      </p:sp>
      <p:sp>
        <p:nvSpPr>
          <p:cNvPr id="1184771"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随着结构的精细化，层次方框图对数据结构也描绘得越来越详细，这种模式非常适合于需求分析阶段的需要。系统分析员从对顶层信息的分类开始，沿图中每条路径反复细化，直到确定了数据结构的全部细节时为止。</a:t>
            </a:r>
            <a:endParaRPr lang="zh-CN" altLang="en-US" dirty="0">
              <a:ea typeface="宋体" panose="02010600030101010101" pitchFamily="2" charset="-122"/>
            </a:endParaRPr>
          </a:p>
        </p:txBody>
      </p:sp>
      <p:sp>
        <p:nvSpPr>
          <p:cNvPr id="1184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9714" name="幻灯片图像占位符 1"/>
          <p:cNvSpPr>
            <a:spLocks noGrp="1" noRot="1" noChangeAspect="1" noTextEdit="1"/>
          </p:cNvSpPr>
          <p:nvPr>
            <p:ph type="sldImg"/>
          </p:nvPr>
        </p:nvSpPr>
        <p:spPr>
          <a:ln>
            <a:solidFill>
              <a:srgbClr val="000000">
                <a:alpha val="100000"/>
              </a:srgbClr>
            </a:solidFill>
            <a:miter lim="800000"/>
          </a:ln>
        </p:spPr>
      </p:sp>
      <p:sp>
        <p:nvSpPr>
          <p:cNvPr id="113971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397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5794" name="幻灯片图像占位符 1"/>
          <p:cNvSpPr>
            <a:spLocks noGrp="1" noRot="1" noChangeAspect="1" noTextEdit="1"/>
          </p:cNvSpPr>
          <p:nvPr>
            <p:ph type="sldImg"/>
          </p:nvPr>
        </p:nvSpPr>
        <p:spPr>
          <a:ln>
            <a:solidFill>
              <a:srgbClr val="000000">
                <a:alpha val="100000"/>
              </a:srgbClr>
            </a:solidFill>
            <a:miter lim="800000"/>
          </a:ln>
        </p:spPr>
      </p:sp>
      <p:sp>
        <p:nvSpPr>
          <p:cNvPr id="118579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857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6818" name="幻灯片图像占位符 1"/>
          <p:cNvSpPr>
            <a:spLocks noGrp="1" noRot="1" noChangeAspect="1" noTextEdit="1"/>
          </p:cNvSpPr>
          <p:nvPr>
            <p:ph type="sldImg"/>
          </p:nvPr>
        </p:nvSpPr>
        <p:spPr>
          <a:ln>
            <a:solidFill>
              <a:srgbClr val="000000">
                <a:alpha val="100000"/>
              </a:srgbClr>
            </a:solidFill>
            <a:miter lim="800000"/>
          </a:ln>
        </p:spPr>
      </p:sp>
      <p:sp>
        <p:nvSpPr>
          <p:cNvPr id="118681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86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42" name="幻灯片图像占位符 1"/>
          <p:cNvSpPr>
            <a:spLocks noGrp="1" noRot="1" noChangeAspect="1" noTextEdit="1"/>
          </p:cNvSpPr>
          <p:nvPr>
            <p:ph type="sldImg"/>
          </p:nvPr>
        </p:nvSpPr>
        <p:spPr>
          <a:ln>
            <a:solidFill>
              <a:srgbClr val="000000">
                <a:alpha val="100000"/>
              </a:srgbClr>
            </a:solidFill>
            <a:miter lim="800000"/>
          </a:ln>
        </p:spPr>
      </p:sp>
      <p:sp>
        <p:nvSpPr>
          <p:cNvPr id="1187843"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图是用</a:t>
            </a:r>
            <a:r>
              <a:rPr lang="en-US" altLang="zh-CN" dirty="0">
                <a:ea typeface="宋体" panose="02010600030101010101" pitchFamily="2" charset="-122"/>
              </a:rPr>
              <a:t>Warnier</a:t>
            </a:r>
            <a:r>
              <a:rPr lang="zh-CN" altLang="zh-CN" dirty="0">
                <a:ea typeface="宋体" panose="02010600030101010101" pitchFamily="2" charset="-122"/>
              </a:rPr>
              <a:t>图描绘一类软件产品的例子，它说明了这种图形工具的用法。图中花括号用来区分数据结构的层次，在一个花括号内的所有名字都属于同一类信息；异或符号</a:t>
            </a:r>
            <a:r>
              <a:rPr lang="en-US" altLang="zh-CN" dirty="0">
                <a:ea typeface="宋体" panose="02010600030101010101" pitchFamily="2" charset="-122"/>
              </a:rPr>
              <a:t>(</a:t>
            </a:r>
            <a:r>
              <a:rPr lang="zh-CN" altLang="zh-CN" dirty="0">
                <a:ea typeface="宋体" panose="02010600030101010101" pitchFamily="2" charset="-122"/>
              </a:rPr>
              <a:t></a:t>
            </a:r>
            <a:r>
              <a:rPr lang="en-US" altLang="zh-CN" dirty="0">
                <a:ea typeface="宋体" panose="02010600030101010101" pitchFamily="2" charset="-122"/>
              </a:rPr>
              <a:t>)</a:t>
            </a:r>
            <a:r>
              <a:rPr lang="zh-CN" altLang="zh-CN" dirty="0">
                <a:ea typeface="宋体" panose="02010600030101010101" pitchFamily="2" charset="-122"/>
              </a:rPr>
              <a:t>表明一类信息或一个数据元素在一定条件下才出现，而且在这个符号上、下方的两个名字所代表的数据只能出现一个；在一个名字下面</a:t>
            </a:r>
            <a:r>
              <a:rPr lang="en-US" altLang="zh-CN" dirty="0">
                <a:ea typeface="宋体" panose="02010600030101010101" pitchFamily="2" charset="-122"/>
              </a:rPr>
              <a:t>(</a:t>
            </a:r>
            <a:r>
              <a:rPr lang="zh-CN" altLang="zh-CN" dirty="0">
                <a:ea typeface="宋体" panose="02010600030101010101" pitchFamily="2" charset="-122"/>
              </a:rPr>
              <a:t>或右边</a:t>
            </a:r>
            <a:r>
              <a:rPr lang="en-US" altLang="zh-CN" dirty="0">
                <a:ea typeface="宋体" panose="02010600030101010101" pitchFamily="2" charset="-122"/>
              </a:rPr>
              <a:t>)</a:t>
            </a:r>
            <a:r>
              <a:rPr lang="zh-CN" altLang="zh-CN" dirty="0">
                <a:ea typeface="宋体" panose="02010600030101010101" pitchFamily="2" charset="-122"/>
              </a:rPr>
              <a:t>的圆括号中的数字指明了这个名字代表的信息类</a:t>
            </a:r>
            <a:r>
              <a:rPr lang="en-US" altLang="zh-CN" dirty="0">
                <a:ea typeface="宋体" panose="02010600030101010101" pitchFamily="2" charset="-122"/>
              </a:rPr>
              <a:t>(</a:t>
            </a:r>
            <a:r>
              <a:rPr lang="zh-CN" altLang="zh-CN" dirty="0">
                <a:ea typeface="宋体" panose="02010600030101010101" pitchFamily="2" charset="-122"/>
              </a:rPr>
              <a:t>或元素</a:t>
            </a:r>
            <a:r>
              <a:rPr lang="en-US" altLang="zh-CN" dirty="0">
                <a:ea typeface="宋体" panose="02010600030101010101" pitchFamily="2" charset="-122"/>
              </a:rPr>
              <a:t>)</a:t>
            </a:r>
            <a:r>
              <a:rPr lang="zh-CN" altLang="zh-CN" dirty="0">
                <a:ea typeface="宋体" panose="02010600030101010101" pitchFamily="2" charset="-122"/>
              </a:rPr>
              <a:t>在这个数据结构中重复出现的次数。软件产品系统软件操作系统</a:t>
            </a:r>
            <a:r>
              <a:rPr lang="en-US" altLang="zh-CN" dirty="0">
                <a:ea typeface="宋体" panose="02010600030101010101" pitchFamily="2" charset="-122"/>
              </a:rPr>
              <a:t>(P1)</a:t>
            </a:r>
            <a:r>
              <a:rPr lang="zh-CN" altLang="zh-CN" dirty="0">
                <a:ea typeface="宋体" panose="02010600030101010101" pitchFamily="2" charset="-122"/>
              </a:rPr>
              <a:t>编译程序</a:t>
            </a:r>
            <a:r>
              <a:rPr lang="en-US" altLang="zh-CN" dirty="0">
                <a:ea typeface="宋体" panose="02010600030101010101" pitchFamily="2" charset="-122"/>
              </a:rPr>
              <a:t>(P2)</a:t>
            </a:r>
            <a:r>
              <a:rPr lang="zh-CN" altLang="zh-CN" dirty="0">
                <a:ea typeface="宋体" panose="02010600030101010101" pitchFamily="2" charset="-122"/>
              </a:rPr>
              <a:t>软件工具编辑程序</a:t>
            </a:r>
            <a:r>
              <a:rPr lang="en-US" altLang="zh-CN" dirty="0">
                <a:ea typeface="宋体" panose="02010600030101010101" pitchFamily="2" charset="-122"/>
              </a:rPr>
              <a:t>(P3)</a:t>
            </a:r>
            <a:r>
              <a:rPr lang="zh-CN" altLang="zh-CN" dirty="0">
                <a:ea typeface="宋体" panose="02010600030101010101" pitchFamily="2" charset="-122"/>
              </a:rPr>
              <a:t>测试驱动程序</a:t>
            </a:r>
            <a:r>
              <a:rPr lang="en-US" altLang="zh-CN" dirty="0">
                <a:ea typeface="宋体" panose="02010600030101010101" pitchFamily="2" charset="-122"/>
              </a:rPr>
              <a:t>(P4)</a:t>
            </a:r>
            <a:r>
              <a:rPr lang="zh-CN" altLang="zh-CN" dirty="0">
                <a:ea typeface="宋体" panose="02010600030101010101" pitchFamily="2" charset="-122"/>
              </a:rPr>
              <a:t>设计辅助工具</a:t>
            </a:r>
            <a:r>
              <a:rPr lang="en-US" altLang="zh-CN" dirty="0">
                <a:ea typeface="宋体" panose="02010600030101010101" pitchFamily="2" charset="-122"/>
              </a:rPr>
              <a:t>(P5)</a:t>
            </a:r>
            <a:r>
              <a:rPr lang="zh-CN" altLang="zh-CN" dirty="0">
                <a:ea typeface="宋体" panose="02010600030101010101" pitchFamily="2" charset="-122"/>
              </a:rPr>
              <a:t>应用软件图</a:t>
            </a:r>
            <a:r>
              <a:rPr lang="en-US" altLang="zh-CN" dirty="0">
                <a:ea typeface="宋体" panose="02010600030101010101" pitchFamily="2" charset="-122"/>
              </a:rPr>
              <a:t>3.6Warnier</a:t>
            </a:r>
            <a:r>
              <a:rPr lang="zh-CN" altLang="zh-CN" dirty="0">
                <a:ea typeface="宋体" panose="02010600030101010101" pitchFamily="2" charset="-122"/>
              </a:rPr>
              <a:t>图的一个例子根据上述符号约定，图</a:t>
            </a:r>
            <a:r>
              <a:rPr lang="en-US" altLang="zh-CN" dirty="0">
                <a:ea typeface="宋体" panose="02010600030101010101" pitchFamily="2" charset="-122"/>
              </a:rPr>
              <a:t>3.6</a:t>
            </a:r>
            <a:r>
              <a:rPr lang="zh-CN" altLang="zh-CN" dirty="0">
                <a:ea typeface="宋体" panose="02010600030101010101" pitchFamily="2" charset="-122"/>
              </a:rPr>
              <a:t>中的</a:t>
            </a:r>
            <a:r>
              <a:rPr lang="en-US" altLang="zh-CN" dirty="0">
                <a:ea typeface="宋体" panose="02010600030101010101" pitchFamily="2" charset="-122"/>
              </a:rPr>
              <a:t>Warnier</a:t>
            </a:r>
            <a:r>
              <a:rPr lang="zh-CN" altLang="zh-CN" dirty="0">
                <a:ea typeface="宋体" panose="02010600030101010101" pitchFamily="2" charset="-122"/>
              </a:rPr>
              <a:t>图表示一种软件产品要么是系统软件要么是应用软件。系统软件中有</a:t>
            </a:r>
            <a:r>
              <a:rPr lang="en-US" altLang="zh-CN" dirty="0">
                <a:ea typeface="宋体" panose="02010600030101010101" pitchFamily="2" charset="-122"/>
              </a:rPr>
              <a:t>P1</a:t>
            </a:r>
            <a:r>
              <a:rPr lang="zh-CN" altLang="zh-CN" dirty="0">
                <a:ea typeface="宋体" panose="02010600030101010101" pitchFamily="2" charset="-122"/>
              </a:rPr>
              <a:t>种操作系统，</a:t>
            </a:r>
            <a:r>
              <a:rPr lang="en-US" altLang="zh-CN" dirty="0">
                <a:ea typeface="宋体" panose="02010600030101010101" pitchFamily="2" charset="-122"/>
              </a:rPr>
              <a:t>P2</a:t>
            </a:r>
            <a:r>
              <a:rPr lang="zh-CN" altLang="zh-CN" dirty="0">
                <a:ea typeface="宋体" panose="02010600030101010101" pitchFamily="2" charset="-122"/>
              </a:rPr>
              <a:t>种编译程序，此外还有软件工具。软件工具是系统软件的一种，它又可以进一步细分为编辑程序、测试驱动程序和设计辅助工具，图中标出了每种软件工具的数量。</a:t>
            </a:r>
            <a:endParaRPr lang="zh-CN" altLang="en-US" dirty="0">
              <a:ea typeface="宋体" panose="02010600030101010101" pitchFamily="2" charset="-122"/>
            </a:endParaRPr>
          </a:p>
        </p:txBody>
      </p:sp>
      <p:sp>
        <p:nvSpPr>
          <p:cNvPr id="118784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8866" name="幻灯片图像占位符 1"/>
          <p:cNvSpPr>
            <a:spLocks noGrp="1" noRot="1" noChangeAspect="1" noTextEdit="1"/>
          </p:cNvSpPr>
          <p:nvPr>
            <p:ph type="sldImg"/>
          </p:nvPr>
        </p:nvSpPr>
        <p:spPr>
          <a:ln>
            <a:solidFill>
              <a:srgbClr val="000000">
                <a:alpha val="100000"/>
              </a:srgbClr>
            </a:solidFill>
            <a:miter lim="800000"/>
          </a:ln>
        </p:spPr>
      </p:sp>
      <p:sp>
        <p:nvSpPr>
          <p:cNvPr id="118886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888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9890" name="幻灯片图像占位符 1"/>
          <p:cNvSpPr>
            <a:spLocks noGrp="1" noRot="1" noChangeAspect="1" noTextEdit="1"/>
          </p:cNvSpPr>
          <p:nvPr>
            <p:ph type="sldImg"/>
          </p:nvPr>
        </p:nvSpPr>
        <p:spPr>
          <a:ln>
            <a:solidFill>
              <a:srgbClr val="000000">
                <a:alpha val="100000"/>
              </a:srgbClr>
            </a:solidFill>
            <a:miter lim="800000"/>
          </a:ln>
        </p:spPr>
      </p:sp>
      <p:sp>
        <p:nvSpPr>
          <p:cNvPr id="118989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89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0914" name="幻灯片图像占位符 1"/>
          <p:cNvSpPr>
            <a:spLocks noGrp="1" noRot="1" noChangeAspect="1" noTextEdit="1"/>
          </p:cNvSpPr>
          <p:nvPr>
            <p:ph type="sldImg"/>
          </p:nvPr>
        </p:nvSpPr>
        <p:spPr>
          <a:ln>
            <a:solidFill>
              <a:srgbClr val="000000">
                <a:alpha val="100000"/>
              </a:srgbClr>
            </a:solidFill>
            <a:miter lim="800000"/>
          </a:ln>
        </p:spPr>
      </p:sp>
      <p:sp>
        <p:nvSpPr>
          <p:cNvPr id="1190915"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改进的</a:t>
            </a:r>
            <a:r>
              <a:rPr lang="en-US" altLang="zh-CN" dirty="0">
                <a:ea typeface="宋体" panose="02010600030101010101" pitchFamily="2" charset="-122"/>
              </a:rPr>
              <a:t>IPO</a:t>
            </a:r>
            <a:r>
              <a:rPr lang="zh-CN" altLang="zh-CN" dirty="0">
                <a:ea typeface="宋体" panose="02010600030101010101" pitchFamily="2" charset="-122"/>
              </a:rPr>
              <a:t>图的形式加信息主要有系统名称、图的作者，完成的日期，本图描述的模块的名字，模块在层次图中的编号，调用本模块的模块清单，本模块调用的模块的清单，注释，以及本模块使用的局部数据元素等。在需求分析阶段可以使用</a:t>
            </a:r>
            <a:r>
              <a:rPr lang="en-US" altLang="zh-CN" dirty="0">
                <a:ea typeface="宋体" panose="02010600030101010101" pitchFamily="2" charset="-122"/>
              </a:rPr>
              <a:t>IPO</a:t>
            </a:r>
            <a:r>
              <a:rPr lang="zh-CN" altLang="zh-CN" dirty="0">
                <a:ea typeface="宋体" panose="02010600030101010101" pitchFamily="2" charset="-122"/>
              </a:rPr>
              <a:t>图简略地描述系统的主要算法</a:t>
            </a:r>
            <a:r>
              <a:rPr lang="en-US" altLang="zh-CN" dirty="0">
                <a:ea typeface="宋体" panose="02010600030101010101" pitchFamily="2" charset="-122"/>
              </a:rPr>
              <a:t>(</a:t>
            </a:r>
            <a:r>
              <a:rPr lang="zh-CN" altLang="zh-CN" dirty="0">
                <a:ea typeface="宋体" panose="02010600030101010101" pitchFamily="2" charset="-122"/>
              </a:rPr>
              <a:t>即数据流图中各个处理的基本算法</a:t>
            </a:r>
            <a:r>
              <a:rPr lang="en-US" altLang="zh-CN" dirty="0">
                <a:ea typeface="宋体" panose="02010600030101010101" pitchFamily="2" charset="-122"/>
              </a:rPr>
              <a:t>)</a:t>
            </a:r>
            <a:r>
              <a:rPr lang="zh-CN" altLang="zh-CN" dirty="0">
                <a:ea typeface="宋体" panose="02010600030101010101" pitchFamily="2" charset="-122"/>
              </a:rPr>
              <a:t>。当然，在需求分析阶段，</a:t>
            </a:r>
            <a:r>
              <a:rPr lang="en-US" altLang="zh-CN" dirty="0">
                <a:ea typeface="宋体" panose="02010600030101010101" pitchFamily="2" charset="-122"/>
              </a:rPr>
              <a:t>IPO</a:t>
            </a:r>
            <a:r>
              <a:rPr lang="zh-CN" altLang="zh-CN" dirty="0">
                <a:ea typeface="宋体" panose="02010600030101010101" pitchFamily="2" charset="-122"/>
              </a:rPr>
              <a:t>图中的许多附加信息暂时还不具备，但是在软件设计阶段可以进一步补充修正这些图，作为设计阶段的文档。这正是在需求分析阶段用</a:t>
            </a:r>
            <a:r>
              <a:rPr lang="en-US" altLang="zh-CN" dirty="0">
                <a:ea typeface="宋体" panose="02010600030101010101" pitchFamily="2" charset="-122"/>
              </a:rPr>
              <a:t>IPO</a:t>
            </a:r>
            <a:r>
              <a:rPr lang="zh-CN" altLang="zh-CN" dirty="0">
                <a:ea typeface="宋体" panose="02010600030101010101" pitchFamily="2" charset="-122"/>
              </a:rPr>
              <a:t>图作为描述算法的工具的重要优点。</a:t>
            </a:r>
            <a:endParaRPr lang="zh-CN" altLang="en-US" dirty="0">
              <a:ea typeface="宋体" panose="02010600030101010101" pitchFamily="2" charset="-122"/>
            </a:endParaRPr>
          </a:p>
        </p:txBody>
      </p:sp>
      <p:sp>
        <p:nvSpPr>
          <p:cNvPr id="1190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1938" name="幻灯片图像占位符 1"/>
          <p:cNvSpPr>
            <a:spLocks noGrp="1" noRot="1" noChangeAspect="1" noTextEdit="1"/>
          </p:cNvSpPr>
          <p:nvPr>
            <p:ph type="sldImg"/>
          </p:nvPr>
        </p:nvSpPr>
        <p:spPr>
          <a:ln>
            <a:solidFill>
              <a:srgbClr val="000000">
                <a:alpha val="100000"/>
              </a:srgbClr>
            </a:solidFill>
            <a:miter lim="800000"/>
          </a:ln>
        </p:spPr>
      </p:sp>
      <p:sp>
        <p:nvSpPr>
          <p:cNvPr id="119193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919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2962" name="幻灯片图像占位符 1"/>
          <p:cNvSpPr>
            <a:spLocks noGrp="1" noRot="1" noChangeAspect="1" noTextEdit="1"/>
          </p:cNvSpPr>
          <p:nvPr>
            <p:ph type="sldImg"/>
          </p:nvPr>
        </p:nvSpPr>
        <p:spPr>
          <a:ln>
            <a:solidFill>
              <a:srgbClr val="000000">
                <a:alpha val="100000"/>
              </a:srgbClr>
            </a:solidFill>
            <a:miter lim="800000"/>
          </a:ln>
        </p:spPr>
      </p:sp>
      <p:sp>
        <p:nvSpPr>
          <p:cNvPr id="119296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92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3986" name="幻灯片图像占位符 1"/>
          <p:cNvSpPr>
            <a:spLocks noGrp="1" noRot="1" noChangeAspect="1" noTextEdit="1"/>
          </p:cNvSpPr>
          <p:nvPr>
            <p:ph type="sldImg"/>
          </p:nvPr>
        </p:nvSpPr>
        <p:spPr>
          <a:ln>
            <a:solidFill>
              <a:srgbClr val="000000">
                <a:alpha val="100000"/>
              </a:srgbClr>
            </a:solidFill>
            <a:miter lim="800000"/>
          </a:ln>
        </p:spPr>
      </p:sp>
      <p:sp>
        <p:nvSpPr>
          <p:cNvPr id="1193987"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ea typeface="宋体" panose="02010600030101010101" pitchFamily="2" charset="-122"/>
              </a:rPr>
              <a:t>需求分析阶段的工作结果是开发软件系统的重要基础，大量统计数字表明，软件系统中</a:t>
            </a:r>
            <a:r>
              <a:rPr lang="en-US" altLang="zh-CN" dirty="0">
                <a:ea typeface="宋体" panose="02010600030101010101" pitchFamily="2" charset="-122"/>
              </a:rPr>
              <a:t>15%</a:t>
            </a:r>
            <a:r>
              <a:rPr lang="zh-CN" altLang="en-US" dirty="0">
                <a:ea typeface="宋体" panose="02010600030101010101" pitchFamily="2" charset="-122"/>
              </a:rPr>
              <a:t>的错误起源于错误的需求。为了提高软件质量，确保软件开发成功，降低软件开发成本，一旦对目标系统提出一组要求之后，必须严格验证这些需求的正确性。</a:t>
            </a:r>
            <a:endParaRPr lang="en-US" altLang="zh-CN"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
        <p:nvSpPr>
          <p:cNvPr id="1193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5010" name="幻灯片图像占位符 1"/>
          <p:cNvSpPr>
            <a:spLocks noGrp="1" noRot="1" noChangeAspect="1" noTextEdit="1"/>
          </p:cNvSpPr>
          <p:nvPr>
            <p:ph type="sldImg"/>
          </p:nvPr>
        </p:nvSpPr>
        <p:spPr>
          <a:ln>
            <a:solidFill>
              <a:srgbClr val="000000">
                <a:alpha val="100000"/>
              </a:srgbClr>
            </a:solidFill>
            <a:miter lim="800000"/>
          </a:ln>
        </p:spPr>
      </p:sp>
      <p:sp>
        <p:nvSpPr>
          <p:cNvPr id="119501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95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0738" name="幻灯片图像占位符 1"/>
          <p:cNvSpPr>
            <a:spLocks noGrp="1" noRot="1" noChangeAspect="1" noTextEdit="1"/>
          </p:cNvSpPr>
          <p:nvPr>
            <p:ph type="sldImg"/>
          </p:nvPr>
        </p:nvSpPr>
        <p:spPr>
          <a:ln>
            <a:solidFill>
              <a:srgbClr val="000000">
                <a:alpha val="100000"/>
              </a:srgbClr>
            </a:solidFill>
            <a:miter lim="800000"/>
          </a:ln>
        </p:spPr>
      </p:sp>
      <p:sp>
        <p:nvSpPr>
          <p:cNvPr id="1140739" name="备注占位符 2"/>
          <p:cNvSpPr>
            <a:spLocks noGrp="1"/>
          </p:cNvSpPr>
          <p:nvPr>
            <p:ph type="body" idx="1"/>
          </p:nvPr>
        </p:nvSpPr>
        <p:spPr>
          <a:noFill/>
          <a:ln>
            <a:noFill/>
          </a:ln>
        </p:spPr>
        <p:txBody>
          <a:bodyPr wrap="square" lIns="91440" tIns="45720" rIns="91440" bIns="45720" anchor="t"/>
          <a:p>
            <a:pPr lvl="0">
              <a:spcBef>
                <a:spcPct val="0"/>
              </a:spcBef>
            </a:pPr>
            <a:r>
              <a:rPr lang="zh-CN" altLang="zh-CN" dirty="0">
                <a:ea typeface="宋体" panose="02010600030101010101" pitchFamily="2" charset="-122"/>
              </a:rPr>
              <a:t>在某些情况下，“出错处理”指的是当应用系统发现它自己犯下一个错误时所采取的行动。但是，应该有选择地提出这类出错处理需求。人们的目的是开发出正确的系统，而不是用无休止的出错处理代码掩盖自己的错误。总之，对应用系统本身错误的检测应该仅限于系统的关键部分，而且应该尽可能少。</a:t>
            </a:r>
            <a:endParaRPr lang="zh-CN" altLang="en-US" dirty="0">
              <a:ea typeface="宋体" panose="02010600030101010101" pitchFamily="2" charset="-122"/>
            </a:endParaRPr>
          </a:p>
        </p:txBody>
      </p:sp>
      <p:sp>
        <p:nvSpPr>
          <p:cNvPr id="11407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6034" name="幻灯片图像占位符 1"/>
          <p:cNvSpPr>
            <a:spLocks noGrp="1" noRot="1" noChangeAspect="1" noTextEdit="1"/>
          </p:cNvSpPr>
          <p:nvPr>
            <p:ph type="sldImg"/>
          </p:nvPr>
        </p:nvSpPr>
        <p:spPr>
          <a:ln>
            <a:solidFill>
              <a:srgbClr val="000000">
                <a:alpha val="100000"/>
              </a:srgbClr>
            </a:solidFill>
            <a:miter lim="800000"/>
          </a:ln>
        </p:spPr>
      </p:sp>
      <p:sp>
        <p:nvSpPr>
          <p:cNvPr id="119603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96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7058" name="幻灯片图像占位符 1"/>
          <p:cNvSpPr>
            <a:spLocks noGrp="1" noRot="1" noChangeAspect="1" noTextEdit="1"/>
          </p:cNvSpPr>
          <p:nvPr>
            <p:ph type="sldImg"/>
          </p:nvPr>
        </p:nvSpPr>
        <p:spPr>
          <a:ln>
            <a:solidFill>
              <a:srgbClr val="000000">
                <a:alpha val="100000"/>
              </a:srgbClr>
            </a:solidFill>
            <a:miter lim="800000"/>
          </a:ln>
        </p:spPr>
      </p:sp>
      <p:sp>
        <p:nvSpPr>
          <p:cNvPr id="119705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97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82" name="幻灯片图像占位符 1"/>
          <p:cNvSpPr>
            <a:spLocks noGrp="1" noRot="1" noChangeAspect="1" noTextEdit="1"/>
          </p:cNvSpPr>
          <p:nvPr>
            <p:ph type="sldImg"/>
          </p:nvPr>
        </p:nvSpPr>
        <p:spPr>
          <a:ln>
            <a:solidFill>
              <a:srgbClr val="000000">
                <a:alpha val="100000"/>
              </a:srgbClr>
            </a:solidFill>
            <a:miter lim="800000"/>
          </a:ln>
        </p:spPr>
      </p:sp>
      <p:sp>
        <p:nvSpPr>
          <p:cNvPr id="119808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98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9106" name="幻灯片图像占位符 1"/>
          <p:cNvSpPr>
            <a:spLocks noGrp="1" noRot="1" noChangeAspect="1" noTextEdit="1"/>
          </p:cNvSpPr>
          <p:nvPr>
            <p:ph type="sldImg"/>
          </p:nvPr>
        </p:nvSpPr>
        <p:spPr>
          <a:ln>
            <a:solidFill>
              <a:srgbClr val="000000">
                <a:alpha val="100000"/>
              </a:srgbClr>
            </a:solidFill>
            <a:miter lim="800000"/>
          </a:ln>
        </p:spPr>
      </p:sp>
      <p:sp>
        <p:nvSpPr>
          <p:cNvPr id="119910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99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0130" name="幻灯片图像占位符 1"/>
          <p:cNvSpPr>
            <a:spLocks noGrp="1" noRot="1" noChangeAspect="1" noTextEdit="1"/>
          </p:cNvSpPr>
          <p:nvPr>
            <p:ph type="sldImg"/>
          </p:nvPr>
        </p:nvSpPr>
        <p:spPr>
          <a:ln>
            <a:solidFill>
              <a:srgbClr val="000000">
                <a:alpha val="100000"/>
              </a:srgbClr>
            </a:solidFill>
            <a:miter lim="800000"/>
          </a:ln>
        </p:spPr>
      </p:sp>
      <p:sp>
        <p:nvSpPr>
          <p:cNvPr id="120013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2001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1154" name="幻灯片图像占位符 1"/>
          <p:cNvSpPr>
            <a:spLocks noGrp="1" noRot="1" noChangeAspect="1" noTextEdit="1"/>
          </p:cNvSpPr>
          <p:nvPr>
            <p:ph type="sldImg"/>
          </p:nvPr>
        </p:nvSpPr>
        <p:spPr>
          <a:ln>
            <a:solidFill>
              <a:srgbClr val="000000">
                <a:alpha val="100000"/>
              </a:srgbClr>
            </a:solidFill>
            <a:miter lim="800000"/>
          </a:ln>
        </p:spPr>
      </p:sp>
      <p:sp>
        <p:nvSpPr>
          <p:cNvPr id="1201155"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201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2178" name="幻灯片图像占位符 1"/>
          <p:cNvSpPr>
            <a:spLocks noGrp="1" noRot="1" noChangeAspect="1" noTextEdit="1"/>
          </p:cNvSpPr>
          <p:nvPr>
            <p:ph type="sldImg"/>
          </p:nvPr>
        </p:nvSpPr>
        <p:spPr>
          <a:ln>
            <a:solidFill>
              <a:srgbClr val="000000">
                <a:alpha val="100000"/>
              </a:srgbClr>
            </a:solidFill>
            <a:miter lim="800000"/>
          </a:ln>
        </p:spPr>
      </p:sp>
      <p:sp>
        <p:nvSpPr>
          <p:cNvPr id="1202179" name="备注占位符 2"/>
          <p:cNvSpPr>
            <a:spLocks noGrp="1"/>
          </p:cNvSpPr>
          <p:nvPr>
            <p:ph type="body" idx="1"/>
          </p:nvPr>
        </p:nvSpPr>
        <p:spPr>
          <a:noFill/>
          <a:ln>
            <a:noFill/>
          </a:ln>
        </p:spPr>
        <p:txBody>
          <a:bodyPr wrap="square" lIns="91440" tIns="45720" rIns="91440" bIns="45720" anchor="t"/>
          <a:p>
            <a:pPr lvl="0">
              <a:spcBef>
                <a:spcPct val="0"/>
              </a:spcBef>
            </a:pPr>
            <a:r>
              <a:rPr lang="en-US" altLang="zh-CN" dirty="0">
                <a:ea typeface="宋体" panose="02010600030101010101" pitchFamily="2" charset="-122"/>
              </a:rPr>
              <a:t>PSL/PSA</a:t>
            </a:r>
            <a:r>
              <a:rPr lang="zh-CN" altLang="zh-CN" dirty="0">
                <a:ea typeface="宋体" panose="02010600030101010101" pitchFamily="2" charset="-122"/>
              </a:rPr>
              <a:t>系统用描述符从系统信息流、系统结构、数据结构、数据导出、系统规模、系统动态、系统性质和项目管理共</a:t>
            </a:r>
            <a:r>
              <a:rPr lang="en-US" altLang="zh-CN" dirty="0">
                <a:ea typeface="宋体" panose="02010600030101010101" pitchFamily="2" charset="-122"/>
              </a:rPr>
              <a:t>8</a:t>
            </a:r>
            <a:r>
              <a:rPr lang="zh-CN" altLang="zh-CN" dirty="0">
                <a:ea typeface="宋体" panose="02010600030101010101" pitchFamily="2" charset="-122"/>
              </a:rPr>
              <a:t>个方面描述信息系统。</a:t>
            </a:r>
            <a:endParaRPr lang="zh-CN" altLang="zh-CN" dirty="0">
              <a:ea typeface="宋体" panose="02010600030101010101" pitchFamily="2" charset="-122"/>
            </a:endParaRPr>
          </a:p>
          <a:p>
            <a:pPr lvl="0">
              <a:spcBef>
                <a:spcPct val="0"/>
              </a:spcBef>
            </a:pPr>
            <a:r>
              <a:rPr lang="zh-CN" altLang="zh-CN" dirty="0">
                <a:ea typeface="宋体" panose="02010600030101010101" pitchFamily="2" charset="-122"/>
              </a:rPr>
              <a:t>一旦用</a:t>
            </a:r>
            <a:r>
              <a:rPr lang="en-US" altLang="zh-CN" dirty="0">
                <a:ea typeface="宋体" panose="02010600030101010101" pitchFamily="2" charset="-122"/>
              </a:rPr>
              <a:t>PSL</a:t>
            </a:r>
            <a:r>
              <a:rPr lang="zh-CN" altLang="zh-CN" dirty="0">
                <a:ea typeface="宋体" panose="02010600030101010101" pitchFamily="2" charset="-122"/>
              </a:rPr>
              <a:t>对系统做了完整描述，就可以调用</a:t>
            </a:r>
            <a:r>
              <a:rPr lang="en-US" altLang="zh-CN" dirty="0">
                <a:ea typeface="宋体" panose="02010600030101010101" pitchFamily="2" charset="-122"/>
              </a:rPr>
              <a:t>PSA</a:t>
            </a:r>
            <a:r>
              <a:rPr lang="zh-CN" altLang="zh-CN" dirty="0">
                <a:ea typeface="宋体" panose="02010600030101010101" pitchFamily="2" charset="-122"/>
              </a:rPr>
              <a:t>产生一组分析报告，其中包括所有修改规格说明数据库的记录，用各种形式描述数据库信息的参照报告</a:t>
            </a:r>
            <a:r>
              <a:rPr lang="en-US" altLang="zh-CN" dirty="0">
                <a:ea typeface="宋体" panose="02010600030101010101" pitchFamily="2" charset="-122"/>
              </a:rPr>
              <a:t>(</a:t>
            </a:r>
            <a:r>
              <a:rPr lang="zh-CN" altLang="zh-CN" dirty="0">
                <a:ea typeface="宋体" panose="02010600030101010101" pitchFamily="2" charset="-122"/>
              </a:rPr>
              <a:t>包括图形形式的描述</a:t>
            </a:r>
            <a:r>
              <a:rPr lang="en-US" altLang="zh-CN" dirty="0">
                <a:ea typeface="宋体" panose="02010600030101010101" pitchFamily="2" charset="-122"/>
              </a:rPr>
              <a:t>)</a:t>
            </a:r>
            <a:r>
              <a:rPr lang="zh-CN" altLang="zh-CN" dirty="0">
                <a:ea typeface="宋体" panose="02010600030101010101" pitchFamily="2" charset="-122"/>
              </a:rPr>
              <a:t>，关于项目管理信息的总结报告，以及评价数据库特性的分析报告。</a:t>
            </a:r>
            <a:endParaRPr lang="zh-CN" altLang="zh-CN" dirty="0">
              <a:ea typeface="宋体" panose="02010600030101010101" pitchFamily="2" charset="-122"/>
            </a:endParaRPr>
          </a:p>
          <a:p>
            <a:pPr lvl="0">
              <a:spcBef>
                <a:spcPct val="0"/>
              </a:spcBef>
            </a:pPr>
            <a:endParaRPr lang="zh-CN" altLang="en-US" dirty="0">
              <a:ea typeface="宋体" panose="02010600030101010101" pitchFamily="2" charset="-122"/>
            </a:endParaRPr>
          </a:p>
        </p:txBody>
      </p:sp>
      <p:sp>
        <p:nvSpPr>
          <p:cNvPr id="12021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1762" name="幻灯片图像占位符 1"/>
          <p:cNvSpPr>
            <a:spLocks noGrp="1" noRot="1" noChangeAspect="1" noTextEdit="1"/>
          </p:cNvSpPr>
          <p:nvPr>
            <p:ph type="sldImg"/>
          </p:nvPr>
        </p:nvSpPr>
        <p:spPr>
          <a:ln>
            <a:solidFill>
              <a:srgbClr val="000000">
                <a:alpha val="100000"/>
              </a:srgbClr>
            </a:solidFill>
            <a:miter lim="800000"/>
          </a:ln>
        </p:spPr>
      </p:sp>
      <p:sp>
        <p:nvSpPr>
          <p:cNvPr id="1141763"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417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2786" name="幻灯片图像占位符 1"/>
          <p:cNvSpPr>
            <a:spLocks noGrp="1" noRot="1" noChangeAspect="1" noTextEdit="1"/>
          </p:cNvSpPr>
          <p:nvPr>
            <p:ph type="sldImg"/>
          </p:nvPr>
        </p:nvSpPr>
        <p:spPr>
          <a:ln>
            <a:solidFill>
              <a:srgbClr val="000000">
                <a:alpha val="100000"/>
              </a:srgbClr>
            </a:solidFill>
            <a:miter lim="800000"/>
          </a:ln>
        </p:spPr>
      </p:sp>
      <p:sp>
        <p:nvSpPr>
          <p:cNvPr id="114278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427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3810" name="幻灯片图像占位符 1"/>
          <p:cNvSpPr>
            <a:spLocks noGrp="1" noRot="1" noChangeAspect="1" noTextEdit="1"/>
          </p:cNvSpPr>
          <p:nvPr>
            <p:ph type="sldImg"/>
          </p:nvPr>
        </p:nvSpPr>
        <p:spPr>
          <a:ln>
            <a:solidFill>
              <a:srgbClr val="000000">
                <a:alpha val="100000"/>
              </a:srgbClr>
            </a:solidFill>
            <a:miter lim="800000"/>
          </a:ln>
        </p:spPr>
      </p:sp>
      <p:sp>
        <p:nvSpPr>
          <p:cNvPr id="1143811"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ea typeface="宋体" panose="02010600030101010101" pitchFamily="2" charset="-122"/>
            </a:endParaRPr>
          </a:p>
        </p:txBody>
      </p:sp>
      <p:sp>
        <p:nvSpPr>
          <p:cNvPr id="11438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F41187F-ED5F-4549-A1AD-28A12BE3768B}"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EFBB8EE-24AE-4E93-8C03-E406C7432945}"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cxnSp>
        <p:nvCxnSpPr>
          <p:cNvPr id="4" name="直接连接符 4"/>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88640"/>
            <a:ext cx="8229600" cy="1143000"/>
          </a:xfrm>
        </p:spPr>
        <p:txBody>
          <a:bodyPr/>
          <a:lstStyle>
            <a:lvl1pPr algn="l">
              <a:defRPr sz="3600" b="1" i="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内容占位符 4"/>
          <p:cNvSpPr>
            <a:spLocks noGrp="1"/>
          </p:cNvSpPr>
          <p:nvPr>
            <p:ph sz="quarter" idx="10"/>
          </p:nvPr>
        </p:nvSpPr>
        <p:spPr>
          <a:xfrm>
            <a:off x="1000100" y="1285860"/>
            <a:ext cx="6858048" cy="4000528"/>
          </a:xfrm>
        </p:spPr>
        <p:txBody>
          <a:bodyPr/>
          <a:lstStyle>
            <a:lvl1pPr>
              <a:lnSpc>
                <a:spcPct val="150000"/>
              </a:lnSpc>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0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3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仅标题">
    <p:bg>
      <p:bgPr>
        <a:solidFill>
          <a:schemeClr val="bg1"/>
        </a:solidFill>
        <a:effectLst/>
      </p:bgPr>
    </p:bg>
    <p:spTree>
      <p:nvGrpSpPr>
        <p:cNvPr id="1" name=""/>
        <p:cNvGrpSpPr/>
        <p:nvPr/>
      </p:nvGrpSpPr>
      <p:grpSpPr>
        <a:xfrm>
          <a:off x="0" y="0"/>
          <a:ext cx="0" cy="0"/>
          <a:chOff x="0" y="0"/>
          <a:chExt cx="0" cy="0"/>
        </a:xfrm>
      </p:grpSpPr>
      <p:cxnSp>
        <p:nvCxnSpPr>
          <p:cNvPr id="3" name="直接连接符 3"/>
          <p:cNvCxnSpPr/>
          <p:nvPr/>
        </p:nvCxnSpPr>
        <p:spPr>
          <a:xfrm>
            <a:off x="250825" y="981075"/>
            <a:ext cx="67056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a:xfrm>
            <a:off x="251520" y="197768"/>
            <a:ext cx="8229600" cy="1143000"/>
          </a:xfrm>
        </p:spPr>
        <p:txBody>
          <a:bodyPr/>
          <a:lstStyle>
            <a:lvl1pPr algn="l">
              <a:defRPr sz="3600" b="1" i="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2"/>
          <p:cNvSpPr>
            <a:spLocks noGrp="1"/>
          </p:cNvSpPr>
          <p:nvPr>
            <p:ph idx="1"/>
          </p:nvPr>
        </p:nvSpPr>
        <p:spPr>
          <a:xfrm>
            <a:off x="899592" y="1340768"/>
            <a:ext cx="7330008" cy="4525963"/>
          </a:xfrm>
        </p:spPr>
        <p:txBody>
          <a:bodyPr/>
          <a:lstStyle>
            <a:lvl1pPr>
              <a:lnSpc>
                <a:spcPct val="150000"/>
              </a:lnSpc>
              <a:buClrTx/>
              <a:buFont typeface="Wingdings" panose="05000000000000000000" pitchFamily="2" charset="2"/>
              <a:buChar char="Ø"/>
              <a:defRPr sz="2800" b="0">
                <a:latin typeface="微软雅黑" panose="020B0503020204020204" pitchFamily="34" charset="-122"/>
                <a:ea typeface="微软雅黑" panose="020B0503020204020204" pitchFamily="34" charset="-122"/>
              </a:defRPr>
            </a:lvl1pPr>
            <a:lvl2pPr>
              <a:lnSpc>
                <a:spcPct val="150000"/>
              </a:lnSpc>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lnSpc>
                <a:spcPct val="150000"/>
              </a:lnSpc>
              <a:buFont typeface="Wingdings" panose="05000000000000000000" pitchFamily="2" charset="2"/>
              <a:buChar char="q"/>
              <a:defRPr sz="20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矩形 1"/>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pic>
        <p:nvPicPr>
          <p:cNvPr id="5" name="图片 9" descr="图片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userDrawn="1"/>
        </p:nvSpPr>
        <p:spPr bwMode="auto">
          <a:xfrm>
            <a:off x="2728913" y="23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7"/>
          <p:cNvSpPr>
            <a:spLocks noChangeArrowheads="1"/>
          </p:cNvSpPr>
          <p:nvPr userDrawn="1"/>
        </p:nvSpPr>
        <p:spPr bwMode="auto">
          <a:xfrm>
            <a:off x="6934200" y="6537325"/>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FA3669D-D77A-4815-980F-9E1349B5C38B}" type="slidenum">
              <a:rPr lang="en-US" altLang="zh-CN" sz="1400" b="1">
                <a:solidFill>
                  <a:schemeClr val="bg1"/>
                </a:solidFill>
                <a:latin typeface="宋体" panose="02010600030101010101" pitchFamily="2" charset="-122"/>
              </a:rPr>
            </a:fld>
            <a:r>
              <a:rPr lang="en-US" altLang="zh-CN" sz="1400" b="1">
                <a:solidFill>
                  <a:schemeClr val="bg1"/>
                </a:solidFill>
                <a:latin typeface="宋体" panose="02010600030101010101" pitchFamily="2" charset="-122"/>
              </a:rPr>
              <a:t>/42</a:t>
            </a:r>
            <a:endParaRPr lang="en-US" altLang="zh-CN">
              <a:solidFill>
                <a:schemeClr val="bg1"/>
              </a:solidFill>
            </a:endParaRPr>
          </a:p>
        </p:txBody>
      </p:sp>
      <p:pic>
        <p:nvPicPr>
          <p:cNvPr id="8"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28688"/>
            <a:ext cx="8270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04238" y="857250"/>
            <a:ext cx="63976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66738" y="176213"/>
            <a:ext cx="7772400" cy="64135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17475" y="909638"/>
            <a:ext cx="4379913" cy="58054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9788" y="909638"/>
            <a:ext cx="4379912" cy="58054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页脚占位符 4"/>
          <p:cNvSpPr>
            <a:spLocks noGrp="1"/>
          </p:cNvSpPr>
          <p:nvPr>
            <p:ph type="ftr" sz="quarter" idx="10"/>
          </p:nvPr>
        </p:nvSpPr>
        <p:spPr>
          <a:xfrm>
            <a:off x="3151188" y="6313488"/>
            <a:ext cx="2895600" cy="457200"/>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E1C8D2-69EE-436C-A8BA-EED55B168024}"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1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noChangeArrowheads="1"/>
          </p:cNvSpPr>
          <p:nvPr>
            <p:ph type="dt" sz="half" idx="1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6EEFDA-9862-466D-AD66-47F6952DFFFF}"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Footer Placeholder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noChangeArrowheads="1"/>
          </p:cNvSpPr>
          <p:nvPr>
            <p:ph type="dt" sz="half" idx="12"/>
          </p:nvPr>
        </p:nvSpPr>
        <p:spPr>
          <a:xfrm>
            <a:off x="457200" y="6245225"/>
            <a:ext cx="2133600" cy="476250"/>
          </a:xfrm>
          <a:prstGeom prst="rect">
            <a:avLst/>
          </a:prstGeom>
        </p:spPr>
        <p:txBody>
          <a:bodyPr vert="horz" wrap="square" lIns="91440" tIns="45720" rIns="91440" bIns="45720" numCol="1" anchor="t" anchorCtr="0" compatLnSpc="1"/>
          <a:lstStyle>
            <a:lvl1pPr>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431B7A-FE65-4BA5-BA2C-DFE14387D370}"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Footer Placeholder 5"/>
          <p:cNvSpPr>
            <a:spLocks noGrp="1" noChangeArrowheads="1"/>
          </p:cNvSpPr>
          <p:nvPr>
            <p:ph type="ftr" sz="quarter" idx="3"/>
          </p:nvPr>
        </p:nvSpPr>
        <p:spPr>
          <a:xfrm>
            <a:off x="3124200" y="6245225"/>
            <a:ext cx="2895600" cy="476250"/>
          </a:xfrm>
          <a:prstGeom prst="rect">
            <a:avLst/>
          </a:prstGeom>
        </p:spPr>
        <p:txBody>
          <a:bodyPr/>
          <a:lstStyle>
            <a:lvl1pPr>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387350"/>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749425"/>
            <a:ext cx="8229600" cy="4525963"/>
          </a:xfrm>
          <a:prstGeom prst="rect">
            <a:avLst/>
          </a:prstGeom>
          <a:noFill/>
          <a:ln w="9525">
            <a:noFill/>
          </a:ln>
        </p:spPr>
        <p:txBody>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cs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Font typeface="Wingdings" panose="05000000000000000000" pitchFamily="2" charset="2"/>
        <a:buChar char="Ø"/>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50000"/>
        </a:lnSpc>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50000"/>
        </a:lnSpc>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50000"/>
        </a:lnSpc>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59.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7" Type="http://schemas.openxmlformats.org/officeDocument/2006/relationships/notesSlide" Target="../notesSlides/notesSlide64.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7" Type="http://schemas.openxmlformats.org/officeDocument/2006/relationships/notesSlide" Target="../notesSlides/notesSlide66.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3"/>
          <p:cNvSpPr/>
          <p:nvPr/>
        </p:nvSpPr>
        <p:spPr>
          <a:xfrm>
            <a:off x="0" y="2427288"/>
            <a:ext cx="9144000" cy="1911350"/>
          </a:xfrm>
          <a:prstGeom prst="rect">
            <a:avLst/>
          </a:prstGeom>
          <a:solidFill>
            <a:srgbClr val="C00000"/>
          </a:solidFill>
          <a:ln w="9525">
            <a:noFill/>
          </a:ln>
        </p:spPr>
        <p:txBody>
          <a:bodyPr/>
          <a:lstStyle/>
          <a:p>
            <a:endParaRPr lang="zh-CN" altLang="en-US" dirty="0">
              <a:solidFill>
                <a:srgbClr val="FF0000"/>
              </a:solidFill>
              <a:latin typeface="Arial" panose="020B0604020202020204" pitchFamily="34" charset="0"/>
            </a:endParaRPr>
          </a:p>
        </p:txBody>
      </p:sp>
      <p:sp>
        <p:nvSpPr>
          <p:cNvPr id="18435" name="文本框 2"/>
          <p:cNvSpPr txBox="1"/>
          <p:nvPr/>
        </p:nvSpPr>
        <p:spPr>
          <a:xfrm>
            <a:off x="2280126" y="2652713"/>
            <a:ext cx="4398010" cy="1198880"/>
          </a:xfrm>
          <a:prstGeom prst="rect">
            <a:avLst/>
          </a:prstGeom>
          <a:noFill/>
          <a:ln w="9525">
            <a:noFill/>
          </a:ln>
        </p:spPr>
        <p:txBody>
          <a:bodyPr wrap="none">
            <a:spAutoFit/>
          </a:bodyPr>
          <a:lstStyle/>
          <a:p>
            <a:pPr algn="ctr">
              <a:lnSpc>
                <a:spcPct val="150000"/>
              </a:lnSpc>
            </a:pPr>
            <a:r>
              <a:rPr lang="zh-CN" altLang="en-US" sz="4800" b="1" dirty="0">
                <a:solidFill>
                  <a:schemeClr val="bg1"/>
                </a:solidFill>
                <a:latin typeface="微软雅黑" panose="020B0503020204020204" pitchFamily="34" charset="-122"/>
                <a:ea typeface="微软雅黑" panose="020B0503020204020204" pitchFamily="34" charset="-122"/>
              </a:rPr>
              <a:t>第</a:t>
            </a:r>
            <a:r>
              <a:rPr lang="en-US" altLang="zh-CN" sz="4800" b="1" dirty="0">
                <a:solidFill>
                  <a:schemeClr val="bg1"/>
                </a:solidFill>
                <a:latin typeface="微软雅黑" panose="020B0503020204020204" pitchFamily="34" charset="-122"/>
                <a:ea typeface="微软雅黑" panose="020B0503020204020204" pitchFamily="34" charset="-122"/>
              </a:rPr>
              <a:t>3</a:t>
            </a:r>
            <a:r>
              <a:rPr lang="zh-CN" altLang="en-US" sz="4800" b="1" dirty="0">
                <a:solidFill>
                  <a:schemeClr val="bg1"/>
                </a:solidFill>
                <a:latin typeface="微软雅黑" panose="020B0503020204020204" pitchFamily="34" charset="-122"/>
                <a:ea typeface="微软雅黑" panose="020B0503020204020204" pitchFamily="34" charset="-122"/>
              </a:rPr>
              <a:t>章 需求分析</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9525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3.1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需求分析的任务</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2" name="TextBox 1"/>
          <p:cNvSpPr txBox="1"/>
          <p:nvPr/>
        </p:nvSpPr>
        <p:spPr>
          <a:xfrm>
            <a:off x="684213" y="1557338"/>
            <a:ext cx="17272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ea"/>
                <a:ea typeface="+mn-ea"/>
                <a:cs typeface="+mn-cs"/>
              </a:rPr>
              <a:t>逆向需求</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156676" name="TextBox 3"/>
          <p:cNvSpPr txBox="1"/>
          <p:nvPr/>
        </p:nvSpPr>
        <p:spPr>
          <a:xfrm>
            <a:off x="539750" y="2133600"/>
            <a:ext cx="7848600" cy="1200150"/>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逆向需求说明软件系统不应该做什么。理论上有无限多个逆向需求，人们应该仅选取能澄清真实需求且可消除可能发生的误解的那些逆向需求。</a:t>
            </a:r>
            <a:endParaRPr lang="zh-CN" altLang="en-US" sz="2400" dirty="0">
              <a:latin typeface="Calibri" panose="020F0502020204030204" pitchFamily="34" charset="0"/>
            </a:endParaRPr>
          </a:p>
        </p:txBody>
      </p:sp>
      <p:sp>
        <p:nvSpPr>
          <p:cNvPr id="12" name="TextBox 11"/>
          <p:cNvSpPr txBox="1"/>
          <p:nvPr/>
        </p:nvSpPr>
        <p:spPr>
          <a:xfrm>
            <a:off x="755650" y="3860800"/>
            <a:ext cx="32400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将来可能提出的要求</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156678" name="TextBox 12"/>
          <p:cNvSpPr txBox="1"/>
          <p:nvPr/>
        </p:nvSpPr>
        <p:spPr>
          <a:xfrm>
            <a:off x="511175" y="4365625"/>
            <a:ext cx="8021638" cy="1568450"/>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应该明确地列出那些虽然不属于当前系统开发范畴，但是据分析将来很可能会提出来的要求。这样做的目的是，在设计过程中对系统将来可能的扩充和修改预做准备，以便一旦确实需要时能比较容易地进行这种扩充和修改。</a:t>
            </a:r>
            <a:endParaRPr lang="zh-CN" altLang="zh-CN" sz="2400" dirty="0">
              <a:latin typeface="Calibri" panose="020F0502020204030204" pitchFamily="34" charset="0"/>
            </a:endParaRPr>
          </a:p>
        </p:txBody>
      </p:sp>
      <p:sp>
        <p:nvSpPr>
          <p:cNvPr id="11"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9" name="1 Título"/>
          <p:cNvSpPr txBox="1"/>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3.1.1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确定对系统的综合要求</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5177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3.1.2</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分析系统的数据要求</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303213" y="142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3.1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需求分析的任务</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512763" y="1989138"/>
            <a:ext cx="7993063"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任何一个软件系统本质上都是信息处理系统，系统必须处理的信息和系统应该产生的信息在很大程度上决定了系统的面貌，对软件设计有深远影响，因此，必须分析系统的数据要求，这是软件需求分析的一个重要任务。</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3.1.2</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分析系统的数据要求</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157702" name="TextBox 1"/>
          <p:cNvSpPr txBox="1"/>
          <p:nvPr/>
        </p:nvSpPr>
        <p:spPr>
          <a:xfrm>
            <a:off x="512763" y="3789363"/>
            <a:ext cx="8307387" cy="1570037"/>
          </a:xfrm>
          <a:prstGeom prst="rect">
            <a:avLst/>
          </a:prstGeom>
          <a:noFill/>
          <a:ln w="9525">
            <a:noFill/>
          </a:ln>
        </p:spPr>
        <p:txBody>
          <a:bodyPr>
            <a:spAutoFit/>
          </a:bodyPr>
          <a:p>
            <a:pPr indent="457200" eaLnBrk="1" hangingPunct="1"/>
            <a:r>
              <a:rPr lang="zh-CN" altLang="en-US" sz="2400" dirty="0">
                <a:latin typeface="Calibri" panose="020F0502020204030204" pitchFamily="34" charset="0"/>
              </a:rPr>
              <a:t>复杂的数据由许多基本的数据元素组成，数据结构表示数据元素之间的逻辑关系。利用数据字典可以全面准确地定义数据，但是数据字典的缺点是不够形象直观。为了提高可理解性，常常利用图形工具辅助描绘数据结构。</a:t>
            </a:r>
            <a:endParaRPr lang="zh-CN" altLang="en-US" sz="2400" dirty="0">
              <a:latin typeface="Calibri" panose="020F0502020204030204" pitchFamily="34" charset="0"/>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3.1.3</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导出系统的逻辑模型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303213" y="254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3.1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需求分析的任务</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539750" y="2589213"/>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综合上述两项分析的结果可以导出系统的详细的逻辑模型，通常用数据流图、实体联系图、状态转换图、数据字典和主要的处理算法描述这个逻辑模型。</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3.1.3</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导出系统的逻辑模型</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3.1.4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修正系统开发计划</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303213"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3.1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需求分析的任务</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539750" y="2420938"/>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根据在分析过程中获得的对系统的更深入更具体的了解，可以比较准确地估计系统的成本和进度，修正以前制定的开发计划。</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3.1.4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修正系统开发计划</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411413" y="6291263"/>
            <a:ext cx="4359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3.2</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与用户沟通获取需求的方法</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107950" y="30163"/>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831850" y="1538288"/>
            <a:ext cx="5035550" cy="4338638"/>
          </a:xfrm>
          <a:prstGeom prst="rect">
            <a:avLst/>
          </a:prstGeom>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需求分析的任务</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3.2</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与用户沟通获取需求的方法</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3.3</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分析建模与规格说明</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3.4</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实体联系图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3.5</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数据规范化</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3.6</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状态转换图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3.7</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其他图形工具</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3.8</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验证软件需求</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784225" y="20462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192088" y="21320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68538" y="6307138"/>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3.2.1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访谈</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2301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与</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用户沟通获取需求的方法</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419100" y="2047875"/>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访谈是最早开始使用的获取用户需求的技术，也是迄今为止仍然广泛使用的需求分析技术。访谈有两种基本形式，分别是正式的和非正式的访谈。</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a:off x="395288" y="1158875"/>
            <a:ext cx="277336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3.2.1</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访谈</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10" name="TextBox 9"/>
          <p:cNvSpPr txBox="1"/>
          <p:nvPr/>
        </p:nvSpPr>
        <p:spPr>
          <a:xfrm>
            <a:off x="419100" y="3281363"/>
            <a:ext cx="7993063"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cs"/>
              </a:rPr>
              <a:t>正式访谈时，系统分析员将提出一些事先准备好的具体问题，例如，询问客户公司销售的商品种类、雇用的销售人员数目以及信息反馈时间应该多快等。在非正式访谈中，分析员将提出一些用户可以自由回答的开放性问题，以鼓励被访问人员说出自己的想法，例如，询问用户对目前正在使用的系统有哪些不满意的地方。</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Box 10"/>
          <p:cNvSpPr txBox="1"/>
          <p:nvPr/>
        </p:nvSpPr>
        <p:spPr>
          <a:xfrm>
            <a:off x="560388" y="3716338"/>
            <a:ext cx="7993063" cy="12017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ysClr val="windowText" lastClr="000000"/>
                </a:solidFill>
                <a:effectLst/>
                <a:uLnTx/>
                <a:uFillTx/>
                <a:latin typeface="+mn-lt"/>
                <a:ea typeface="+mn-ea"/>
                <a:cs typeface="+mn-cs"/>
              </a:rPr>
              <a:t>在访问用户的过程中使用情景分析技术往往非常有效。所谓情景分析就是对用户将来使用目标系统解决某个具体问题的方法和结果进行分析。</a:t>
            </a:r>
            <a:endParaRPr kumimoji="0" lang="zh-CN" altLang="en-US" sz="2400" b="0" i="0" u="none" strike="noStrike" kern="1200" cap="none" spc="0" normalizeH="0" baseline="0" noProof="0" dirty="0">
              <a:ln>
                <a:noFill/>
              </a:ln>
              <a:solidFill>
                <a:sysClr val="windowText" lastClr="000000"/>
              </a:solidFill>
              <a:effectLst/>
              <a:uLnTx/>
              <a:uFillTx/>
              <a:latin typeface="+mn-lt"/>
              <a:ea typeface="+mn-ea"/>
              <a:cs typeface="+mn-cs"/>
            </a:endParaRPr>
          </a:p>
        </p:txBody>
      </p:sp>
      <p:sp>
        <p:nvSpPr>
          <p:cNvPr id="7" name="TextBox 6"/>
          <p:cNvSpPr txBox="1"/>
          <p:nvPr/>
        </p:nvSpPr>
        <p:spPr>
          <a:xfrm>
            <a:off x="574675" y="1916113"/>
            <a:ext cx="7993063"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ysClr val="windowText" lastClr="000000"/>
                </a:solidFill>
                <a:effectLst/>
                <a:uLnTx/>
                <a:uFillTx/>
                <a:latin typeface="+mn-lt"/>
                <a:ea typeface="+mn-ea"/>
                <a:cs typeface="+mn-cs"/>
              </a:rPr>
              <a:t>访谈有两种基本形式，分别是正式的和非正式的访谈。正式访谈时，系统分析员将提出一些事先准备好的具体问题，非正式访谈中，分析员将提出一些用户可以自由回答的开放性问题，以鼓励被访问人员说出自己的想法</a:t>
            </a:r>
            <a:endParaRPr kumimoji="0" lang="zh-CN" altLang="en-US" sz="2400" b="0" i="0" u="none" strike="noStrike" kern="1200" cap="none" spc="0" normalizeH="0" baseline="0" noProof="0" dirty="0">
              <a:ln>
                <a:noFill/>
              </a:ln>
              <a:solidFill>
                <a:sysClr val="windowText" lastClr="000000"/>
              </a:solidFill>
              <a:effectLst/>
              <a:uLnTx/>
              <a:uFillTx/>
              <a:latin typeface="+mn-lt"/>
              <a:ea typeface="+mn-ea"/>
              <a:cs typeface="+mn-cs"/>
            </a:endParaRPr>
          </a:p>
        </p:txBody>
      </p:sp>
      <p:sp>
        <p:nvSpPr>
          <p:cNvPr id="9" name="1 Título"/>
          <p:cNvSpPr txBox="1"/>
          <p:nvPr/>
        </p:nvSpPr>
        <p:spPr bwMode="auto">
          <a:xfrm>
            <a:off x="2268538" y="6307138"/>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3.2.1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访谈</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2"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0"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与用户沟通获取需求的方法</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Box 10"/>
          <p:cNvSpPr txBox="1"/>
          <p:nvPr/>
        </p:nvSpPr>
        <p:spPr>
          <a:xfrm>
            <a:off x="533400" y="1598613"/>
            <a:ext cx="677545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情景分析技术的用处主要体现在下述两个方面。</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 name="图示 1"/>
          <p:cNvGraphicFramePr/>
          <p:nvPr/>
        </p:nvGraphicFramePr>
        <p:xfrm>
          <a:off x="826182" y="2695604"/>
          <a:ext cx="8317818" cy="28083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1 Título"/>
          <p:cNvSpPr txBox="1"/>
          <p:nvPr/>
        </p:nvSpPr>
        <p:spPr bwMode="auto">
          <a:xfrm>
            <a:off x="2268538" y="6307138"/>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3.2.1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访谈</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2"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0" name="标题 3"/>
          <p:cNvSpPr>
            <a:spLocks noGrp="1"/>
          </p:cNvSpPr>
          <p:nvPr>
            <p:ph type="title"/>
          </p:nvPr>
        </p:nvSpPr>
        <p:spPr>
          <a:xfrm>
            <a:off x="2301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与</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用户沟通获取需求的方法</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3.2.2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面向</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数据流自顶向下求精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6" name="TextBox 5"/>
          <p:cNvSpPr txBox="1"/>
          <p:nvPr/>
        </p:nvSpPr>
        <p:spPr>
          <a:xfrm>
            <a:off x="611188" y="1773238"/>
            <a:ext cx="7993063" cy="26765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结构化分析方法就是面向数据流自顶向下逐步求精进行需求分析的方法。通过可行性研究已经得出了目标系统的高层数据流图，需求分析的目标之一就是把数据流和数据存储定义到元素级。</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为了达到这个目标，通常从数据流图的输出端着手分析，这是因为系统的基本功能是产生这些输出，输出数据决定了系统必须具有的最基本的组成元素。</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TextBox 6"/>
          <p:cNvSpPr txBox="1"/>
          <p:nvPr/>
        </p:nvSpPr>
        <p:spPr>
          <a:xfrm>
            <a:off x="468313" y="1125538"/>
            <a:ext cx="59753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3.2.2 </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面向数据流自顶向下求精</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0" name="标题 3"/>
          <p:cNvSpPr>
            <a:spLocks noGrp="1"/>
          </p:cNvSpPr>
          <p:nvPr>
            <p:ph type="title"/>
          </p:nvPr>
        </p:nvSpPr>
        <p:spPr>
          <a:xfrm>
            <a:off x="2301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与</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用户沟通获取需求的方法</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TextBox 5"/>
          <p:cNvSpPr txBox="1"/>
          <p:nvPr/>
        </p:nvSpPr>
        <p:spPr>
          <a:xfrm>
            <a:off x="596900" y="4440238"/>
            <a:ext cx="7993063" cy="1568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数据流图是帮助复查的极好工具，从输入端开始，分析员借助数据流图、数据字典和</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IPO</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图向用户解释输入数据是怎样一步一步地转变成输出数据的。这些解释集中反映了通过前面的分析工作分析员所获得的对目标系统的认识。</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5890" name="图片 2"/>
          <p:cNvPicPr>
            <a:picLocks noChangeAspect="1"/>
          </p:cNvPicPr>
          <p:nvPr/>
        </p:nvPicPr>
        <p:blipFill>
          <a:blip r:embed="rId1"/>
          <a:stretch>
            <a:fillRect/>
          </a:stretch>
        </p:blipFill>
        <p:spPr>
          <a:xfrm>
            <a:off x="377825" y="3141663"/>
            <a:ext cx="8442325" cy="2663825"/>
          </a:xfrm>
          <a:prstGeom prst="rect">
            <a:avLst/>
          </a:prstGeom>
          <a:noFill/>
          <a:ln w="9525">
            <a:noFill/>
          </a:ln>
        </p:spPr>
      </p:pic>
      <p:sp>
        <p:nvSpPr>
          <p:cNvPr id="10" name="TextBox 9"/>
          <p:cNvSpPr txBox="1"/>
          <p:nvPr/>
        </p:nvSpPr>
        <p:spPr>
          <a:xfrm>
            <a:off x="522288" y="1557338"/>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随着分析过程的进展，经过提问和解答的反复循环，分析员越来越深入具体地定义了目标系统，最终得到对系统数据和功能要求的满意了解。</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3.2.2</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面向</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数据流自顶向下求精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1" name="标题 3"/>
          <p:cNvSpPr>
            <a:spLocks noGrp="1"/>
          </p:cNvSpPr>
          <p:nvPr>
            <p:ph type="title"/>
          </p:nvPr>
        </p:nvSpPr>
        <p:spPr>
          <a:xfrm>
            <a:off x="2301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与</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用户沟通获取需求的方法</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1 Título"/>
          <p:cNvSpPr txBox="1"/>
          <p:nvPr/>
        </p:nvSpPr>
        <p:spPr bwMode="auto">
          <a:xfrm>
            <a:off x="107950" y="174625"/>
            <a:ext cx="8229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1" fontAlgn="auto" latinLnBrk="0" hangingPunct="1">
              <a:lnSpc>
                <a:spcPts val="576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chemeClr val="tx1"/>
                </a:solidFill>
                <a:effectLst/>
                <a:uLnTx/>
                <a:uFillTx/>
                <a:latin typeface="+mj-ea"/>
                <a:ea typeface="+mj-ea"/>
                <a:cs typeface="+mj-cs"/>
              </a:rPr>
              <a:t>第</a:t>
            </a: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3</a:t>
            </a:r>
            <a:r>
              <a:rPr kumimoji="0" lang="zh-CN" altLang="en-US" sz="4400" b="1" i="0" u="none" strike="noStrike" kern="1200" cap="none" spc="0" normalizeH="0" baseline="0" noProof="0" dirty="0" smtClean="0">
                <a:ln>
                  <a:noFill/>
                </a:ln>
                <a:solidFill>
                  <a:schemeClr val="tx1"/>
                </a:solidFill>
                <a:effectLst/>
                <a:uLnTx/>
                <a:uFillTx/>
                <a:latin typeface="+mj-ea"/>
                <a:ea typeface="+mj-ea"/>
                <a:cs typeface="+mj-cs"/>
              </a:rPr>
              <a:t>章需求分析</a:t>
            </a:r>
            <a:endParaRPr kumimoji="0" lang="es-HN" sz="4400" b="1" i="0" u="none" strike="noStrike" kern="1200" cap="none" spc="0" normalizeH="0" baseline="0" noProof="0" dirty="0">
              <a:ln>
                <a:noFill/>
              </a:ln>
              <a:solidFill>
                <a:schemeClr val="tx1"/>
              </a:solidFill>
              <a:effectLst/>
              <a:uLnTx/>
              <a:uFillTx/>
              <a:latin typeface="+mj-ea"/>
              <a:ea typeface="+mj-ea"/>
              <a:cs typeface="+mj-cs"/>
            </a:endParaRPr>
          </a:p>
        </p:txBody>
      </p:sp>
      <p:sp>
        <p:nvSpPr>
          <p:cNvPr id="148483" name="TextBox 1"/>
          <p:cNvSpPr txBox="1"/>
          <p:nvPr/>
        </p:nvSpPr>
        <p:spPr>
          <a:xfrm>
            <a:off x="539750" y="1643063"/>
            <a:ext cx="8064500" cy="2422525"/>
          </a:xfrm>
          <a:prstGeom prst="rect">
            <a:avLst/>
          </a:prstGeom>
          <a:noFill/>
          <a:ln w="9525">
            <a:noFill/>
          </a:ln>
        </p:spPr>
        <p:txBody>
          <a:bodyPr>
            <a:spAutoFit/>
          </a:bodyPr>
          <a:p>
            <a:pPr indent="431800" eaLnBrk="1" hangingPunct="1">
              <a:lnSpc>
                <a:spcPts val="3700"/>
              </a:lnSpc>
            </a:pPr>
            <a:r>
              <a:rPr lang="zh-CN" altLang="zh-CN" sz="2400" dirty="0">
                <a:latin typeface="Calibri" panose="020F0502020204030204" pitchFamily="34" charset="0"/>
              </a:rPr>
              <a:t>为了开发出真正满足用户需求的软件产品，首先必须知道用户的需求。对软件需求的深入理解是软件开发工作获得成功的前提条件，不论人们把设计和编码工作做得如何出色，不能真正满足用户需求的程序只会令用户失望，给开发者带来烦恼。</a:t>
            </a:r>
            <a:endParaRPr lang="zh-CN" altLang="en-US" sz="2400" dirty="0">
              <a:latin typeface="Calibri" panose="020F0502020204030204" pitchFamily="34" charset="0"/>
            </a:endParaRPr>
          </a:p>
        </p:txBody>
      </p:sp>
      <p:sp>
        <p:nvSpPr>
          <p:cNvPr id="6"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引言</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TextBox 6"/>
          <p:cNvSpPr txBox="1"/>
          <p:nvPr/>
        </p:nvSpPr>
        <p:spPr>
          <a:xfrm>
            <a:off x="468313" y="4254500"/>
            <a:ext cx="7991475" cy="9969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ts val="37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需求分析是软件定义时期的最后一个阶段，它的基本任务是准确地回答“系统必须做什么”这个问题。</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简易的应用规格说明技术</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TextBox 8"/>
          <p:cNvSpPr txBox="1"/>
          <p:nvPr/>
        </p:nvSpPr>
        <p:spPr>
          <a:xfrm>
            <a:off x="430213" y="1341438"/>
            <a:ext cx="63023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3.2.3</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简易的应用规格说明技术</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6" name="TextBox 5"/>
          <p:cNvSpPr txBox="1"/>
          <p:nvPr/>
        </p:nvSpPr>
        <p:spPr>
          <a:xfrm>
            <a:off x="539750" y="2565400"/>
            <a:ext cx="7993063" cy="19383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简易的应用规格说明技术是为了解决使用传统的访谈或面向数据流自顶向下求精方法定义需求时，用户处于被动地位而且往往有意无意地与开发者区分“彼此”。由于不能像同一个团队的人那样齐心协力地识别和精化需求，这两种方法的效果有时并不理想的问题，提出的。</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0" name="标题 3"/>
          <p:cNvSpPr>
            <a:spLocks noGrp="1"/>
          </p:cNvSpPr>
          <p:nvPr>
            <p:ph type="title"/>
          </p:nvPr>
        </p:nvSpPr>
        <p:spPr>
          <a:xfrm>
            <a:off x="2301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与</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用户沟通获取需求的方法</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p:cNvSpPr txBox="1"/>
          <p:nvPr/>
        </p:nvSpPr>
        <p:spPr>
          <a:xfrm>
            <a:off x="539750" y="1628775"/>
            <a:ext cx="727233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简易的应用规格说明技术分析需求的典型过程如下</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 name="图示 1"/>
          <p:cNvGraphicFramePr/>
          <p:nvPr/>
        </p:nvGraphicFramePr>
        <p:xfrm>
          <a:off x="539552" y="2564904"/>
          <a:ext cx="7920880" cy="3240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1 Título"/>
          <p:cNvSpPr txBox="1"/>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简易的应用规格说明技术</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0" name="标题 3"/>
          <p:cNvSpPr>
            <a:spLocks noGrp="1"/>
          </p:cNvSpPr>
          <p:nvPr>
            <p:ph type="title"/>
          </p:nvPr>
        </p:nvSpPr>
        <p:spPr>
          <a:xfrm>
            <a:off x="2301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与</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用户沟通获取需求的方法</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301875"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3.2.4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快速建立软件原型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TextBox 8"/>
          <p:cNvSpPr txBox="1"/>
          <p:nvPr/>
        </p:nvSpPr>
        <p:spPr>
          <a:xfrm>
            <a:off x="395288" y="1152525"/>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3.2.4</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快速建立软件原型</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6" name="TextBox 5"/>
          <p:cNvSpPr txBox="1"/>
          <p:nvPr/>
        </p:nvSpPr>
        <p:spPr>
          <a:xfrm>
            <a:off x="701675" y="2133600"/>
            <a:ext cx="7529513"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为了快速地构建和修改原型，通常使用下述</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3</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种方法和工具。</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68965" name="TextBox 2"/>
          <p:cNvSpPr txBox="1"/>
          <p:nvPr/>
        </p:nvSpPr>
        <p:spPr>
          <a:xfrm>
            <a:off x="1187450" y="3452813"/>
            <a:ext cx="7416800" cy="1200150"/>
          </a:xfrm>
          <a:prstGeom prst="rect">
            <a:avLst/>
          </a:prstGeom>
          <a:noFill/>
          <a:ln w="9525">
            <a:noFill/>
          </a:ln>
        </p:spPr>
        <p:txBody>
          <a:bodyPr>
            <a:spAutoFit/>
          </a:bodyPr>
          <a:p>
            <a:pPr marL="342900" indent="-342900" eaLnBrk="1" hangingPunct="1">
              <a:buSzPct val="60000"/>
              <a:buFont typeface="Wingdings" panose="05000000000000000000" pitchFamily="2" charset="2"/>
              <a:buChar char="l"/>
            </a:pPr>
            <a:r>
              <a:rPr lang="zh-CN" altLang="en-US" sz="2400" dirty="0">
                <a:latin typeface="Calibri" panose="020F0502020204030204" pitchFamily="34" charset="0"/>
              </a:rPr>
              <a:t>第四代技术</a:t>
            </a:r>
            <a:endParaRPr lang="zh-CN" altLang="en-US" sz="2400" dirty="0">
              <a:latin typeface="Calibri" panose="020F0502020204030204" pitchFamily="34" charset="0"/>
            </a:endParaRPr>
          </a:p>
          <a:p>
            <a:pPr marL="342900" indent="-342900" eaLnBrk="1" hangingPunct="1">
              <a:buSzPct val="60000"/>
              <a:buFont typeface="Wingdings" panose="05000000000000000000" pitchFamily="2" charset="2"/>
              <a:buChar char="l"/>
            </a:pPr>
            <a:r>
              <a:rPr lang="zh-CN" altLang="en-US" sz="2400" dirty="0">
                <a:latin typeface="Calibri" panose="020F0502020204030204" pitchFamily="34" charset="0"/>
              </a:rPr>
              <a:t>可重用的软件构件</a:t>
            </a:r>
            <a:endParaRPr lang="zh-CN" altLang="en-US" sz="2400" dirty="0">
              <a:latin typeface="Calibri" panose="020F0502020204030204" pitchFamily="34" charset="0"/>
            </a:endParaRPr>
          </a:p>
          <a:p>
            <a:pPr marL="342900" indent="-342900" eaLnBrk="1" hangingPunct="1">
              <a:buSzPct val="60000"/>
              <a:buFont typeface="Wingdings" panose="05000000000000000000" pitchFamily="2" charset="2"/>
              <a:buChar char="l"/>
            </a:pPr>
            <a:r>
              <a:rPr lang="zh-CN" altLang="en-US" sz="2400" dirty="0">
                <a:latin typeface="Calibri" panose="020F0502020204030204" pitchFamily="34" charset="0"/>
              </a:rPr>
              <a:t>形式化规格说明和原型环境</a:t>
            </a:r>
            <a:endParaRPr lang="zh-CN" altLang="en-US" sz="2400" dirty="0">
              <a:latin typeface="Calibri" panose="020F0502020204030204" pitchFamily="34" charset="0"/>
            </a:endParaRPr>
          </a:p>
        </p:txBody>
      </p:sp>
      <p:sp>
        <p:nvSpPr>
          <p:cNvPr id="10"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1" name="标题 3"/>
          <p:cNvSpPr>
            <a:spLocks noGrp="1"/>
          </p:cNvSpPr>
          <p:nvPr>
            <p:ph type="title"/>
          </p:nvPr>
        </p:nvSpPr>
        <p:spPr>
          <a:xfrm>
            <a:off x="2301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与</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用户沟通获取需求的方法</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p:cNvSpPr txBox="1"/>
          <p:nvPr/>
        </p:nvSpPr>
        <p:spPr>
          <a:xfrm>
            <a:off x="468313" y="1628775"/>
            <a:ext cx="7848600"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快速原型就是快速建立起来的旨在演示目标系统主要功能的可运行的程序，快速原型应该具备的特性：</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3" name="图示 2"/>
          <p:cNvGraphicFramePr/>
          <p:nvPr/>
        </p:nvGraphicFramePr>
        <p:xfrm>
          <a:off x="467544" y="2996952"/>
          <a:ext cx="8029786" cy="24482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3" name="1 Título"/>
          <p:cNvSpPr txBox="1"/>
          <p:nvPr/>
        </p:nvSpPr>
        <p:spPr bwMode="auto">
          <a:xfrm>
            <a:off x="2301875"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3.2.4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快速建立软件原型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4"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9" name="标题 3"/>
          <p:cNvSpPr>
            <a:spLocks noGrp="1"/>
          </p:cNvSpPr>
          <p:nvPr>
            <p:ph type="title"/>
          </p:nvPr>
        </p:nvSpPr>
        <p:spPr>
          <a:xfrm>
            <a:off x="230188"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3.2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与</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用户沟通获取需求的方法</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843213" y="6291263"/>
            <a:ext cx="3567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3.3</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分析建模与规格说明</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107950" y="30163"/>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831850" y="1538288"/>
            <a:ext cx="5035550" cy="4338638"/>
          </a:xfrm>
          <a:prstGeom prst="rect">
            <a:avLst/>
          </a:prstGeom>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需求分析的任务</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3.2</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与用户沟通获取需求的方法</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3.3</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分析建模与规格说明</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3.4</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实体联系图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3.5</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数据规范化</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3.6</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状态转换图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3.7</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其他图形工具</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3.8</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验证软件需求</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784225" y="254635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191294" y="2631281"/>
            <a:ext cx="539750"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3.3.1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分析建模</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123825"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3.3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分析</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建模与规格说明</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574675" y="14509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3.3.1</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分析建模</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6" name="TextBox 5"/>
          <p:cNvSpPr txBox="1"/>
          <p:nvPr/>
        </p:nvSpPr>
        <p:spPr>
          <a:xfrm>
            <a:off x="539750" y="2454275"/>
            <a:ext cx="7272338"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模型，就是为了理解事物而对事物作出的一种抽象，是对事物的一种无歧义的书面描述。</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539750" y="3894138"/>
            <a:ext cx="7272338" cy="1200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为了开发复杂的系统，应从不同角度（模型）抽象出目标系统的特性（数据模型、功能模型、行为模型）</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250825"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3.3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分析</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建模与规格说明</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73059" name="TextBox 2"/>
          <p:cNvSpPr txBox="1"/>
          <p:nvPr/>
        </p:nvSpPr>
        <p:spPr>
          <a:xfrm>
            <a:off x="574675" y="2276475"/>
            <a:ext cx="7704138" cy="2308225"/>
          </a:xfrm>
          <a:prstGeom prst="rect">
            <a:avLst/>
          </a:prstGeom>
          <a:noFill/>
          <a:ln w="9525">
            <a:noFill/>
          </a:ln>
        </p:spPr>
        <p:txBody>
          <a:bodyPr>
            <a:spAutoFit/>
          </a:bodyPr>
          <a:p>
            <a:pPr marL="342900" indent="-342900" eaLnBrk="1" hangingPunct="1">
              <a:buSzPct val="60000"/>
              <a:buFont typeface="Wingdings" panose="05000000000000000000" pitchFamily="2" charset="2"/>
              <a:buChar char="l"/>
            </a:pPr>
            <a:r>
              <a:rPr lang="zh-CN" altLang="en-US" sz="2400" dirty="0">
                <a:latin typeface="Calibri" panose="020F0502020204030204" pitchFamily="34" charset="0"/>
              </a:rPr>
              <a:t>实体联系图，描绘数据对象及数据对象之间的关系，是用于建立数据模型的图形。</a:t>
            </a:r>
            <a:endParaRPr lang="zh-CN" altLang="en-US" sz="2400" dirty="0">
              <a:latin typeface="Calibri" panose="020F0502020204030204" pitchFamily="34" charset="0"/>
            </a:endParaRPr>
          </a:p>
          <a:p>
            <a:pPr marL="342900" indent="-342900" eaLnBrk="1" hangingPunct="1">
              <a:buSzPct val="60000"/>
              <a:buFont typeface="Wingdings" panose="05000000000000000000" pitchFamily="2" charset="2"/>
              <a:buChar char="l"/>
            </a:pPr>
            <a:r>
              <a:rPr lang="zh-CN" altLang="en-US" sz="2400" dirty="0">
                <a:latin typeface="Calibri" panose="020F0502020204030204" pitchFamily="34" charset="0"/>
              </a:rPr>
              <a:t>数据流图是建立功能模型的基础。</a:t>
            </a:r>
            <a:endParaRPr lang="zh-CN" altLang="en-US" sz="2400" dirty="0">
              <a:latin typeface="Calibri" panose="020F0502020204030204" pitchFamily="34" charset="0"/>
            </a:endParaRPr>
          </a:p>
          <a:p>
            <a:pPr marL="342900" indent="-342900" eaLnBrk="1" hangingPunct="1">
              <a:buSzPct val="60000"/>
              <a:buFont typeface="Wingdings" panose="05000000000000000000" pitchFamily="2" charset="2"/>
              <a:buChar char="l"/>
            </a:pPr>
            <a:r>
              <a:rPr lang="zh-CN" altLang="en-US" sz="2400" dirty="0">
                <a:latin typeface="Calibri" panose="020F0502020204030204" pitchFamily="34" charset="0"/>
              </a:rPr>
              <a:t>状态转换图描绘了系统的各种行为模式和在不同状态间转换的方式。</a:t>
            </a:r>
            <a:endParaRPr lang="zh-CN" altLang="en-US" sz="2400" dirty="0">
              <a:latin typeface="Calibri" panose="020F0502020204030204" pitchFamily="34" charset="0"/>
            </a:endParaRPr>
          </a:p>
          <a:p>
            <a:pPr marL="342900" indent="-342900" eaLnBrk="1" hangingPunct="1">
              <a:buSzPct val="60000"/>
              <a:buFont typeface="Wingdings" panose="05000000000000000000" pitchFamily="2" charset="2"/>
              <a:buChar char="l"/>
            </a:pPr>
            <a:endParaRPr lang="zh-CN" altLang="en-US" sz="2400" dirty="0">
              <a:latin typeface="Calibri" panose="020F0502020204030204" pitchFamily="34" charset="0"/>
            </a:endParaRPr>
          </a:p>
        </p:txBody>
      </p:sp>
      <p:sp>
        <p:nvSpPr>
          <p:cNvPr id="9" name="1 Título"/>
          <p:cNvSpPr txBox="1"/>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3.3.1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分析建模</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2"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68538"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3.3.2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软件需求规格说明</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395288" y="5873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3.3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分析</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建模与规格说明</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585788" y="2133600"/>
            <a:ext cx="76327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软件需求规格说明是需求分析阶段得出的最主要的文档。</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619125" y="2905125"/>
            <a:ext cx="7599363"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通常用自然语言完整、准确、具体地描述系统的数据要求、功能需求、性能需求、可靠性和可用性要求、出错处理需求、接口需求、约束、逆向需求以及将来可能提出的要求。</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TextBox 10"/>
          <p:cNvSpPr txBox="1"/>
          <p:nvPr/>
        </p:nvSpPr>
        <p:spPr>
          <a:xfrm>
            <a:off x="574675" y="1201738"/>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3.3.2 </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软件需求规格说明</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3.4</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实体联系图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107950" y="30163"/>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831850" y="1538288"/>
            <a:ext cx="5035550" cy="4338638"/>
          </a:xfrm>
          <a:prstGeom prst="rect">
            <a:avLst/>
          </a:prstGeom>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需求分析的任务</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3.2</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与用户沟通获取需求的方法</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3.3</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分析建模与规格说明</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3.4</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实体联系图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3.5</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数据规范化</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3.6</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状态转换图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3.7</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其他图形工具</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3.8</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验证软件需求</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784225" y="31257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192088" y="32115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3.4</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实体联系图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57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3.4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实体联系图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900113" y="2670175"/>
            <a:ext cx="7272338"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数据模型中包含</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种相互关联的信息：数据对象、数据对象的属性及数据对象彼此间相互连接的关系。</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6"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Box 9"/>
          <p:cNvSpPr txBox="1"/>
          <p:nvPr/>
        </p:nvSpPr>
        <p:spPr>
          <a:xfrm>
            <a:off x="330200" y="941388"/>
            <a:ext cx="7993063" cy="9985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ts val="37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尽管目前有许多不同的用于需求分析的结构化分析方法，但是，所有这些分析方法都遵守下述准则。</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 name="图示 1"/>
          <p:cNvGraphicFramePr/>
          <p:nvPr/>
        </p:nvGraphicFramePr>
        <p:xfrm>
          <a:off x="329861" y="1988840"/>
          <a:ext cx="8130570" cy="39604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引言</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1 Título"/>
          <p:cNvSpPr txBox="1"/>
          <p:nvPr/>
        </p:nvSpPr>
        <p:spPr bwMode="auto">
          <a:xfrm>
            <a:off x="107950" y="30163"/>
            <a:ext cx="8229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1" fontAlgn="auto" latinLnBrk="0" hangingPunct="1">
              <a:lnSpc>
                <a:spcPts val="576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chemeClr val="tx1"/>
                </a:solidFill>
                <a:effectLst/>
                <a:uLnTx/>
                <a:uFillTx/>
                <a:latin typeface="+mj-ea"/>
                <a:ea typeface="+mj-ea"/>
                <a:cs typeface="+mj-cs"/>
              </a:rPr>
              <a:t>第</a:t>
            </a: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3</a:t>
            </a:r>
            <a:r>
              <a:rPr kumimoji="0" lang="zh-CN" altLang="en-US" sz="4400" b="1" i="0" u="none" strike="noStrike" kern="1200" cap="none" spc="0" normalizeH="0" baseline="0" noProof="0" dirty="0" smtClean="0">
                <a:ln>
                  <a:noFill/>
                </a:ln>
                <a:solidFill>
                  <a:schemeClr val="tx1"/>
                </a:solidFill>
                <a:effectLst/>
                <a:uLnTx/>
                <a:uFillTx/>
                <a:latin typeface="+mj-ea"/>
                <a:ea typeface="+mj-ea"/>
                <a:cs typeface="+mj-cs"/>
              </a:rPr>
              <a:t>章需求分析</a:t>
            </a:r>
            <a:endParaRPr kumimoji="0" lang="es-HN" sz="4400" b="1" i="0" u="none" strike="noStrike" kern="1200" cap="none" spc="0" normalizeH="0" baseline="0" noProof="0" dirty="0">
              <a:ln>
                <a:noFill/>
              </a:ln>
              <a:solidFill>
                <a:schemeClr val="tx1"/>
              </a:solidFill>
              <a:effectLst/>
              <a:uLnTx/>
              <a:uFillTx/>
              <a:latin typeface="+mj-ea"/>
              <a:ea typeface="+mj-ea"/>
              <a:cs typeface="+mj-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68538" y="628491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3.4.1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数据对象</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57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3.4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实体联系图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539750" y="2670175"/>
            <a:ext cx="727233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数据对象是对软件必须理解的复合信息的抽象。</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574675" y="14509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3.4.1</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 数据对象</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9" name="TextBox 8"/>
          <p:cNvSpPr txBox="1"/>
          <p:nvPr/>
        </p:nvSpPr>
        <p:spPr>
          <a:xfrm>
            <a:off x="447675" y="3500438"/>
            <a:ext cx="76533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数据对象可以是外部实体、事物、行为、事件、角色、单位、地点或结构等。总之，可以由一组属性来定义的实体都可以被认为是数据对象。</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68538"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3.4.2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属性</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57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3.4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实体联系图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574675" y="1450975"/>
            <a:ext cx="342106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3.4.2</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 属性</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0" name="TextBox 9"/>
          <p:cNvSpPr txBox="1"/>
          <p:nvPr/>
        </p:nvSpPr>
        <p:spPr>
          <a:xfrm>
            <a:off x="539750" y="2670175"/>
            <a:ext cx="7704138"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属性定义了数据对象的性质。</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必须把一个或多个属性定义为“标识符”，也就是说，当人们希望找到数据对象的一个实例时，用标识符属性作为“关键字”</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通常简称为“键”</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联系</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277813"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3.4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实体联系图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503238" y="1450975"/>
            <a:ext cx="2844800"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3.4.3</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联系</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539750" y="2276475"/>
            <a:ext cx="77041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客观世界中的事物彼此间往往是有联系的。</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数据对象彼此之间相互连接的方式称为联系，也称为关系。联系可分为以下</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3</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种类型。</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extBox 1"/>
          <p:cNvSpPr txBox="1"/>
          <p:nvPr/>
        </p:nvSpPr>
        <p:spPr>
          <a:xfrm>
            <a:off x="1187450" y="3644900"/>
            <a:ext cx="5545138" cy="1200150"/>
          </a:xfrm>
          <a:prstGeom prst="rect">
            <a:avLst/>
          </a:prstGeom>
          <a:noFill/>
        </p:spPr>
        <p:txBody>
          <a:bodyPr>
            <a:spAutoFit/>
          </a:bodyPr>
          <a:lstStyle/>
          <a:p>
            <a:pPr marL="285750" marR="0" indent="-285750" defTabSz="914400" eaLnBrk="1" fontAlgn="auto" hangingPunct="1">
              <a:spcBef>
                <a:spcPts val="0"/>
              </a:spcBef>
              <a:spcAft>
                <a:spcPts val="0"/>
              </a:spcAft>
              <a:buClrTx/>
              <a:buSzPct val="60000"/>
              <a:buFont typeface="Wingdings" panose="05000000000000000000" pitchFamily="2" charset="2"/>
              <a:buChar char="l"/>
              <a:defRPr/>
            </a:pPr>
            <a:r>
              <a:rPr kumimoji="0" lang="zh-CN" altLang="en-US" sz="2400" kern="1200" cap="none" spc="0" normalizeH="0" baseline="0" noProof="0" dirty="0">
                <a:latin typeface="+mn-ea"/>
                <a:ea typeface="+mn-ea"/>
                <a:cs typeface="+mn-cs"/>
              </a:rPr>
              <a:t>一对一联系</a:t>
            </a:r>
            <a:r>
              <a:rPr kumimoji="0" lang="en-US" altLang="zh-CN" sz="2400" kern="1200" cap="none" spc="0" normalizeH="0" baseline="0" noProof="0" dirty="0">
                <a:latin typeface="+mn-ea"/>
                <a:ea typeface="+mn-ea"/>
                <a:cs typeface="+mn-cs"/>
              </a:rPr>
              <a:t>(1∶1)</a:t>
            </a:r>
            <a:endParaRPr kumimoji="0" lang="en-US" altLang="zh-CN" sz="2400" kern="1200" cap="none" spc="0" normalizeH="0" baseline="0" noProof="0" dirty="0">
              <a:latin typeface="+mn-ea"/>
              <a:ea typeface="+mn-ea"/>
              <a:cs typeface="+mn-cs"/>
            </a:endParaRPr>
          </a:p>
          <a:p>
            <a:pPr marL="285750" marR="0" indent="-285750" defTabSz="914400" eaLnBrk="1" fontAlgn="auto" hangingPunct="1">
              <a:spcBef>
                <a:spcPts val="0"/>
              </a:spcBef>
              <a:spcAft>
                <a:spcPts val="0"/>
              </a:spcAft>
              <a:buClrTx/>
              <a:buSzPct val="60000"/>
              <a:buFont typeface="Wingdings" panose="05000000000000000000" pitchFamily="2" charset="2"/>
              <a:buChar char="l"/>
              <a:defRPr/>
            </a:pPr>
            <a:r>
              <a:rPr kumimoji="0" lang="zh-CN" altLang="en-US" sz="2400" kern="1200" cap="none" spc="0" normalizeH="0" baseline="0" noProof="0" dirty="0">
                <a:latin typeface="+mn-ea"/>
                <a:ea typeface="+mn-ea"/>
                <a:cs typeface="+mn-cs"/>
              </a:rPr>
              <a:t>一对多联系</a:t>
            </a:r>
            <a:r>
              <a:rPr kumimoji="0" lang="en-US" altLang="zh-CN" sz="2400" kern="1200" cap="none" spc="0" normalizeH="0" baseline="0" noProof="0" dirty="0">
                <a:latin typeface="+mn-ea"/>
                <a:ea typeface="+mn-ea"/>
                <a:cs typeface="+mn-cs"/>
              </a:rPr>
              <a:t>(1∶N)</a:t>
            </a:r>
            <a:endParaRPr kumimoji="0" lang="en-US" altLang="zh-CN" sz="2400" kern="1200" cap="none" spc="0" normalizeH="0" baseline="0" noProof="0" dirty="0">
              <a:latin typeface="+mn-ea"/>
              <a:ea typeface="+mn-ea"/>
              <a:cs typeface="+mn-cs"/>
            </a:endParaRPr>
          </a:p>
          <a:p>
            <a:pPr marL="285750" marR="0" indent="-285750" defTabSz="914400" eaLnBrk="1" fontAlgn="auto" hangingPunct="1">
              <a:spcBef>
                <a:spcPts val="0"/>
              </a:spcBef>
              <a:spcAft>
                <a:spcPts val="0"/>
              </a:spcAft>
              <a:buClrTx/>
              <a:buSzPct val="60000"/>
              <a:buFont typeface="Wingdings" panose="05000000000000000000" pitchFamily="2" charset="2"/>
              <a:buChar char="l"/>
              <a:defRPr/>
            </a:pPr>
            <a:r>
              <a:rPr kumimoji="0" lang="zh-CN" altLang="en-US" sz="2400" kern="1200" cap="none" spc="0" normalizeH="0" baseline="0" noProof="0" dirty="0">
                <a:latin typeface="+mn-ea"/>
                <a:ea typeface="+mn-ea"/>
                <a:cs typeface="+mn-cs"/>
              </a:rPr>
              <a:t>多对多联系</a:t>
            </a:r>
            <a:r>
              <a:rPr kumimoji="0" lang="en-US" altLang="zh-CN" sz="2400" kern="1200" cap="none" spc="0" normalizeH="0" baseline="0" noProof="0" dirty="0">
                <a:latin typeface="+mn-ea"/>
                <a:ea typeface="+mn-ea"/>
                <a:cs typeface="+mn-cs"/>
              </a:rPr>
              <a:t>(M∶N)</a:t>
            </a:r>
            <a:endParaRPr kumimoji="0" lang="en-US" altLang="zh-CN" sz="2400" kern="1200" cap="none" spc="0" normalizeH="0" baseline="0" noProof="0" dirty="0">
              <a:latin typeface="+mn-ea"/>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250825"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3.4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实体联系图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2" name="TextBox 1"/>
          <p:cNvSpPr txBox="1"/>
          <p:nvPr/>
        </p:nvSpPr>
        <p:spPr>
          <a:xfrm>
            <a:off x="395288" y="1412875"/>
            <a:ext cx="8280400" cy="4524375"/>
          </a:xfrm>
          <a:prstGeom prst="rect">
            <a:avLst/>
          </a:prstGeom>
          <a:noFill/>
        </p:spPr>
        <p:txBody>
          <a:bodyPr>
            <a:spAutoFit/>
          </a:bodyPr>
          <a:lstStyle/>
          <a:p>
            <a:pPr marR="0" indent="457200" defTabSz="914400" eaLnBrk="1" fontAlgn="auto" hangingPunct="1">
              <a:spcBef>
                <a:spcPts val="0"/>
              </a:spcBef>
              <a:spcAft>
                <a:spcPts val="0"/>
              </a:spcAft>
              <a:buClrTx/>
              <a:buSzTx/>
              <a:buFontTx/>
              <a:defRPr/>
            </a:pPr>
            <a:r>
              <a:rPr kumimoji="0" lang="en-US" altLang="zh-CN" sz="2400" b="1" kern="1200" cap="none" spc="0" normalizeH="0" baseline="0" noProof="0" dirty="0">
                <a:latin typeface="+mn-ea"/>
                <a:ea typeface="+mn-ea"/>
                <a:cs typeface="+mn-cs"/>
              </a:rPr>
              <a:t>(1) </a:t>
            </a:r>
            <a:r>
              <a:rPr kumimoji="0" lang="zh-CN" altLang="zh-CN" sz="2400" b="1" kern="1200" cap="none" spc="0" normalizeH="0" baseline="0" noProof="0" dirty="0">
                <a:latin typeface="+mn-ea"/>
                <a:ea typeface="+mn-ea"/>
                <a:cs typeface="+mn-cs"/>
              </a:rPr>
              <a:t>一对一联系</a:t>
            </a:r>
            <a:r>
              <a:rPr kumimoji="0" lang="en-US" altLang="zh-CN" sz="2400" b="1" kern="1200" cap="none" spc="0" normalizeH="0" baseline="0" noProof="0" dirty="0">
                <a:latin typeface="+mn-ea"/>
                <a:ea typeface="+mn-ea"/>
                <a:cs typeface="+mn-cs"/>
              </a:rPr>
              <a:t>(1</a:t>
            </a:r>
            <a:r>
              <a:rPr kumimoji="0" lang="zh-CN" altLang="zh-CN" sz="2400" b="1" kern="1200" cap="none" spc="0" normalizeH="0" baseline="0" noProof="0" dirty="0">
                <a:latin typeface="+mn-ea"/>
                <a:ea typeface="+mn-ea"/>
                <a:cs typeface="+mn-cs"/>
              </a:rPr>
              <a:t>∶</a:t>
            </a:r>
            <a:r>
              <a:rPr kumimoji="0" lang="en-US" altLang="zh-CN" sz="2400" b="1" kern="1200" cap="none" spc="0" normalizeH="0" baseline="0" noProof="0" dirty="0">
                <a:latin typeface="+mn-ea"/>
                <a:ea typeface="+mn-ea"/>
                <a:cs typeface="+mn-cs"/>
              </a:rPr>
              <a:t>1)</a:t>
            </a:r>
            <a:endParaRPr kumimoji="0" lang="zh-CN" altLang="zh-CN" sz="2400" b="1" kern="1200" cap="none" spc="0" normalizeH="0" baseline="0" noProof="0" dirty="0">
              <a:latin typeface="+mn-ea"/>
              <a:ea typeface="+mn-ea"/>
              <a:cs typeface="+mn-cs"/>
            </a:endParaRPr>
          </a:p>
          <a:p>
            <a:pPr marR="0" indent="457200" defTabSz="914400" eaLnBrk="1" fontAlgn="auto" hangingPunct="1">
              <a:spcBef>
                <a:spcPts val="0"/>
              </a:spcBef>
              <a:spcAft>
                <a:spcPts val="0"/>
              </a:spcAft>
              <a:buClrTx/>
              <a:buSzTx/>
              <a:buFontTx/>
              <a:defRPr/>
            </a:pPr>
            <a:r>
              <a:rPr kumimoji="0" lang="zh-CN" altLang="zh-CN" sz="2400" kern="1200" cap="none" spc="0" normalizeH="0" baseline="0" noProof="0" dirty="0">
                <a:latin typeface="+mn-ea"/>
                <a:ea typeface="+mn-ea"/>
                <a:cs typeface="+mn-cs"/>
              </a:rPr>
              <a:t>例如，一个部门有一个经理，而每个经理只在一个部门任职，则部门与经理的联系是一对一的。</a:t>
            </a:r>
            <a:endParaRPr kumimoji="0" lang="zh-CN" altLang="zh-CN" sz="2400" kern="1200" cap="none" spc="0" normalizeH="0" baseline="0" noProof="0" dirty="0">
              <a:latin typeface="+mn-ea"/>
              <a:ea typeface="+mn-ea"/>
              <a:cs typeface="+mn-cs"/>
            </a:endParaRPr>
          </a:p>
          <a:p>
            <a:pPr marR="0" indent="457200" defTabSz="914400" eaLnBrk="1" fontAlgn="auto" hangingPunct="1">
              <a:spcBef>
                <a:spcPts val="0"/>
              </a:spcBef>
              <a:spcAft>
                <a:spcPts val="0"/>
              </a:spcAft>
              <a:buClrTx/>
              <a:buSzTx/>
              <a:buFontTx/>
              <a:defRPr/>
            </a:pPr>
            <a:r>
              <a:rPr kumimoji="0" lang="en-US" altLang="zh-CN" sz="2400" b="1" kern="1200" cap="none" spc="0" normalizeH="0" baseline="0" noProof="0" dirty="0">
                <a:latin typeface="+mn-ea"/>
                <a:ea typeface="+mn-ea"/>
                <a:cs typeface="+mn-cs"/>
              </a:rPr>
              <a:t>(2) </a:t>
            </a:r>
            <a:r>
              <a:rPr kumimoji="0" lang="zh-CN" altLang="zh-CN" sz="2400" b="1" kern="1200" cap="none" spc="0" normalizeH="0" baseline="0" noProof="0" dirty="0">
                <a:latin typeface="+mn-ea"/>
                <a:ea typeface="+mn-ea"/>
                <a:cs typeface="+mn-cs"/>
              </a:rPr>
              <a:t>一对多联系</a:t>
            </a:r>
            <a:r>
              <a:rPr kumimoji="0" lang="en-US" altLang="zh-CN" sz="2400" b="1" kern="1200" cap="none" spc="0" normalizeH="0" baseline="0" noProof="0" dirty="0">
                <a:latin typeface="+mn-ea"/>
                <a:ea typeface="+mn-ea"/>
                <a:cs typeface="+mn-cs"/>
              </a:rPr>
              <a:t>(1</a:t>
            </a:r>
            <a:r>
              <a:rPr kumimoji="0" lang="zh-CN" altLang="zh-CN" sz="2400" b="1" kern="1200" cap="none" spc="0" normalizeH="0" baseline="0" noProof="0" dirty="0">
                <a:latin typeface="+mn-ea"/>
                <a:ea typeface="+mn-ea"/>
                <a:cs typeface="+mn-cs"/>
              </a:rPr>
              <a:t>∶</a:t>
            </a:r>
            <a:r>
              <a:rPr kumimoji="0" lang="en-US" altLang="zh-CN" sz="2400" b="1" kern="1200" cap="none" spc="0" normalizeH="0" baseline="0" noProof="0" dirty="0">
                <a:latin typeface="+mn-ea"/>
                <a:ea typeface="+mn-ea"/>
                <a:cs typeface="+mn-cs"/>
              </a:rPr>
              <a:t>N)</a:t>
            </a:r>
            <a:endParaRPr kumimoji="0" lang="zh-CN" altLang="zh-CN" sz="2400" b="1" kern="1200" cap="none" spc="0" normalizeH="0" baseline="0" noProof="0" dirty="0">
              <a:latin typeface="+mn-ea"/>
              <a:ea typeface="+mn-ea"/>
              <a:cs typeface="+mn-cs"/>
            </a:endParaRPr>
          </a:p>
          <a:p>
            <a:pPr marR="0" indent="457200" defTabSz="914400" eaLnBrk="1" fontAlgn="auto" hangingPunct="1">
              <a:spcBef>
                <a:spcPts val="0"/>
              </a:spcBef>
              <a:spcAft>
                <a:spcPts val="0"/>
              </a:spcAft>
              <a:buClrTx/>
              <a:buSzTx/>
              <a:buFontTx/>
              <a:defRPr/>
            </a:pPr>
            <a:r>
              <a:rPr kumimoji="0" lang="zh-CN" altLang="zh-CN" sz="2400" kern="1200" cap="none" spc="0" normalizeH="0" baseline="0" noProof="0" dirty="0">
                <a:latin typeface="+mn-ea"/>
                <a:ea typeface="+mn-ea"/>
                <a:cs typeface="+mn-cs"/>
              </a:rPr>
              <a:t>例如，某校教师与课程之间存在一对多的联系“教”，即每位教师可以教多门课程，但是每门课程只能由一位教师来教</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见图</a:t>
            </a:r>
            <a:r>
              <a:rPr kumimoji="0" lang="en-US" altLang="zh-CN" sz="2400" kern="1200" cap="none" spc="0" normalizeH="0" baseline="0" noProof="0" dirty="0">
                <a:latin typeface="+mn-ea"/>
                <a:ea typeface="+mn-ea"/>
                <a:cs typeface="+mn-cs"/>
              </a:rPr>
              <a:t>3.2)</a:t>
            </a:r>
            <a:r>
              <a:rPr kumimoji="0" lang="zh-CN" altLang="zh-CN" sz="2400" kern="1200" cap="none" spc="0" normalizeH="0" baseline="0" noProof="0" dirty="0">
                <a:latin typeface="+mn-ea"/>
                <a:ea typeface="+mn-ea"/>
                <a:cs typeface="+mn-cs"/>
              </a:rPr>
              <a:t>。</a:t>
            </a:r>
            <a:endParaRPr kumimoji="0" lang="zh-CN" altLang="zh-CN" sz="2400" kern="1200" cap="none" spc="0" normalizeH="0" baseline="0" noProof="0" dirty="0">
              <a:latin typeface="+mn-ea"/>
              <a:ea typeface="+mn-ea"/>
              <a:cs typeface="+mn-cs"/>
            </a:endParaRPr>
          </a:p>
          <a:p>
            <a:pPr marR="0" indent="457200" defTabSz="914400" eaLnBrk="1" fontAlgn="auto" hangingPunct="1">
              <a:spcBef>
                <a:spcPts val="0"/>
              </a:spcBef>
              <a:spcAft>
                <a:spcPts val="0"/>
              </a:spcAft>
              <a:buClrTx/>
              <a:buSzTx/>
              <a:buFontTx/>
              <a:defRPr/>
            </a:pPr>
            <a:r>
              <a:rPr kumimoji="0" lang="en-US" altLang="zh-CN" sz="2400" b="1" kern="1200" cap="none" spc="0" normalizeH="0" baseline="0" noProof="0" dirty="0">
                <a:latin typeface="+mn-ea"/>
                <a:ea typeface="+mn-ea"/>
                <a:cs typeface="+mn-cs"/>
              </a:rPr>
              <a:t>(3) </a:t>
            </a:r>
            <a:r>
              <a:rPr kumimoji="0" lang="zh-CN" altLang="zh-CN" sz="2400" b="1" kern="1200" cap="none" spc="0" normalizeH="0" baseline="0" noProof="0" dirty="0">
                <a:latin typeface="+mn-ea"/>
                <a:ea typeface="+mn-ea"/>
                <a:cs typeface="+mn-cs"/>
              </a:rPr>
              <a:t>多对多联系</a:t>
            </a:r>
            <a:r>
              <a:rPr kumimoji="0" lang="en-US" altLang="zh-CN" sz="2400" b="1" kern="1200" cap="none" spc="0" normalizeH="0" baseline="0" noProof="0" dirty="0">
                <a:latin typeface="+mn-ea"/>
                <a:ea typeface="+mn-ea"/>
                <a:cs typeface="+mn-cs"/>
              </a:rPr>
              <a:t>(M</a:t>
            </a:r>
            <a:r>
              <a:rPr kumimoji="0" lang="zh-CN" altLang="zh-CN" sz="2400" b="1" kern="1200" cap="none" spc="0" normalizeH="0" baseline="0" noProof="0" dirty="0">
                <a:latin typeface="+mn-ea"/>
                <a:ea typeface="+mn-ea"/>
                <a:cs typeface="+mn-cs"/>
              </a:rPr>
              <a:t>∶</a:t>
            </a:r>
            <a:r>
              <a:rPr kumimoji="0" lang="en-US" altLang="zh-CN" sz="2400" b="1" kern="1200" cap="none" spc="0" normalizeH="0" baseline="0" noProof="0" dirty="0">
                <a:latin typeface="+mn-ea"/>
                <a:ea typeface="+mn-ea"/>
                <a:cs typeface="+mn-cs"/>
              </a:rPr>
              <a:t>N)</a:t>
            </a:r>
            <a:endParaRPr kumimoji="0" lang="zh-CN" altLang="zh-CN" sz="2400" b="1" kern="1200" cap="none" spc="0" normalizeH="0" baseline="0" noProof="0" dirty="0">
              <a:latin typeface="+mn-ea"/>
              <a:ea typeface="+mn-ea"/>
              <a:cs typeface="+mn-cs"/>
            </a:endParaRPr>
          </a:p>
          <a:p>
            <a:pPr marR="0" indent="457200" defTabSz="914400" eaLnBrk="1" fontAlgn="auto" hangingPunct="1">
              <a:spcBef>
                <a:spcPts val="0"/>
              </a:spcBef>
              <a:spcAft>
                <a:spcPts val="0"/>
              </a:spcAft>
              <a:buClrTx/>
              <a:buSzTx/>
              <a:buFontTx/>
              <a:defRPr/>
            </a:pPr>
            <a:r>
              <a:rPr kumimoji="0" lang="zh-CN" altLang="zh-CN" sz="2400" kern="1200" cap="none" spc="0" normalizeH="0" baseline="0" noProof="0" dirty="0">
                <a:latin typeface="+mn-ea"/>
                <a:ea typeface="+mn-ea"/>
                <a:cs typeface="+mn-cs"/>
              </a:rPr>
              <a:t>例如，图</a:t>
            </a:r>
            <a:r>
              <a:rPr kumimoji="0" lang="en-US" altLang="zh-CN" sz="2400" kern="1200" cap="none" spc="0" normalizeH="0" baseline="0" noProof="0" dirty="0">
                <a:latin typeface="+mn-ea"/>
                <a:ea typeface="+mn-ea"/>
                <a:cs typeface="+mn-cs"/>
              </a:rPr>
              <a:t>3.2</a:t>
            </a:r>
            <a:r>
              <a:rPr kumimoji="0" lang="zh-CN" altLang="zh-CN" sz="2400" kern="1200" cap="none" spc="0" normalizeH="0" baseline="0" noProof="0" dirty="0">
                <a:latin typeface="+mn-ea"/>
                <a:ea typeface="+mn-ea"/>
                <a:cs typeface="+mn-cs"/>
              </a:rPr>
              <a:t>表示学生与课程间的联系</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“学”</a:t>
            </a:r>
            <a:r>
              <a:rPr kumimoji="0" lang="en-US" altLang="zh-CN" sz="2400" kern="1200" cap="none" spc="0" normalizeH="0" baseline="0" noProof="0" dirty="0">
                <a:latin typeface="+mn-ea"/>
                <a:ea typeface="+mn-ea"/>
                <a:cs typeface="+mn-cs"/>
              </a:rPr>
              <a:t>)</a:t>
            </a:r>
            <a:r>
              <a:rPr kumimoji="0" lang="zh-CN" altLang="zh-CN" sz="2400" kern="1200" cap="none" spc="0" normalizeH="0" baseline="0" noProof="0" dirty="0">
                <a:latin typeface="+mn-ea"/>
                <a:ea typeface="+mn-ea"/>
                <a:cs typeface="+mn-cs"/>
              </a:rPr>
              <a:t>是多对多的，即一个学生可以学多门课程，而每门课程可以有多个学生来学。</a:t>
            </a:r>
            <a:endParaRPr kumimoji="0" lang="zh-CN" altLang="zh-CN" sz="2400" kern="1200" cap="none" spc="0" normalizeH="0" baseline="0" noProof="0" dirty="0">
              <a:latin typeface="+mn-ea"/>
              <a:ea typeface="+mn-ea"/>
              <a:cs typeface="+mn-cs"/>
            </a:endParaRPr>
          </a:p>
          <a:p>
            <a:pPr marR="0" indent="457200" defTabSz="914400" eaLnBrk="1" fontAlgn="auto" hangingPunct="1">
              <a:spcBef>
                <a:spcPts val="0"/>
              </a:spcBef>
              <a:spcAft>
                <a:spcPts val="0"/>
              </a:spcAft>
              <a:buClrTx/>
              <a:buSzTx/>
              <a:buFontTx/>
              <a:defRPr/>
            </a:pPr>
            <a:endParaRPr kumimoji="0" lang="zh-CN" altLang="en-US" sz="2400" kern="1200" cap="none" spc="0" normalizeH="0" baseline="0" noProof="0" dirty="0">
              <a:latin typeface="+mn-ea"/>
              <a:ea typeface="+mn-ea"/>
              <a:cs typeface="+mn-cs"/>
            </a:endParaRPr>
          </a:p>
        </p:txBody>
      </p:sp>
      <p:sp>
        <p:nvSpPr>
          <p:cNvPr id="7"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联系</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95288"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3.4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实体联系图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81251" name="图片 1"/>
          <p:cNvPicPr>
            <a:picLocks noChangeAspect="1"/>
          </p:cNvPicPr>
          <p:nvPr/>
        </p:nvPicPr>
        <p:blipFill>
          <a:blip r:embed="rId1"/>
          <a:stretch>
            <a:fillRect/>
          </a:stretch>
        </p:blipFill>
        <p:spPr>
          <a:xfrm>
            <a:off x="1763713" y="1228725"/>
            <a:ext cx="6967537" cy="4648200"/>
          </a:xfrm>
          <a:prstGeom prst="rect">
            <a:avLst/>
          </a:prstGeom>
          <a:noFill/>
          <a:ln w="9525">
            <a:noFill/>
          </a:ln>
        </p:spPr>
      </p:pic>
      <p:sp>
        <p:nvSpPr>
          <p:cNvPr id="3" name="TextBox 2"/>
          <p:cNvSpPr txBox="1"/>
          <p:nvPr/>
        </p:nvSpPr>
        <p:spPr>
          <a:xfrm>
            <a:off x="539750" y="5319713"/>
            <a:ext cx="1511300" cy="460375"/>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zh-CN" sz="2400" kern="1200" cap="none" spc="0" normalizeH="0" baseline="0" noProof="0" dirty="0">
                <a:latin typeface="+mn-ea"/>
                <a:ea typeface="+mn-ea"/>
                <a:cs typeface="+mn-cs"/>
              </a:rPr>
              <a:t>图</a:t>
            </a:r>
            <a:r>
              <a:rPr kumimoji="0" lang="en-US" altLang="zh-CN" sz="2400" kern="1200" cap="none" spc="0" normalizeH="0" baseline="0" noProof="0" dirty="0">
                <a:latin typeface="+mn-ea"/>
                <a:ea typeface="+mn-ea"/>
                <a:cs typeface="+mn-cs"/>
              </a:rPr>
              <a:t>3.2</a:t>
            </a:r>
            <a:endParaRPr kumimoji="0" lang="zh-CN" altLang="en-US" sz="2400" kern="1200" cap="none" spc="0" normalizeH="0" baseline="0" noProof="0" dirty="0">
              <a:latin typeface="+mn-lt"/>
              <a:ea typeface="+mn-ea"/>
              <a:cs typeface="+mn-cs"/>
            </a:endParaRPr>
          </a:p>
        </p:txBody>
      </p:sp>
      <p:sp>
        <p:nvSpPr>
          <p:cNvPr id="10"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联系</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1"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68538"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3.4.4</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、实体联系图的符号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277813"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3.4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实体联系图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482600" y="1206500"/>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3.4.4</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、实体联系图的符号</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0" name="TextBox 9"/>
          <p:cNvSpPr txBox="1"/>
          <p:nvPr/>
        </p:nvSpPr>
        <p:spPr>
          <a:xfrm>
            <a:off x="539750" y="2036763"/>
            <a:ext cx="77041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通常，使用实体联系图</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entityrelationship</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diagram)</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来建立数据模型。可以把实体联系图简称为</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ER</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图，相应地可把用</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ER</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图描绘的数据模型称为</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ER</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模型。</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TextBox 6"/>
          <p:cNvSpPr txBox="1"/>
          <p:nvPr/>
        </p:nvSpPr>
        <p:spPr>
          <a:xfrm>
            <a:off x="538163" y="3371850"/>
            <a:ext cx="7705725"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ER</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图中包含了实体</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即数据对象</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、关系和属性</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种基本成分，通常用矩形框代表实体，用连接相关实体的菱形框表示关系，用椭圆形或圆角矩形表示实体</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或关系</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的属性，并用直线把实体</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或关系</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与其属性连接起来。</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9" name="TextBox 8"/>
          <p:cNvSpPr txBox="1"/>
          <p:nvPr/>
        </p:nvSpPr>
        <p:spPr>
          <a:xfrm>
            <a:off x="482600" y="5056188"/>
            <a:ext cx="7704138"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ER</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模型可以作为用户与分析员之间有效的交流工具。</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1"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3.5</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数据规范化</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107950" y="30163"/>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831850" y="1538288"/>
            <a:ext cx="5035550" cy="4338638"/>
          </a:xfrm>
          <a:prstGeom prst="rect">
            <a:avLst/>
          </a:prstGeom>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需求分析的任务</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3.2</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与用户沟通获取需求的方法</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3.3</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分析建模与规格说明</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3.4</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实体联系图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3.5</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数据规范化</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3.6</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状态转换图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3.7</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其他图形工具</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3.8</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验证软件需求</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784225" y="364490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192088" y="3730625"/>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3.5</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数据</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规范化</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57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3.5</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数据</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规范化</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468313" y="1628775"/>
            <a:ext cx="7704138"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软件系统经常使用各种长期保存的信息，这些信息通常以一定方式组织并存储在数据库或文件中，为减少数据冗余，避免出现插入异常或删除异常，简化修改数据的过程，通常需要把数据结构规范化。</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557213" y="3357563"/>
            <a:ext cx="7704138"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defPPr>
              <a:defRPr lang="zh-CN"/>
            </a:defPPr>
            <a:lvl1pPr indent="457200">
              <a:defRPr sz="2400">
                <a:solidFill>
                  <a:schemeClr val="tx1"/>
                </a:solidFill>
              </a:defRPr>
            </a:lvl1p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通常用“范式</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(normal forms)”</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定义消除数据冗余的程度。</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a:off x="3452813" y="4527550"/>
            <a:ext cx="1152525" cy="909638"/>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mn-lt"/>
                <a:ea typeface="+mn-ea"/>
                <a:cs typeface="+mn-cs"/>
              </a:rPr>
              <a:t>第二范式</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TextBox 9"/>
          <p:cNvSpPr txBox="1"/>
          <p:nvPr/>
        </p:nvSpPr>
        <p:spPr>
          <a:xfrm>
            <a:off x="979488" y="4537075"/>
            <a:ext cx="1152525" cy="908050"/>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mn-lt"/>
                <a:ea typeface="+mn-ea"/>
                <a:cs typeface="+mn-cs"/>
              </a:rPr>
              <a:t>第一范式</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TextBox 10"/>
          <p:cNvSpPr txBox="1"/>
          <p:nvPr/>
        </p:nvSpPr>
        <p:spPr>
          <a:xfrm>
            <a:off x="6084888" y="4527550"/>
            <a:ext cx="1150938" cy="909638"/>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mn-lt"/>
                <a:ea typeface="+mn-ea"/>
                <a:cs typeface="+mn-cs"/>
              </a:rPr>
              <a:t>第三范式</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3.6</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状态转换图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107950" y="30163"/>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831850" y="1393825"/>
            <a:ext cx="5035550" cy="4338638"/>
          </a:xfrm>
          <a:prstGeom prst="rect">
            <a:avLst/>
          </a:prstGeom>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需求分析的任务</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3.2</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与用户沟通获取需求的方法</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3.3</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分析建模与规格说明</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3.4</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实体联系图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3.5</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数据规范化</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3.6</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状态转换图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3.7</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其他图形工具</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3.8</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验证软件需求</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784225" y="4081463"/>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192088" y="4167188"/>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3.6</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状态转换图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57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状态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转换图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550863" y="2373313"/>
            <a:ext cx="7705725"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状态转换图</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简称为状态图</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通过描绘系统的状态及引起系统状态转换的事件，来表示系统的行为。此外，状态图还指明了作为特定事件的结果系统将做哪些动作。</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主要内容</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107950" y="30163"/>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831850" y="1465263"/>
            <a:ext cx="5035550" cy="4340225"/>
          </a:xfrm>
          <a:prstGeom prst="rect">
            <a:avLst/>
          </a:prstGeom>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需求分析的任务</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3.2</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与用户沟通获取需求的方法</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3.3</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分析建模与规格说明</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3.4</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实体联系图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3.5</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数据规范化</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3.6</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状态转换图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3.7</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其他图形工具</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3.8</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验证软件需求</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p:txBody>
      </p:sp>
      <p:sp>
        <p:nvSpPr>
          <p:cNvPr id="6"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130425"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3.6.1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状态</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303213"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状态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转换图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488950" y="1341438"/>
            <a:ext cx="289242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3.6.1</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 状态</a:t>
            </a:r>
            <a:endParaRPr kumimoji="0" lang="en-US" altLang="zh-CN"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9" name="TextBox 8"/>
          <p:cNvSpPr txBox="1"/>
          <p:nvPr/>
        </p:nvSpPr>
        <p:spPr>
          <a:xfrm>
            <a:off x="549275" y="2397125"/>
            <a:ext cx="7983538" cy="8318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状态是任何可以被观察到的系统行为模式，一个状态代表系统的一种行为模式。状态规定了系统对事件的响应方式。</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525463" y="3500438"/>
            <a:ext cx="8007350"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在状态图中定义的状态主要有：初态</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即初始状态</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、终态</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即最终状态</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和中间状态。在一张状态图中只能有一个初态，而终态则可以有</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0</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至多个。</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1" name="TextBox 10"/>
          <p:cNvSpPr txBox="1"/>
          <p:nvPr/>
        </p:nvSpPr>
        <p:spPr>
          <a:xfrm>
            <a:off x="539750" y="5013325"/>
            <a:ext cx="7993063"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状态图既可以表示系统循环运行过程，也可以表示系统单程生命期。</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2"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33613" y="631825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3.6.2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事件</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303213"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状态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转换图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530225" y="2636838"/>
            <a:ext cx="7983538"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事件是在某个特定时刻发生的事情，它是对引起系统做动作或</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和</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从一个状态转换到另一个状态的外界事件的抽象。</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561975" y="4090988"/>
            <a:ext cx="798195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事件就是引起系统做动作或</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和</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转换状态的控制信息。</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TextBox 10"/>
          <p:cNvSpPr txBox="1"/>
          <p:nvPr/>
        </p:nvSpPr>
        <p:spPr>
          <a:xfrm>
            <a:off x="368300" y="1268413"/>
            <a:ext cx="28940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3.6.2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事件</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2"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84413"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3.6.3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符号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57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状态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转换图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525463" y="2470150"/>
            <a:ext cx="7983538"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在状态图中，初态用实心圆表示，终态用一对同心圆</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内圆为实心圆</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表示。</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中间状态用圆角矩形表示，可以用两条水平横线把它分成上、中、下</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3</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个部分。上面部分为状态的名称，这部分是必须有的；中间部分为状态变量的名字和值，这部分是可选的；下面部分是活动表，</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这部分也是可选的。</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3.6.3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符号</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7"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2794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状态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转换图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525463" y="2470150"/>
            <a:ext cx="7983538" cy="30480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活动表的语法格式如下：</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事件名</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参数表</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动作表达式其中，“事件名”可以是任何事件的名称。</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在活动表中经常使用下述</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3</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种标准事件：</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entry, exit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和</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do</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entry</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事件指定进入该状态的动作，</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exit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事件指定退出该状态的动作，而</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do</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事件则指定在该状态下的动作。需要时可以为事件指定参数表。活动表中的动作表达式描述应做的具体动作。</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3.6.3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符号</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2" name="1 Título"/>
          <p:cNvSpPr txBox="1"/>
          <p:nvPr/>
        </p:nvSpPr>
        <p:spPr bwMode="auto">
          <a:xfrm>
            <a:off x="2411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3.6.3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符号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123825" y="31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状态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转换图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368300" y="2276475"/>
            <a:ext cx="7983538" cy="30480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状态图中两个状态之间带箭头的连线称为状态转换，箭头指明了转换方向。状态变迁通常是由事件触发的，在这种情况下应在表示状态转换的箭头线上标出触发转换的事件表达式；如果在箭头线上未标明事件，则表示在源状态的内部活动执行完之后自动触发转换。</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事件表达式的语法如下：</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事件说明［守卫条件］／动作表达式其中，事件说明的语法为：事件名</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参数表</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3.6.3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符号</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2" name="1 Título"/>
          <p:cNvSpPr txBox="1"/>
          <p:nvPr/>
        </p:nvSpPr>
        <p:spPr bwMode="auto">
          <a:xfrm>
            <a:off x="2268538"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3.6.3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符号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6830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状态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转换图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482600" y="1557338"/>
            <a:ext cx="8115300" cy="3887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ts val="37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状态图中两个状态之间带箭头的连线称为状态转换，箭头指明了转换方向。状态变迁通常是由事件触发的，在这种情况下应在表示状态转换的箭头线上标出触发转换的事件表达式；如果在箭头线上未标明事件，则表示在源状态的内部活动执行完之后自动触发转换。</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auto" latinLnBrk="0" hangingPunct="1">
              <a:lnSpc>
                <a:spcPts val="37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事件表达式的语法如下：</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auto" latinLnBrk="0" hangingPunct="1">
              <a:lnSpc>
                <a:spcPts val="37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事件说明［守卫条件］／动作表达式其中，事件说明的语法为：事件名</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参数表</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1 Título"/>
          <p:cNvSpPr txBox="1"/>
          <p:nvPr/>
        </p:nvSpPr>
        <p:spPr bwMode="auto">
          <a:xfrm>
            <a:off x="2268538"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3.6.3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符号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457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状态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转换图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93539" name="图片 1"/>
          <p:cNvPicPr>
            <a:picLocks noChangeAspect="1"/>
          </p:cNvPicPr>
          <p:nvPr/>
        </p:nvPicPr>
        <p:blipFill>
          <a:blip r:embed="rId1"/>
          <a:stretch>
            <a:fillRect/>
          </a:stretch>
        </p:blipFill>
        <p:spPr>
          <a:xfrm>
            <a:off x="547688" y="2060575"/>
            <a:ext cx="7840662" cy="2320925"/>
          </a:xfrm>
          <a:prstGeom prst="rect">
            <a:avLst/>
          </a:prstGeom>
          <a:noFill/>
          <a:ln w="9525">
            <a:noFill/>
          </a:ln>
        </p:spPr>
      </p:pic>
      <p:sp>
        <p:nvSpPr>
          <p:cNvPr id="3" name="TextBox 2"/>
          <p:cNvSpPr txBox="1"/>
          <p:nvPr/>
        </p:nvSpPr>
        <p:spPr>
          <a:xfrm>
            <a:off x="1908175" y="5084763"/>
            <a:ext cx="45354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状态图中使用的主要符号</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1 Título"/>
          <p:cNvSpPr txBox="1"/>
          <p:nvPr/>
        </p:nvSpPr>
        <p:spPr bwMode="auto">
          <a:xfrm>
            <a:off x="2268538"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3.6.3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符号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4"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3.6.4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57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3.6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状态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转换图</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525463" y="2589213"/>
            <a:ext cx="79835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为了具体说明怎样用状态图建立系统的行为模型，下面举一个例子</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下图是人们非常熟悉的电话系统的状态图。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3.6.4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例子</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7"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5364163" y="765175"/>
            <a:ext cx="356393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状态图中使用的主要符号</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95587" name="图片 3"/>
          <p:cNvPicPr>
            <a:picLocks noChangeAspect="1"/>
          </p:cNvPicPr>
          <p:nvPr/>
        </p:nvPicPr>
        <p:blipFill>
          <a:blip r:embed="rId1"/>
          <a:stretch>
            <a:fillRect/>
          </a:stretch>
        </p:blipFill>
        <p:spPr>
          <a:xfrm>
            <a:off x="250825" y="84138"/>
            <a:ext cx="4875213" cy="5957887"/>
          </a:xfrm>
          <a:prstGeom prst="rect">
            <a:avLst/>
          </a:prstGeom>
          <a:noFill/>
          <a:ln w="9525">
            <a:noFill/>
          </a:ln>
        </p:spPr>
      </p:pic>
      <p:sp>
        <p:nvSpPr>
          <p:cNvPr id="8" name="1 Título"/>
          <p:cNvSpPr txBox="1"/>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3.6.4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例子</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其他图形工具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107950" y="30163"/>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831850" y="1609725"/>
            <a:ext cx="5035550" cy="4340225"/>
          </a:xfrm>
          <a:prstGeom prst="rect">
            <a:avLst/>
          </a:prstGeom>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需求分析的任务</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3.2</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与用户沟通获取需求的方法</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3.3</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分析建模与规格说明</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3.4</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实体联系图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3.5</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数据规范化</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3.6</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状态转换图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3.7</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其他图形工具</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3.8</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验证软件需求</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784225" y="4873625"/>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192088" y="4959350"/>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3.1</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需求分析的任务</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107950" y="30163"/>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831850" y="1465263"/>
            <a:ext cx="5035550" cy="4340225"/>
          </a:xfrm>
          <a:prstGeom prst="rect">
            <a:avLst/>
          </a:prstGeom>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需求分析的任务</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3.2</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与用户沟通获取需求的方法</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3.3</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分析建模与规格说明</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3.4</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实体联系图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3.5</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数据规范化</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3.6</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状态转换图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3.7</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其他图形工具</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3.8</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验证软件需求</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784225" y="13985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192088" y="14843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84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其他图形工具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57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3.7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其他</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图形工具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539750" y="2133600"/>
            <a:ext cx="7981950" cy="24003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ts val="36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dk1"/>
                </a:solidFill>
                <a:effectLst/>
                <a:uLnTx/>
                <a:uFillTx/>
                <a:latin typeface="+mj-ea"/>
                <a:ea typeface="+mj-ea"/>
                <a:cs typeface="+mn-cs"/>
              </a:rPr>
              <a:t> </a:t>
            </a:r>
            <a:r>
              <a:rPr kumimoji="0" lang="zh-CN" altLang="zh-CN" sz="2400" b="0" i="0" u="none" strike="noStrike" kern="1200" cap="none" spc="0" normalizeH="0" baseline="0" noProof="0" dirty="0">
                <a:ln>
                  <a:noFill/>
                </a:ln>
                <a:solidFill>
                  <a:schemeClr val="dk1"/>
                </a:solidFill>
                <a:effectLst/>
                <a:uLnTx/>
                <a:uFillTx/>
                <a:latin typeface="+mj-ea"/>
                <a:ea typeface="+mj-ea"/>
                <a:cs typeface="+mn-cs"/>
              </a:rPr>
              <a:t>描述复杂的事物时，图形远比文字叙述优越得多，它形象直观容易理解。前面已经介绍了用于建立功能模型的数据流图、用于建立数据模型的实体联系图和用于建立行为模型的状态图，本节再简要地介绍在需求分析阶段可能用到的另外</a:t>
            </a:r>
            <a:r>
              <a:rPr kumimoji="0" lang="en-US" altLang="zh-CN" sz="2400" b="0" i="0" u="none" strike="noStrike" kern="1200" cap="none" spc="0" normalizeH="0" baseline="0" noProof="0" dirty="0">
                <a:ln>
                  <a:noFill/>
                </a:ln>
                <a:solidFill>
                  <a:schemeClr val="dk1"/>
                </a:solidFill>
                <a:effectLst/>
                <a:uLnTx/>
                <a:uFillTx/>
                <a:latin typeface="+mj-ea"/>
                <a:ea typeface="+mj-ea"/>
                <a:cs typeface="+mn-cs"/>
              </a:rPr>
              <a:t>3</a:t>
            </a:r>
            <a:r>
              <a:rPr kumimoji="0" lang="zh-CN" altLang="zh-CN" sz="2400" b="0" i="0" u="none" strike="noStrike" kern="1200" cap="none" spc="0" normalizeH="0" baseline="0" noProof="0" dirty="0">
                <a:ln>
                  <a:noFill/>
                </a:ln>
                <a:solidFill>
                  <a:schemeClr val="dk1"/>
                </a:solidFill>
                <a:effectLst/>
                <a:uLnTx/>
                <a:uFillTx/>
                <a:latin typeface="+mj-ea"/>
                <a:ea typeface="+mj-ea"/>
                <a:cs typeface="+mn-cs"/>
              </a:rPr>
              <a:t>种图形工具。</a:t>
            </a:r>
            <a:endParaRPr kumimoji="0" lang="zh-CN" altLang="zh-CN" sz="2400" b="0" i="0" u="none" strike="noStrike" kern="1200" cap="none" spc="0" normalizeH="0" baseline="0" noProof="0" dirty="0">
              <a:ln>
                <a:noFill/>
              </a:ln>
              <a:solidFill>
                <a:schemeClr val="dk1"/>
              </a:solidFill>
              <a:effectLst/>
              <a:uLnTx/>
              <a:uFillTx/>
              <a:latin typeface="+mj-ea"/>
              <a:ea typeface="+mj-ea"/>
              <a:cs typeface="+mn-cs"/>
            </a:endParaRPr>
          </a:p>
        </p:txBody>
      </p:sp>
      <p:sp>
        <p:nvSpPr>
          <p:cNvPr id="6"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30438" y="631190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3.7.1</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层次</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方框图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279400" y="-3333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3.7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其他</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图形工具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395288" y="1268413"/>
            <a:ext cx="3810000"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3.7.1</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 层次方框图</a:t>
            </a:r>
            <a:endParaRPr kumimoji="0" lang="en-US" altLang="zh-CN"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9" name="TextBox 8"/>
          <p:cNvSpPr txBox="1"/>
          <p:nvPr/>
        </p:nvSpPr>
        <p:spPr>
          <a:xfrm>
            <a:off x="525463" y="3362325"/>
            <a:ext cx="7983538" cy="19383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例如，描绘一家计算机公司全部产品的数据结构可以用下图</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3.5</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层次方框图表示。</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这家公司的产品由硬件、软件和服务</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类产品组成，软件产品又分为系统软件和应用软件，系统软件又进一步分为操作系统、编译程序和软件工具等。</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0" name="TextBox 9"/>
          <p:cNvSpPr txBox="1"/>
          <p:nvPr/>
        </p:nvSpPr>
        <p:spPr>
          <a:xfrm>
            <a:off x="525463" y="2181225"/>
            <a:ext cx="7983538"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层次方框图用树形结构的一系列多层次的矩形框描绘数据的层次结构。</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9682" name="图片 1"/>
          <p:cNvPicPr>
            <a:picLocks noChangeAspect="1"/>
          </p:cNvPicPr>
          <p:nvPr/>
        </p:nvPicPr>
        <p:blipFill>
          <a:blip r:embed="rId1"/>
          <a:stretch>
            <a:fillRect/>
          </a:stretch>
        </p:blipFill>
        <p:spPr>
          <a:xfrm>
            <a:off x="107950" y="528638"/>
            <a:ext cx="7613650" cy="5113337"/>
          </a:xfrm>
          <a:prstGeom prst="rect">
            <a:avLst/>
          </a:prstGeom>
          <a:noFill/>
          <a:ln w="9525">
            <a:noFill/>
          </a:ln>
        </p:spPr>
      </p:pic>
      <p:sp>
        <p:nvSpPr>
          <p:cNvPr id="3" name="TextBox 2"/>
          <p:cNvSpPr txBox="1"/>
          <p:nvPr/>
        </p:nvSpPr>
        <p:spPr>
          <a:xfrm>
            <a:off x="7843838" y="5410200"/>
            <a:ext cx="971550" cy="461963"/>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400" kern="1200" cap="none" spc="0" normalizeH="0" baseline="0" noProof="0" dirty="0">
                <a:latin typeface="+mn-ea"/>
                <a:ea typeface="+mn-ea"/>
                <a:cs typeface="+mn-cs"/>
              </a:rPr>
              <a:t>图</a:t>
            </a:r>
            <a:r>
              <a:rPr kumimoji="0" lang="en-US" altLang="zh-CN" sz="2400" kern="1200" cap="none" spc="0" normalizeH="0" baseline="0" noProof="0" dirty="0">
                <a:latin typeface="+mn-ea"/>
                <a:ea typeface="+mn-ea"/>
                <a:cs typeface="+mn-cs"/>
              </a:rPr>
              <a:t>3.5</a:t>
            </a:r>
            <a:endParaRPr kumimoji="0" lang="zh-CN" altLang="en-US" sz="2400" kern="1200" cap="none" spc="0" normalizeH="0" baseline="0" noProof="0" dirty="0">
              <a:latin typeface="+mn-ea"/>
              <a:ea typeface="+mn-ea"/>
              <a:cs typeface="+mn-cs"/>
            </a:endParaRPr>
          </a:p>
        </p:txBody>
      </p:sp>
      <p:sp>
        <p:nvSpPr>
          <p:cNvPr id="7" name="1 Título"/>
          <p:cNvSpPr txBox="1"/>
          <p:nvPr/>
        </p:nvSpPr>
        <p:spPr bwMode="auto">
          <a:xfrm>
            <a:off x="2230438" y="631190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3.7.1</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 层次</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方框图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3.7.2 </a:t>
            </a:r>
            <a:r>
              <a:rPr kumimoji="0" lang="en-US" altLang="zh-CN" sz="2400" b="0" i="0" u="none" strike="noStrike" kern="1200" cap="none" spc="0" normalizeH="0" baseline="0" noProof="0" dirty="0" err="1">
                <a:ln>
                  <a:noFill/>
                </a:ln>
                <a:solidFill>
                  <a:srgbClr val="D9D9D9"/>
                </a:solidFill>
                <a:effectLst/>
                <a:uLnTx/>
                <a:uFillTx/>
                <a:latin typeface="+mn-ea"/>
                <a:ea typeface="+mn-ea"/>
                <a:cs typeface="+mn-cs"/>
              </a:rPr>
              <a:t>Warnier</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249238" y="-23812"/>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3.7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其他</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图形工具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525463" y="2470150"/>
            <a:ext cx="7983538" cy="8318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和层次方框图类似，</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Warnier</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图也用树形结构描绘信息，但是这种图形工具比层次方框图提供了更丰富的描绘手段。</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525463" y="3789363"/>
            <a:ext cx="79835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用</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Warnier</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图可以表明信息的逻辑组织，也就是说，它可以指出一类信息或一个信息元素是重复出现的，也可以表示特定信息在某一类信息中是有条件地出现的。</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TextBox 10"/>
          <p:cNvSpPr txBox="1"/>
          <p:nvPr/>
        </p:nvSpPr>
        <p:spPr>
          <a:xfrm>
            <a:off x="395288" y="1268413"/>
            <a:ext cx="3810000"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3.7.2</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 </a:t>
            </a:r>
            <a:r>
              <a:rPr kumimoji="0" lang="en-US" altLang="zh-CN" sz="3200" b="1" i="0" u="none" strike="noStrike" kern="1200" cap="none" spc="0" normalizeH="0" baseline="0" noProof="0" dirty="0" err="1">
                <a:ln>
                  <a:noFill/>
                </a:ln>
                <a:solidFill>
                  <a:schemeClr val="tx1"/>
                </a:solidFill>
                <a:effectLst/>
                <a:uLnTx/>
                <a:uFillTx/>
                <a:latin typeface="+mj-ea"/>
                <a:ea typeface="+mj-ea"/>
                <a:cs typeface="+mn-cs"/>
              </a:rPr>
              <a:t>Warnier</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图</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2"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Box 8"/>
          <p:cNvSpPr txBox="1"/>
          <p:nvPr/>
        </p:nvSpPr>
        <p:spPr>
          <a:xfrm rot="10800000" flipV="1">
            <a:off x="1835150" y="5056188"/>
            <a:ext cx="518953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Warnier</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图描绘一类软件产品的例子</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01731" name="图片 3"/>
          <p:cNvPicPr>
            <a:picLocks noChangeAspect="1"/>
          </p:cNvPicPr>
          <p:nvPr/>
        </p:nvPicPr>
        <p:blipFill>
          <a:blip r:embed="rId1"/>
          <a:stretch>
            <a:fillRect/>
          </a:stretch>
        </p:blipFill>
        <p:spPr>
          <a:xfrm>
            <a:off x="684213" y="650875"/>
            <a:ext cx="7681912" cy="3749675"/>
          </a:xfrm>
          <a:prstGeom prst="rect">
            <a:avLst/>
          </a:prstGeom>
          <a:noFill/>
          <a:ln w="9525">
            <a:noFill/>
          </a:ln>
        </p:spPr>
      </p:pic>
      <p:sp>
        <p:nvSpPr>
          <p:cNvPr id="8" name="1 Título"/>
          <p:cNvSpPr txBox="1"/>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3.7.2 </a:t>
            </a:r>
            <a:r>
              <a:rPr kumimoji="0" lang="en-US" altLang="zh-CN" sz="2400" b="0" i="0" u="none" strike="noStrike" kern="1200" cap="none" spc="0" normalizeH="0" baseline="0" noProof="0" dirty="0" err="1">
                <a:ln>
                  <a:noFill/>
                </a:ln>
                <a:solidFill>
                  <a:srgbClr val="D9D9D9"/>
                </a:solidFill>
                <a:effectLst/>
                <a:uLnTx/>
                <a:uFillTx/>
                <a:latin typeface="+mn-ea"/>
                <a:ea typeface="+mn-ea"/>
                <a:cs typeface="+mn-cs"/>
              </a:rPr>
              <a:t>Warnier</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0"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484438" y="6243638"/>
            <a:ext cx="29511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3.7.3 IPO</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457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3.7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其他</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图形工具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525463" y="2470150"/>
            <a:ext cx="79835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IPO</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图是输入、处理、输出图的简称，它是由美国</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IBM</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公司发展完善起来的一种图形工具，能够方便地描绘输入数据、对数据的处理和输出数据之间的关系。</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0" name="TextBox 9"/>
          <p:cNvSpPr txBox="1"/>
          <p:nvPr/>
        </p:nvSpPr>
        <p:spPr>
          <a:xfrm>
            <a:off x="395288" y="1268413"/>
            <a:ext cx="3810000"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3.7.3</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 </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IPO</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图</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TextBox 10"/>
          <p:cNvSpPr txBox="1"/>
          <p:nvPr/>
        </p:nvSpPr>
        <p:spPr>
          <a:xfrm>
            <a:off x="541338" y="3952875"/>
            <a:ext cx="7967663"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下图</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3.7</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是主文件更新的例子，通过这个例子不难了解</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IPO</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图的用法</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2"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3778" name="图片 2"/>
          <p:cNvPicPr>
            <a:picLocks noChangeAspect="1"/>
          </p:cNvPicPr>
          <p:nvPr/>
        </p:nvPicPr>
        <p:blipFill>
          <a:blip r:embed="rId1"/>
          <a:stretch>
            <a:fillRect/>
          </a:stretch>
        </p:blipFill>
        <p:spPr>
          <a:xfrm>
            <a:off x="1008063" y="938213"/>
            <a:ext cx="6877050" cy="4291012"/>
          </a:xfrm>
          <a:prstGeom prst="rect">
            <a:avLst/>
          </a:prstGeom>
          <a:noFill/>
          <a:ln w="9525">
            <a:noFill/>
          </a:ln>
        </p:spPr>
      </p:pic>
      <p:sp>
        <p:nvSpPr>
          <p:cNvPr id="2" name="TextBox 1"/>
          <p:cNvSpPr txBox="1"/>
          <p:nvPr/>
        </p:nvSpPr>
        <p:spPr>
          <a:xfrm>
            <a:off x="4067175" y="5373688"/>
            <a:ext cx="1081088" cy="461963"/>
          </a:xfrm>
          <a:prstGeom prst="rect">
            <a:avLst/>
          </a:prstGeom>
          <a:noFill/>
        </p:spPr>
        <p:txBody>
          <a:bodyPr>
            <a:spAutoFit/>
          </a:bodyPr>
          <a:lstStyle/>
          <a:p>
            <a:pPr marR="0" defTabSz="914400" eaLnBrk="1" fontAlgn="auto" hangingPunct="1">
              <a:spcBef>
                <a:spcPts val="0"/>
              </a:spcBef>
              <a:spcAft>
                <a:spcPts val="0"/>
              </a:spcAft>
              <a:buClrTx/>
              <a:buSzTx/>
              <a:buFontTx/>
              <a:defRPr/>
            </a:pPr>
            <a:r>
              <a:rPr kumimoji="0" lang="zh-CN" altLang="en-US" sz="2400" kern="1200" cap="none" spc="0" normalizeH="0" baseline="0" noProof="0" dirty="0">
                <a:latin typeface="+mn-ea"/>
                <a:ea typeface="+mn-ea"/>
                <a:cs typeface="+mn-cs"/>
              </a:rPr>
              <a:t>图</a:t>
            </a:r>
            <a:r>
              <a:rPr kumimoji="0" lang="en-US" altLang="zh-CN" sz="2400" kern="1200" cap="none" spc="0" normalizeH="0" baseline="0" noProof="0" dirty="0">
                <a:latin typeface="+mn-ea"/>
                <a:ea typeface="+mn-ea"/>
                <a:cs typeface="+mn-cs"/>
              </a:rPr>
              <a:t>3.7</a:t>
            </a:r>
            <a:endParaRPr kumimoji="0" lang="zh-CN" altLang="en-US" sz="2400" kern="1200" cap="none" spc="0" normalizeH="0" baseline="0" noProof="0" dirty="0">
              <a:latin typeface="+mn-ea"/>
              <a:ea typeface="+mn-ea"/>
              <a:cs typeface="+mn-cs"/>
            </a:endParaRPr>
          </a:p>
        </p:txBody>
      </p:sp>
      <p:sp>
        <p:nvSpPr>
          <p:cNvPr id="6" name="1 Título"/>
          <p:cNvSpPr txBox="1"/>
          <p:nvPr/>
        </p:nvSpPr>
        <p:spPr bwMode="auto">
          <a:xfrm>
            <a:off x="2484438" y="6243638"/>
            <a:ext cx="29511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3.7.3 IPO</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Box 9"/>
          <p:cNvSpPr txBox="1"/>
          <p:nvPr/>
        </p:nvSpPr>
        <p:spPr>
          <a:xfrm>
            <a:off x="6084888" y="2162175"/>
            <a:ext cx="2166938"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改进的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IPO</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图</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pic>
        <p:nvPicPr>
          <p:cNvPr id="204803" name="图片 1"/>
          <p:cNvPicPr>
            <a:picLocks noChangeAspect="1"/>
          </p:cNvPicPr>
          <p:nvPr/>
        </p:nvPicPr>
        <p:blipFill>
          <a:blip r:embed="rId1"/>
          <a:stretch>
            <a:fillRect/>
          </a:stretch>
        </p:blipFill>
        <p:spPr>
          <a:xfrm>
            <a:off x="684213" y="44450"/>
            <a:ext cx="5040312" cy="5981700"/>
          </a:xfrm>
          <a:prstGeom prst="rect">
            <a:avLst/>
          </a:prstGeom>
          <a:noFill/>
          <a:ln w="9525">
            <a:noFill/>
          </a:ln>
        </p:spPr>
      </p:pic>
      <p:sp>
        <p:nvSpPr>
          <p:cNvPr id="8" name="1 Título"/>
          <p:cNvSpPr txBox="1"/>
          <p:nvPr/>
        </p:nvSpPr>
        <p:spPr bwMode="auto">
          <a:xfrm>
            <a:off x="2484438" y="6243638"/>
            <a:ext cx="29511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3.7.3 IPO</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3.8</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验证软件需求</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1 Título"/>
          <p:cNvSpPr txBox="1">
            <a:spLocks noGrp="1"/>
          </p:cNvSpPr>
          <p:nvPr>
            <p:ph type="title"/>
          </p:nvPr>
        </p:nvSpPr>
        <p:spPr>
          <a:xfrm>
            <a:off x="107950" y="30163"/>
            <a:ext cx="8229600" cy="1143000"/>
          </a:xfrm>
        </p:spPr>
        <p:txBody>
          <a:bodyPr vert="horz" wrap="square" lIns="91440" tIns="45720" rIns="91440" bIns="45720" numCol="1" anchor="ctr" anchorCtr="0" compatLnSpc="1"/>
          <a:p>
            <a:pPr eaLnBrk="1" hangingPunct="1">
              <a:lnSpc>
                <a:spcPts val="5765"/>
              </a:lnSpc>
              <a:buNone/>
            </a:pPr>
            <a:r>
              <a:rPr lang="zh-CN" altLang="en-US" b="1" dirty="0">
                <a:latin typeface="宋体" panose="02010600030101010101" pitchFamily="2" charset="-122"/>
                <a:ea typeface="宋体" panose="02010600030101010101" pitchFamily="2" charset="-122"/>
              </a:rPr>
              <a:t>主要内容</a:t>
            </a:r>
            <a:endParaRPr lang="es-HN" altLang="zh-CN" b="1" dirty="0"/>
          </a:p>
        </p:txBody>
      </p:sp>
      <p:sp>
        <p:nvSpPr>
          <p:cNvPr id="5" name="矩形 4"/>
          <p:cNvSpPr/>
          <p:nvPr/>
        </p:nvSpPr>
        <p:spPr>
          <a:xfrm>
            <a:off x="831850" y="1538288"/>
            <a:ext cx="5035550" cy="4338638"/>
          </a:xfrm>
          <a:prstGeom prst="rect">
            <a:avLst/>
          </a:prstGeom>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需求分析的任务</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3.2</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与用户沟通获取需求的方法</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3.3</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分析建模与规格说明</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3.4</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实体联系图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3.5</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数据规范化</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3.6</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状态转换图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3.7</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其他图形工具</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3.8</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验证软件需求</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784225" y="5305425"/>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5400000">
            <a:off x="192088" y="5391150"/>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2291"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3.8.1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从哪些方面验证软件需求的正确性</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611188" y="-15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3.8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验证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软件需求</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454025" y="1268413"/>
            <a:ext cx="822166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3.8.1</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 从哪些方面验证软件需求的正确性</a:t>
            </a:r>
            <a:endParaRPr kumimoji="0" lang="en-US" altLang="zh-CN"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9" name="TextBox 8"/>
          <p:cNvSpPr txBox="1"/>
          <p:nvPr/>
        </p:nvSpPr>
        <p:spPr>
          <a:xfrm>
            <a:off x="471488" y="2276475"/>
            <a:ext cx="79835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需求分析阶段的工作结果是开发软件系统的重要基础，大量统计数字表明，软件系统中</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15%</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的错误起源于错误的需求。</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471488" y="3933825"/>
            <a:ext cx="7983538" cy="1568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为了提高软件质量，确保软件开发成功，降低软件开发成本，一旦对目标系统提出一组要求之后，必须严格验证这些需求的正确性。一般说来，应该从下述</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4</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个方面进行验证。</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3.1.1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确定对系统的综合要求</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9525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3.1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需求分析的任务</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638175" y="1989138"/>
            <a:ext cx="7993063"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虽然功能需求是对软件系统的一项基本需求，但却并不是唯一的需求。通常对软件系统有下述几方面的综合要求。</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a:off x="374650" y="1249363"/>
            <a:ext cx="5637213"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3.1.1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确定对系统的综合要求</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2"/>
          <p:cNvSpPr txBox="1"/>
          <p:nvPr/>
        </p:nvSpPr>
        <p:spPr>
          <a:xfrm>
            <a:off x="971550" y="3141663"/>
            <a:ext cx="3384550" cy="1568450"/>
          </a:xfrm>
          <a:prstGeom prst="rect">
            <a:avLst/>
          </a:prstGeom>
          <a:noFill/>
        </p:spPr>
        <p:txBody>
          <a:bodyPr>
            <a:spAutoFit/>
          </a:bodyPr>
          <a:lstStyle/>
          <a:p>
            <a:pPr marL="342900" marR="0" indent="-342900" defTabSz="914400" eaLnBrk="1" fontAlgn="auto" hangingPunct="1">
              <a:spcBef>
                <a:spcPts val="0"/>
              </a:spcBef>
              <a:spcAft>
                <a:spcPts val="0"/>
              </a:spcAft>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功能需求</a:t>
            </a:r>
            <a:endParaRPr kumimoji="0" lang="en-US" altLang="zh-CN" sz="2400" kern="1200" cap="none" spc="0" normalizeH="0" baseline="0" noProof="0" dirty="0">
              <a:latin typeface="+mn-ea"/>
              <a:ea typeface="+mn-ea"/>
              <a:cs typeface="+mn-cs"/>
            </a:endParaRPr>
          </a:p>
          <a:p>
            <a:pPr marL="342900" marR="0" indent="-342900" defTabSz="914400" eaLnBrk="1" fontAlgn="auto" hangingPunct="1">
              <a:spcBef>
                <a:spcPts val="0"/>
              </a:spcBef>
              <a:spcAft>
                <a:spcPts val="0"/>
              </a:spcAft>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性能需求</a:t>
            </a:r>
            <a:endParaRPr kumimoji="0" lang="en-US" altLang="zh-CN" sz="2400" kern="1200" cap="none" spc="0" normalizeH="0" baseline="0" noProof="0" dirty="0">
              <a:latin typeface="+mn-ea"/>
              <a:ea typeface="+mn-ea"/>
              <a:cs typeface="+mn-cs"/>
            </a:endParaRPr>
          </a:p>
          <a:p>
            <a:pPr marL="342900" marR="0" indent="-342900" defTabSz="914400" eaLnBrk="1" fontAlgn="auto" hangingPunct="1">
              <a:spcBef>
                <a:spcPts val="0"/>
              </a:spcBef>
              <a:spcAft>
                <a:spcPts val="0"/>
              </a:spcAft>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可靠性和可用性需求</a:t>
            </a:r>
            <a:endParaRPr kumimoji="0" lang="en-US" altLang="zh-CN" sz="2400" kern="1200" cap="none" spc="0" normalizeH="0" baseline="0" noProof="0" dirty="0">
              <a:latin typeface="+mn-ea"/>
              <a:ea typeface="+mn-ea"/>
              <a:cs typeface="+mn-cs"/>
            </a:endParaRPr>
          </a:p>
          <a:p>
            <a:pPr marL="342900" marR="0" indent="-342900" defTabSz="914400" eaLnBrk="1" fontAlgn="auto" hangingPunct="1">
              <a:spcBef>
                <a:spcPts val="0"/>
              </a:spcBef>
              <a:spcAft>
                <a:spcPts val="0"/>
              </a:spcAft>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出错处理需求</a:t>
            </a:r>
            <a:endParaRPr kumimoji="0" lang="zh-CN" altLang="en-US" sz="2400" kern="1200" cap="none" spc="0" normalizeH="0" baseline="0" noProof="0" dirty="0">
              <a:latin typeface="+mn-ea"/>
              <a:ea typeface="+mn-ea"/>
              <a:cs typeface="+mn-cs"/>
            </a:endParaRPr>
          </a:p>
        </p:txBody>
      </p:sp>
      <p:sp>
        <p:nvSpPr>
          <p:cNvPr id="10" name="TextBox 9"/>
          <p:cNvSpPr txBox="1"/>
          <p:nvPr/>
        </p:nvSpPr>
        <p:spPr>
          <a:xfrm>
            <a:off x="4622800" y="3141663"/>
            <a:ext cx="3411538" cy="1568450"/>
          </a:xfrm>
          <a:prstGeom prst="rect">
            <a:avLst/>
          </a:prstGeom>
          <a:noFill/>
        </p:spPr>
        <p:txBody>
          <a:bodyPr>
            <a:spAutoFit/>
          </a:bodyPr>
          <a:lstStyle/>
          <a:p>
            <a:pPr marL="342900" marR="0" indent="-342900" defTabSz="914400" eaLnBrk="1" fontAlgn="auto" hangingPunct="1">
              <a:spcBef>
                <a:spcPts val="0"/>
              </a:spcBef>
              <a:spcAft>
                <a:spcPts val="0"/>
              </a:spcAft>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接口需求</a:t>
            </a:r>
            <a:endParaRPr kumimoji="0" lang="en-US" altLang="zh-CN" sz="2400" kern="1200" cap="none" spc="0" normalizeH="0" baseline="0" noProof="0" dirty="0">
              <a:latin typeface="+mn-ea"/>
              <a:ea typeface="+mn-ea"/>
              <a:cs typeface="+mn-cs"/>
            </a:endParaRPr>
          </a:p>
          <a:p>
            <a:pPr marL="342900" marR="0" indent="-342900" defTabSz="914400" eaLnBrk="1" fontAlgn="auto" hangingPunct="1">
              <a:spcBef>
                <a:spcPts val="0"/>
              </a:spcBef>
              <a:spcAft>
                <a:spcPts val="0"/>
              </a:spcAft>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约束</a:t>
            </a:r>
            <a:endParaRPr kumimoji="0" lang="en-US" altLang="zh-CN" sz="2400" kern="1200" cap="none" spc="0" normalizeH="0" baseline="0" noProof="0" dirty="0">
              <a:latin typeface="+mn-ea"/>
              <a:ea typeface="+mn-ea"/>
              <a:cs typeface="+mn-cs"/>
            </a:endParaRPr>
          </a:p>
          <a:p>
            <a:pPr marL="342900" marR="0" indent="-342900" defTabSz="914400" eaLnBrk="1" fontAlgn="auto" hangingPunct="1">
              <a:spcBef>
                <a:spcPts val="0"/>
              </a:spcBef>
              <a:spcAft>
                <a:spcPts val="0"/>
              </a:spcAft>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逆向需求</a:t>
            </a:r>
            <a:endParaRPr kumimoji="0" lang="en-US" altLang="zh-CN" sz="2400" kern="1200" cap="none" spc="0" normalizeH="0" baseline="0" noProof="0" dirty="0">
              <a:latin typeface="+mn-ea"/>
              <a:ea typeface="+mn-ea"/>
              <a:cs typeface="+mn-cs"/>
            </a:endParaRPr>
          </a:p>
          <a:p>
            <a:pPr marL="342900" marR="0" indent="-342900" defTabSz="914400" eaLnBrk="1" fontAlgn="auto" hangingPunct="1">
              <a:spcBef>
                <a:spcPts val="0"/>
              </a:spcBef>
              <a:spcAft>
                <a:spcPts val="0"/>
              </a:spcAft>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将来可能提出的要求</a:t>
            </a:r>
            <a:endParaRPr kumimoji="0" lang="zh-CN" altLang="en-US" sz="2400" kern="1200" cap="none" spc="0" normalizeH="0" baseline="0" noProof="0" dirty="0">
              <a:latin typeface="+mn-ea"/>
              <a:ea typeface="+mn-ea"/>
              <a:cs typeface="+mn-cs"/>
            </a:endParaRPr>
          </a:p>
        </p:txBody>
      </p:sp>
      <p:cxnSp>
        <p:nvCxnSpPr>
          <p:cNvPr id="5" name="直接连接符 4"/>
          <p:cNvCxnSpPr/>
          <p:nvPr/>
        </p:nvCxnSpPr>
        <p:spPr>
          <a:xfrm>
            <a:off x="4356100" y="2819400"/>
            <a:ext cx="0" cy="2409825"/>
          </a:xfrm>
          <a:prstGeom prst="line">
            <a:avLst/>
          </a:prstGeom>
        </p:spPr>
        <p:style>
          <a:lnRef idx="1">
            <a:schemeClr val="accent1"/>
          </a:lnRef>
          <a:fillRef idx="0">
            <a:schemeClr val="accent1"/>
          </a:fillRef>
          <a:effectRef idx="0">
            <a:schemeClr val="accent1"/>
          </a:effectRef>
          <a:fontRef idx="minor">
            <a:schemeClr val="tx1"/>
          </a:fontRef>
        </p:style>
      </p:cxnSp>
      <p:sp>
        <p:nvSpPr>
          <p:cNvPr id="11"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250825"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3.8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验证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软件需求</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3" name="图示 2"/>
          <p:cNvGraphicFramePr/>
          <p:nvPr/>
        </p:nvGraphicFramePr>
        <p:xfrm>
          <a:off x="395535" y="1844824"/>
          <a:ext cx="8424937" cy="38884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2"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3.8.1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从哪些方面验证软件需求的正确性</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1 Título"/>
          <p:cNvSpPr txBox="1"/>
          <p:nvPr/>
        </p:nvSpPr>
        <p:spPr bwMode="auto">
          <a:xfrm>
            <a:off x="2268538"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3.8.2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验证软件需求的方法</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250825"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3.8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验证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软件需求</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277813" y="2063750"/>
            <a:ext cx="8326438" cy="157003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上一小节已经指出，至少必须从一致性、完整性、现实性和有效性这</a:t>
            </a:r>
            <a:r>
              <a:rPr kumimoji="0" lang="en-US" altLang="zh-CN" sz="2400" b="0" i="0" u="none" strike="noStrike" kern="1200" cap="none" spc="0" normalizeH="0" baseline="0" noProof="0" dirty="0">
                <a:ln>
                  <a:noFill/>
                </a:ln>
                <a:solidFill>
                  <a:schemeClr val="dk1"/>
                </a:solidFill>
                <a:effectLst/>
                <a:uLnTx/>
                <a:uFillTx/>
                <a:latin typeface="+mn-lt"/>
                <a:ea typeface="+mn-ea"/>
                <a:cs typeface="+mn-cs"/>
              </a:rPr>
              <a:t>4</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个不同角度验证软件需求的正确性。那么，怎样验证软件需求的正确性呢</a:t>
            </a:r>
            <a:r>
              <a:rPr kumimoji="0" lang="en-US" altLang="zh-CN" sz="2400" b="0" i="0" u="none" strike="noStrike" kern="1200" cap="none" spc="0" normalizeH="0" baseline="0" noProof="0" dirty="0">
                <a:ln>
                  <a:noFill/>
                </a:ln>
                <a:solidFill>
                  <a:schemeClr val="dk1"/>
                </a:solidFill>
                <a:effectLst/>
                <a:uLnTx/>
                <a:uFillTx/>
                <a:latin typeface="+mn-lt"/>
                <a:ea typeface="+mn-ea"/>
                <a:cs typeface="+mn-cs"/>
              </a:rPr>
              <a:t>?</a:t>
            </a:r>
            <a:r>
              <a:rPr kumimoji="0" lang="zh-CN" altLang="zh-CN" sz="2400" b="0" i="0" u="none" strike="noStrike" kern="1200" cap="none" spc="0" normalizeH="0" baseline="0" noProof="0" dirty="0">
                <a:ln>
                  <a:noFill/>
                </a:ln>
                <a:solidFill>
                  <a:schemeClr val="dk1"/>
                </a:solidFill>
                <a:effectLst/>
                <a:uLnTx/>
                <a:uFillTx/>
                <a:latin typeface="+mn-lt"/>
                <a:ea typeface="+mn-ea"/>
                <a:cs typeface="+mn-cs"/>
              </a:rPr>
              <a:t>验证的角度不同，验证的方法也不同。</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382588" y="1157288"/>
            <a:ext cx="822166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3.8.2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验证软件需求的方法</a:t>
            </a:r>
            <a:endParaRPr kumimoji="0" lang="en-US" altLang="zh-CN" sz="3200" b="1" i="0" u="none" strike="noStrike" kern="1200" cap="none" spc="0" normalizeH="0" baseline="0" noProof="0" dirty="0">
              <a:ln>
                <a:noFill/>
              </a:ln>
              <a:solidFill>
                <a:schemeClr val="tx1"/>
              </a:solidFill>
              <a:effectLst/>
              <a:uLnTx/>
              <a:uFillTx/>
              <a:latin typeface="+mj-ea"/>
              <a:ea typeface="+mj-ea"/>
              <a:cs typeface="+mn-cs"/>
            </a:endParaRPr>
          </a:p>
        </p:txBody>
      </p:sp>
      <p:graphicFrame>
        <p:nvGraphicFramePr>
          <p:cNvPr id="11" name="图示 10"/>
          <p:cNvGraphicFramePr/>
          <p:nvPr/>
        </p:nvGraphicFramePr>
        <p:xfrm>
          <a:off x="395536" y="3494922"/>
          <a:ext cx="6494059" cy="26080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23850" y="142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3.8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验证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软件需求</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539750" y="1598613"/>
            <a:ext cx="316865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验证需求的一致性</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09924" name="TextBox 3"/>
          <p:cNvSpPr txBox="1"/>
          <p:nvPr/>
        </p:nvSpPr>
        <p:spPr>
          <a:xfrm>
            <a:off x="395288" y="2460625"/>
            <a:ext cx="8353425" cy="3416300"/>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当需求分析的结果是用自然语言书写的时候，除了靠人工技术审查验证软件系统规格说明书的正确性之外，目前还没有其他更好的“测试”方法。但是，这种非形式化的规格说明书是难于验证的，特别在目标系统规模庞大、规格说明书篇幅很长的时候，人工审查的效果是没有保证的，冗余、遗漏和不一致等问题可能没被发现而继续保留下来，以致软件开发工作不能在正确的基础上顺利进行。</a:t>
            </a:r>
            <a:endParaRPr lang="zh-CN" altLang="zh-CN" sz="2400" dirty="0">
              <a:latin typeface="Calibri" panose="020F0502020204030204" pitchFamily="34" charset="0"/>
            </a:endParaRPr>
          </a:p>
          <a:p>
            <a:pPr indent="457200" eaLnBrk="1" hangingPunct="1"/>
            <a:r>
              <a:rPr lang="zh-CN" altLang="zh-CN" sz="2400" dirty="0">
                <a:latin typeface="Calibri" panose="020F0502020204030204" pitchFamily="34" charset="0"/>
              </a:rPr>
              <a:t>为了克服上述困难，人们提出了形式化的描述软件需求的方法。</a:t>
            </a:r>
            <a:endParaRPr lang="zh-CN" altLang="en-US" sz="2400" dirty="0">
              <a:latin typeface="Calibri" panose="020F0502020204030204" pitchFamily="34" charset="0"/>
            </a:endParaRPr>
          </a:p>
        </p:txBody>
      </p:sp>
      <p:sp>
        <p:nvSpPr>
          <p:cNvPr id="12" name="1 Título"/>
          <p:cNvSpPr txBox="1"/>
          <p:nvPr/>
        </p:nvSpPr>
        <p:spPr bwMode="auto">
          <a:xfrm>
            <a:off x="2268538"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3.8.2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验证软件需求的方法</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23850" y="142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3.8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验证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软件需求</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546100" y="1844675"/>
            <a:ext cx="316865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验证需求的现实性</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10948" name="TextBox 3"/>
          <p:cNvSpPr txBox="1"/>
          <p:nvPr/>
        </p:nvSpPr>
        <p:spPr>
          <a:xfrm>
            <a:off x="468313" y="2867025"/>
            <a:ext cx="8207375" cy="1570038"/>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为了验证需求的现实性，分析员应该参照以往开发类似系统的经验，分析用现有的软、硬件技术实现目标系统的可能性。必要的时候应该采用仿真或性能模拟技术，辅助分析软件需求规格说明书的现实性。</a:t>
            </a:r>
            <a:endParaRPr lang="zh-CN" altLang="en-US" sz="2400" dirty="0">
              <a:latin typeface="Calibri" panose="020F0502020204030204" pitchFamily="34" charset="0"/>
            </a:endParaRPr>
          </a:p>
        </p:txBody>
      </p:sp>
      <p:sp>
        <p:nvSpPr>
          <p:cNvPr id="12" name="1 Título"/>
          <p:cNvSpPr txBox="1"/>
          <p:nvPr/>
        </p:nvSpPr>
        <p:spPr bwMode="auto">
          <a:xfrm>
            <a:off x="2268538"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3.8.2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验证软件需求的方法</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23850" y="142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3.8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验证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软件需求</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TextBox 2"/>
          <p:cNvSpPr txBox="1"/>
          <p:nvPr/>
        </p:nvSpPr>
        <p:spPr>
          <a:xfrm>
            <a:off x="468313" y="1628775"/>
            <a:ext cx="4132263"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验证需求的完整性和有效性</a:t>
            </a: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11972" name="TextBox 3"/>
          <p:cNvSpPr txBox="1"/>
          <p:nvPr/>
        </p:nvSpPr>
        <p:spPr>
          <a:xfrm>
            <a:off x="468313" y="2492375"/>
            <a:ext cx="8280400" cy="3048000"/>
          </a:xfrm>
          <a:prstGeom prst="rect">
            <a:avLst/>
          </a:prstGeom>
          <a:noFill/>
          <a:ln w="9525">
            <a:noFill/>
          </a:ln>
        </p:spPr>
        <p:txBody>
          <a:bodyPr>
            <a:spAutoFit/>
          </a:bodyPr>
          <a:p>
            <a:pPr indent="457200" eaLnBrk="1" hangingPunct="1"/>
            <a:r>
              <a:rPr lang="zh-CN" altLang="en-US" sz="2400" dirty="0">
                <a:latin typeface="Calibri" panose="020F0502020204030204" pitchFamily="34" charset="0"/>
              </a:rPr>
              <a:t>只有目标系统的用户才真正知道软件需求规格说明书是否完整、准确地描述了他们的需求。因此，检验需求的完整性，特别是证明系统确实满足用户的实际需要，只有在用户的密切合作下才能完成。然而许多用户并不能清楚地认识到他们的需要</a:t>
            </a:r>
            <a:r>
              <a:rPr lang="en-US" altLang="zh-CN" sz="2400" dirty="0">
                <a:latin typeface="Calibri" panose="020F0502020204030204" pitchFamily="34" charset="0"/>
              </a:rPr>
              <a:t>(</a:t>
            </a:r>
            <a:r>
              <a:rPr lang="zh-CN" altLang="en-US" sz="2400" dirty="0">
                <a:latin typeface="Calibri" panose="020F0502020204030204" pitchFamily="34" charset="0"/>
              </a:rPr>
              <a:t>特别在要开发的系统是全新的，以前没有使用类似系统的经验时，情况更是如此</a:t>
            </a:r>
            <a:r>
              <a:rPr lang="en-US" altLang="zh-CN" sz="2400" dirty="0">
                <a:latin typeface="Calibri" panose="020F0502020204030204" pitchFamily="34" charset="0"/>
              </a:rPr>
              <a:t>)</a:t>
            </a:r>
            <a:r>
              <a:rPr lang="zh-CN" altLang="en-US" sz="2400" dirty="0">
                <a:latin typeface="Calibri" panose="020F0502020204030204" pitchFamily="34" charset="0"/>
              </a:rPr>
              <a:t>，不能有效地比较陈述需求的语句和实际需要的功能。只有当他们有某种工作着的软件系统可以实际使用和评价时，才能完整确切地提出他们的需要。</a:t>
            </a:r>
            <a:endParaRPr lang="zh-CN" altLang="en-US" sz="2400" dirty="0">
              <a:latin typeface="Calibri" panose="020F0502020204030204" pitchFamily="34" charset="0"/>
            </a:endParaRPr>
          </a:p>
        </p:txBody>
      </p:sp>
      <p:sp>
        <p:nvSpPr>
          <p:cNvPr id="12" name="1 Título"/>
          <p:cNvSpPr txBox="1"/>
          <p:nvPr/>
        </p:nvSpPr>
        <p:spPr bwMode="auto">
          <a:xfrm>
            <a:off x="2268538"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3.8.2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验证软件需求的方法</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2291" name="1 Título"/>
          <p:cNvSpPr txBox="1"/>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3.8.3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用于需求分析的软件工具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 name="标题 3"/>
          <p:cNvSpPr>
            <a:spLocks noGrp="1"/>
          </p:cNvSpPr>
          <p:nvPr>
            <p:ph type="title"/>
          </p:nvPr>
        </p:nvSpPr>
        <p:spPr>
          <a:xfrm>
            <a:off x="173038" y="142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3.8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验证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软件需求</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395288" y="1289050"/>
            <a:ext cx="649446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3.8.3</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 用于需求分析的软件工具</a:t>
            </a:r>
            <a:endParaRPr kumimoji="0" lang="en-US" altLang="zh-CN"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9" name="TextBox 8"/>
          <p:cNvSpPr txBox="1"/>
          <p:nvPr/>
        </p:nvSpPr>
        <p:spPr>
          <a:xfrm>
            <a:off x="525463" y="2492375"/>
            <a:ext cx="786288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为了更有效地保证软件需求的正确性，特别是为了保证需求的一致性，需要有适当的软件工具支持需求分析工作。这类软件工具应该满足下列要求。</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图示 1"/>
          <p:cNvGraphicFramePr/>
          <p:nvPr/>
        </p:nvGraphicFramePr>
        <p:xfrm>
          <a:off x="395536" y="1628800"/>
          <a:ext cx="8352928" cy="39604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3"/>
          <p:cNvSpPr>
            <a:spLocks noGrp="1"/>
          </p:cNvSpPr>
          <p:nvPr>
            <p:ph type="title"/>
          </p:nvPr>
        </p:nvSpPr>
        <p:spPr>
          <a:xfrm>
            <a:off x="173038" y="142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3.8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验证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软件需求</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0" name="1 Título"/>
          <p:cNvSpPr txBox="1"/>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3.8.3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用于需求分析的软件工具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342900" y="142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3.8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验证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软件需求</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525463" y="2349500"/>
            <a:ext cx="786288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45720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PSL/PSA</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系统是</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CADSAT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（计算机辅助设计和规格说明分析工具）的一部分。其中</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PSL</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是用来描述系统的形式语言，</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PSA</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是处理</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PSL</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描述的分析程序。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0" name="1 Título"/>
          <p:cNvSpPr txBox="1"/>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3.8.3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用于需求分析的软件工具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图示 1"/>
          <p:cNvGraphicFramePr/>
          <p:nvPr/>
        </p:nvGraphicFramePr>
        <p:xfrm>
          <a:off x="323528" y="1988840"/>
          <a:ext cx="8568952"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Box 4"/>
          <p:cNvSpPr txBox="1"/>
          <p:nvPr/>
        </p:nvSpPr>
        <p:spPr>
          <a:xfrm>
            <a:off x="293688" y="1484313"/>
            <a:ext cx="4999038"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PSL/PSA</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系统的功能主要有下述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种。</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6" name="标题 3"/>
          <p:cNvSpPr>
            <a:spLocks noGrp="1"/>
          </p:cNvSpPr>
          <p:nvPr>
            <p:ph type="title"/>
          </p:nvPr>
        </p:nvSpPr>
        <p:spPr>
          <a:xfrm>
            <a:off x="342900" y="142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3.8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验证</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软件需求</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11" name="1 Título"/>
          <p:cNvSpPr txBox="1"/>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3.8.3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用于需求分析的软件工具</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0" name="标题 1"/>
          <p:cNvSpPr>
            <a:spLocks noGrp="1"/>
          </p:cNvSpPr>
          <p:nvPr>
            <p:ph type="title"/>
          </p:nvPr>
        </p:nvSpPr>
        <p:spPr>
          <a:xfrm>
            <a:off x="457200" y="44450"/>
            <a:ext cx="8229600" cy="1143000"/>
          </a:xfrm>
        </p:spPr>
        <p:txBody>
          <a:bodyPr vert="horz" wrap="square" lIns="91440" tIns="45720" rIns="91440" bIns="45720" anchor="ctr"/>
          <a:p>
            <a:r>
              <a:rPr lang="zh-CN" altLang="en-US" b="1" dirty="0">
                <a:ea typeface="宋体" panose="02010600030101010101" pitchFamily="2" charset="-122"/>
              </a:rPr>
              <a:t>本章小结</a:t>
            </a:r>
            <a:endParaRPr lang="zh-CN" altLang="en-US" b="1" dirty="0">
              <a:ea typeface="宋体" panose="02010600030101010101" pitchFamily="2" charset="-122"/>
            </a:endParaRPr>
          </a:p>
        </p:txBody>
      </p:sp>
      <p:sp>
        <p:nvSpPr>
          <p:cNvPr id="3" name="内容占位符 2"/>
          <p:cNvSpPr>
            <a:spLocks noGrp="1"/>
          </p:cNvSpPr>
          <p:nvPr>
            <p:ph idx="1" hasCustomPrompt="1"/>
          </p:nvPr>
        </p:nvSpPr>
        <p:spPr>
          <a:xfrm>
            <a:off x="611188" y="1341438"/>
            <a:ext cx="8229600" cy="41036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本章讲解了需求分析的重要性，以及如何与用户交谈获取需求</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讲述</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建立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模型的方法</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，在</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需求分析</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阶段建立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数据模型、功能模型和行为模型</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讲述如何使用实体联系图</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建立数据模型，使用数据流图建立功能模型，使用状态图建立行为模型</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4.</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详细阐述状态转换图</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5.</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最后讲解如何验证软件需求。</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217092" name="1 Título"/>
          <p:cNvSpPr txBox="1"/>
          <p:nvPr/>
        </p:nvSpPr>
        <p:spPr>
          <a:xfrm>
            <a:off x="2792413" y="6291263"/>
            <a:ext cx="3743325" cy="476250"/>
          </a:xfrm>
          <a:prstGeom prst="rect">
            <a:avLst/>
          </a:prstGeom>
          <a:noFill/>
          <a:ln w="9525">
            <a:noFill/>
          </a:ln>
        </p:spPr>
        <p:txBody>
          <a:bodyPr anchor="ctr"/>
          <a:p>
            <a:pPr algn="ctr" eaLnBrk="1" hangingPunct="1"/>
            <a:r>
              <a:rPr lang="zh-CN" altLang="en-US" sz="2400" dirty="0">
                <a:solidFill>
                  <a:srgbClr val="D9D9D9"/>
                </a:solidFill>
                <a:latin typeface="宋体" panose="02010600030101010101" pitchFamily="2" charset="-122"/>
              </a:rPr>
              <a:t>本章小结</a:t>
            </a:r>
            <a:endParaRPr lang="zh-CN" altLang="en-US" sz="2400" dirty="0">
              <a:solidFill>
                <a:srgbClr val="D9D9D9"/>
              </a:solidFill>
              <a:latin typeface="宋体" panose="02010600030101010101" pitchFamily="2" charset="-122"/>
            </a:endParaRPr>
          </a:p>
        </p:txBody>
      </p:sp>
      <p:sp>
        <p:nvSpPr>
          <p:cNvPr id="7"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9525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3.1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需求分析的任务</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2" name="TextBox 1"/>
          <p:cNvSpPr txBox="1"/>
          <p:nvPr/>
        </p:nvSpPr>
        <p:spPr>
          <a:xfrm>
            <a:off x="827088" y="1628775"/>
            <a:ext cx="17287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ea"/>
                <a:ea typeface="+mn-ea"/>
                <a:cs typeface="+mn-cs"/>
              </a:rPr>
              <a:t>功能需求</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153604" name="TextBox 3"/>
          <p:cNvSpPr txBox="1"/>
          <p:nvPr/>
        </p:nvSpPr>
        <p:spPr>
          <a:xfrm>
            <a:off x="539750" y="2349500"/>
            <a:ext cx="7848600" cy="830263"/>
          </a:xfrm>
          <a:prstGeom prst="rect">
            <a:avLst/>
          </a:prstGeom>
          <a:noFill/>
          <a:ln w="9525">
            <a:noFill/>
          </a:ln>
        </p:spPr>
        <p:txBody>
          <a:bodyPr>
            <a:spAutoFit/>
          </a:bodyPr>
          <a:p>
            <a:pPr indent="457200" eaLnBrk="1" hangingPunct="1"/>
            <a:r>
              <a:rPr lang="zh-CN" altLang="en-US" sz="2400" dirty="0">
                <a:latin typeface="Calibri" panose="020F0502020204030204" pitchFamily="34" charset="0"/>
              </a:rPr>
              <a:t>这方面的需求指定系统必须提供的服务。通过需求分析应该划分出系统必须完成的所有功能</a:t>
            </a:r>
            <a:endParaRPr lang="zh-CN" altLang="en-US" sz="2400" dirty="0">
              <a:latin typeface="Calibri" panose="020F0502020204030204" pitchFamily="34" charset="0"/>
            </a:endParaRPr>
          </a:p>
        </p:txBody>
      </p:sp>
      <p:sp>
        <p:nvSpPr>
          <p:cNvPr id="12" name="TextBox 11"/>
          <p:cNvSpPr txBox="1"/>
          <p:nvPr/>
        </p:nvSpPr>
        <p:spPr>
          <a:xfrm>
            <a:off x="827088" y="3644900"/>
            <a:ext cx="17287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性能需求</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153606" name="TextBox 12"/>
          <p:cNvSpPr txBox="1"/>
          <p:nvPr/>
        </p:nvSpPr>
        <p:spPr>
          <a:xfrm>
            <a:off x="539750" y="4292600"/>
            <a:ext cx="7848600" cy="1200150"/>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性能需求指定系统必须满足的定时约束或容量约束，通常包括速度</a:t>
            </a:r>
            <a:r>
              <a:rPr lang="en-US" altLang="zh-CN" sz="2400" dirty="0">
                <a:latin typeface="Calibri" panose="020F0502020204030204" pitchFamily="34" charset="0"/>
              </a:rPr>
              <a:t>(</a:t>
            </a:r>
            <a:r>
              <a:rPr lang="zh-CN" altLang="zh-CN" sz="2400" dirty="0">
                <a:latin typeface="Calibri" panose="020F0502020204030204" pitchFamily="34" charset="0"/>
              </a:rPr>
              <a:t>响应时间</a:t>
            </a:r>
            <a:r>
              <a:rPr lang="en-US" altLang="zh-CN" sz="2400" dirty="0">
                <a:latin typeface="Calibri" panose="020F0502020204030204" pitchFamily="34" charset="0"/>
              </a:rPr>
              <a:t>)</a:t>
            </a:r>
            <a:r>
              <a:rPr lang="zh-CN" altLang="zh-CN" sz="2400" dirty="0">
                <a:latin typeface="Calibri" panose="020F0502020204030204" pitchFamily="34" charset="0"/>
              </a:rPr>
              <a:t>、信息量速率、主存容量、磁盘容量、安全性等方面的需求。</a:t>
            </a:r>
            <a:endParaRPr lang="zh-CN" altLang="en-US" sz="2400" dirty="0">
              <a:latin typeface="Calibri" panose="020F0502020204030204" pitchFamily="34" charset="0"/>
            </a:endParaRPr>
          </a:p>
        </p:txBody>
      </p:sp>
      <p:sp>
        <p:nvSpPr>
          <p:cNvPr id="10"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9" name="1 Título"/>
          <p:cNvSpPr txBox="1"/>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3.1.1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确定对系统的综合要求</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9525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3.1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需求分析的任务</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2" name="TextBox 1"/>
          <p:cNvSpPr txBox="1"/>
          <p:nvPr/>
        </p:nvSpPr>
        <p:spPr>
          <a:xfrm>
            <a:off x="827088" y="1557338"/>
            <a:ext cx="3097213"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可靠性和可用性需求</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154628" name="TextBox 3"/>
          <p:cNvSpPr txBox="1"/>
          <p:nvPr/>
        </p:nvSpPr>
        <p:spPr>
          <a:xfrm>
            <a:off x="539750" y="2276475"/>
            <a:ext cx="7848600" cy="831850"/>
          </a:xfrm>
          <a:prstGeom prst="rect">
            <a:avLst/>
          </a:prstGeom>
          <a:noFill/>
          <a:ln w="9525">
            <a:noFill/>
          </a:ln>
        </p:spPr>
        <p:txBody>
          <a:bodyPr>
            <a:spAutoFit/>
          </a:bodyPr>
          <a:p>
            <a:pPr indent="457200" eaLnBrk="1" hangingPunct="1"/>
            <a:r>
              <a:rPr lang="zh-CN" altLang="en-US" sz="2400" dirty="0">
                <a:latin typeface="Calibri" panose="020F0502020204030204" pitchFamily="34" charset="0"/>
              </a:rPr>
              <a:t>可靠性需求定量地指定系统的可靠性，可用性与可靠性密切相关，它量化了用户可以使用系统的程度。</a:t>
            </a:r>
            <a:endParaRPr lang="zh-CN" altLang="en-US" sz="2400" dirty="0">
              <a:latin typeface="Calibri" panose="020F0502020204030204" pitchFamily="34" charset="0"/>
            </a:endParaRPr>
          </a:p>
        </p:txBody>
      </p:sp>
      <p:sp>
        <p:nvSpPr>
          <p:cNvPr id="12" name="TextBox 11"/>
          <p:cNvSpPr txBox="1"/>
          <p:nvPr/>
        </p:nvSpPr>
        <p:spPr>
          <a:xfrm>
            <a:off x="827088" y="3644900"/>
            <a:ext cx="2232025"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2400" b="0" i="0" u="none" strike="noStrike" kern="1200" cap="none" spc="0" normalizeH="0" baseline="0" noProof="0" dirty="0">
                <a:ln>
                  <a:noFill/>
                </a:ln>
                <a:solidFill>
                  <a:schemeClr val="dk1"/>
                </a:solidFill>
                <a:effectLst/>
                <a:uLnTx/>
                <a:uFillTx/>
                <a:latin typeface="+mn-lt"/>
                <a:ea typeface="+mn-ea"/>
                <a:cs typeface="+mn-cs"/>
              </a:rPr>
              <a:t>出错处理需求</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154630" name="TextBox 12"/>
          <p:cNvSpPr txBox="1"/>
          <p:nvPr/>
        </p:nvSpPr>
        <p:spPr>
          <a:xfrm>
            <a:off x="611188" y="4292600"/>
            <a:ext cx="7848600" cy="1570038"/>
          </a:xfrm>
          <a:prstGeom prst="rect">
            <a:avLst/>
          </a:prstGeom>
          <a:noFill/>
          <a:ln w="9525">
            <a:noFill/>
          </a:ln>
        </p:spPr>
        <p:txBody>
          <a:bodyPr>
            <a:spAutoFit/>
          </a:bodyPr>
          <a:p>
            <a:pPr indent="457200" eaLnBrk="1" hangingPunct="1"/>
            <a:r>
              <a:rPr lang="zh-CN" altLang="en-US" sz="2400" dirty="0">
                <a:latin typeface="Calibri" panose="020F0502020204030204" pitchFamily="34" charset="0"/>
              </a:rPr>
              <a:t>这类需求说明系统对环境错误应该怎样响应。例如，如果它接收到从另一个系统发来的违反协议格式的消息，应该做什么</a:t>
            </a:r>
            <a:r>
              <a:rPr lang="en-US" altLang="zh-CN" sz="2400" dirty="0">
                <a:latin typeface="Calibri" panose="020F0502020204030204" pitchFamily="34" charset="0"/>
              </a:rPr>
              <a:t>?</a:t>
            </a:r>
            <a:r>
              <a:rPr lang="zh-CN" altLang="en-US" sz="2400" dirty="0">
                <a:latin typeface="Calibri" panose="020F0502020204030204" pitchFamily="34" charset="0"/>
              </a:rPr>
              <a:t>注意，上述这类错误并不是由该应用系统本身造成的。</a:t>
            </a:r>
            <a:endParaRPr lang="zh-CN" altLang="en-US" sz="2400" dirty="0">
              <a:latin typeface="Calibri" panose="020F0502020204030204" pitchFamily="34" charset="0"/>
            </a:endParaRPr>
          </a:p>
        </p:txBody>
      </p:sp>
      <p:sp>
        <p:nvSpPr>
          <p:cNvPr id="10"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9" name="1 Título"/>
          <p:cNvSpPr txBox="1"/>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3.1.1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确定对系统的综合要求</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3"/>
          <p:cNvSpPr>
            <a:spLocks noGrp="1"/>
          </p:cNvSpPr>
          <p:nvPr>
            <p:ph type="title"/>
          </p:nvPr>
        </p:nvSpPr>
        <p:spPr>
          <a:xfrm>
            <a:off x="9525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3.1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需求分析的任务</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2" name="TextBox 1"/>
          <p:cNvSpPr txBox="1"/>
          <p:nvPr/>
        </p:nvSpPr>
        <p:spPr>
          <a:xfrm>
            <a:off x="684213" y="1479550"/>
            <a:ext cx="17272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ea"/>
                <a:ea typeface="+mn-ea"/>
                <a:cs typeface="+mn-cs"/>
              </a:rPr>
              <a:t>接口需求</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155652" name="TextBox 3"/>
          <p:cNvSpPr txBox="1"/>
          <p:nvPr/>
        </p:nvSpPr>
        <p:spPr>
          <a:xfrm>
            <a:off x="539750" y="2228850"/>
            <a:ext cx="7848600" cy="1200150"/>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接口需求描述应用系统与它的环境通信的格式。常见的接口需求有：用户接口需求；硬件接口需求；软件接口需求；通信接口需求。</a:t>
            </a:r>
            <a:endParaRPr lang="zh-CN" altLang="en-US" sz="2400" dirty="0">
              <a:latin typeface="Calibri" panose="020F0502020204030204" pitchFamily="34" charset="0"/>
            </a:endParaRPr>
          </a:p>
        </p:txBody>
      </p:sp>
      <p:sp>
        <p:nvSpPr>
          <p:cNvPr id="12" name="TextBox 11"/>
          <p:cNvSpPr txBox="1"/>
          <p:nvPr/>
        </p:nvSpPr>
        <p:spPr>
          <a:xfrm>
            <a:off x="755650" y="3975100"/>
            <a:ext cx="17287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lt"/>
                <a:ea typeface="+mn-ea"/>
                <a:cs typeface="+mn-cs"/>
              </a:rPr>
              <a:t>约束</a:t>
            </a:r>
            <a:endParaRPr kumimoji="0" lang="zh-CN" altLang="en-US" sz="2400" b="0" i="0" u="none" strike="noStrike" kern="1200" cap="none" spc="0" normalizeH="0" baseline="0" noProof="0" dirty="0">
              <a:ln>
                <a:noFill/>
              </a:ln>
              <a:solidFill>
                <a:schemeClr val="dk1"/>
              </a:solidFill>
              <a:effectLst/>
              <a:uLnTx/>
              <a:uFillTx/>
              <a:latin typeface="+mn-ea"/>
              <a:ea typeface="+mn-ea"/>
              <a:cs typeface="+mn-cs"/>
            </a:endParaRPr>
          </a:p>
        </p:txBody>
      </p:sp>
      <p:sp>
        <p:nvSpPr>
          <p:cNvPr id="155654" name="TextBox 12"/>
          <p:cNvSpPr txBox="1"/>
          <p:nvPr/>
        </p:nvSpPr>
        <p:spPr>
          <a:xfrm>
            <a:off x="530225" y="4605338"/>
            <a:ext cx="7848600" cy="1200150"/>
          </a:xfrm>
          <a:prstGeom prst="rect">
            <a:avLst/>
          </a:prstGeom>
          <a:noFill/>
          <a:ln w="9525">
            <a:noFill/>
          </a:ln>
        </p:spPr>
        <p:txBody>
          <a:bodyPr>
            <a:spAutoFit/>
          </a:bodyPr>
          <a:p>
            <a:pPr indent="457200" eaLnBrk="1" hangingPunct="1"/>
            <a:r>
              <a:rPr lang="zh-CN" altLang="zh-CN" sz="2400" dirty="0">
                <a:latin typeface="Calibri" panose="020F0502020204030204" pitchFamily="34" charset="0"/>
              </a:rPr>
              <a:t>设计约束或实现约束描述在设计或实现应用系统时应遵守的限制条件。常见的约束有：精度；工具和语言约束；设计约束；应该使用的标准；应该使用的硬件平台。</a:t>
            </a:r>
            <a:endParaRPr lang="zh-CN" altLang="zh-CN" sz="2400" dirty="0">
              <a:latin typeface="Calibri" panose="020F0502020204030204" pitchFamily="34" charset="0"/>
            </a:endParaRPr>
          </a:p>
        </p:txBody>
      </p:sp>
      <p:sp>
        <p:nvSpPr>
          <p:cNvPr id="11" name="1 Título"/>
          <p:cNvSpPr txBox="1"/>
          <p:nvPr/>
        </p:nvSpPr>
        <p:spPr bwMode="auto">
          <a:xfrm>
            <a:off x="-141287" y="630713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3</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章</a:t>
            </a:r>
            <a:r>
              <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rPr>
              <a:t>需求分析</a:t>
            </a:r>
            <a:endParaRPr kumimoji="0" lang="zh-CN" altLang="en-US" sz="2400" b="0" i="0" u="none" strike="noStrike" kern="1200" cap="none" spc="0" normalizeH="0" baseline="0" noProof="0" dirty="0">
              <a:ln>
                <a:noFill/>
              </a:ln>
              <a:solidFill>
                <a:srgbClr val="D9D9D9"/>
              </a:solidFill>
              <a:effectLst/>
              <a:uLnTx/>
              <a:uFillTx/>
              <a:latin typeface="+mn-ea"/>
              <a:ea typeface="宋体" panose="02010600030101010101" pitchFamily="2" charset="-122"/>
              <a:cs typeface="+mn-cs"/>
            </a:endParaRPr>
          </a:p>
        </p:txBody>
      </p:sp>
      <p:sp>
        <p:nvSpPr>
          <p:cNvPr id="9" name="1 Título"/>
          <p:cNvSpPr txBox="1"/>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3.1.1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确定对系统的综合要求</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theme/theme1.xml><?xml version="1.0" encoding="utf-8"?>
<a:theme xmlns:a="http://schemas.openxmlformats.org/drawingml/2006/main" name="默认设计模板">
  <a:themeElements>
    <a:clrScheme name="故事">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默认设计模板">
      <a:majorFont>
        <a:latin typeface="Arial"/>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8690</Words>
  <Application>WPS 演示</Application>
  <PresentationFormat>On-screen Show (4:3)</PresentationFormat>
  <Paragraphs>763</Paragraphs>
  <Slides>69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Arial</vt:lpstr>
      <vt:lpstr>宋体</vt:lpstr>
      <vt:lpstr>Wingdings</vt:lpstr>
      <vt:lpstr>微软雅黑</vt:lpstr>
      <vt:lpstr>Calibri</vt:lpstr>
      <vt:lpstr>华文行楷</vt:lpstr>
      <vt:lpstr>ˎ̥</vt:lpstr>
      <vt:lpstr>Segoe Print</vt:lpstr>
      <vt:lpstr>黑体</vt:lpstr>
      <vt:lpstr>Arial Unicode MS</vt:lpstr>
      <vt:lpstr>默认设计模板</vt:lpstr>
      <vt:lpstr>PowerPoint 演示文稿</vt:lpstr>
      <vt:lpstr>PowerPoint 演示文稿</vt:lpstr>
      <vt:lpstr>PowerPoint 演示文稿</vt:lpstr>
      <vt:lpstr>主要内容</vt:lpstr>
      <vt:lpstr>主要内容</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主要内容</vt:lpstr>
      <vt:lpstr>3.2 与用户沟通获取需求的方法</vt:lpstr>
      <vt:lpstr>PowerPoint 演示文稿</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主要内容</vt:lpstr>
      <vt:lpstr>3.3 分析建模与规格说明</vt:lpstr>
      <vt:lpstr>3.3 分析建模与规格说明</vt:lpstr>
      <vt:lpstr>3.3 分析建模与规格说明</vt:lpstr>
      <vt:lpstr>主要内容</vt:lpstr>
      <vt:lpstr>3.4 实体联系图</vt:lpstr>
      <vt:lpstr>3.4 实体联系图</vt:lpstr>
      <vt:lpstr>3.4 实体联系图</vt:lpstr>
      <vt:lpstr>3.4 实体联系图</vt:lpstr>
      <vt:lpstr>3.4 实体联系图</vt:lpstr>
      <vt:lpstr>3.4 实体联系图</vt:lpstr>
      <vt:lpstr>3.4 实体联系图</vt:lpstr>
      <vt:lpstr>主要内容</vt:lpstr>
      <vt:lpstr>3.5 数据规范化</vt:lpstr>
      <vt:lpstr>主要内容</vt:lpstr>
      <vt:lpstr>3.6 状态转换图</vt:lpstr>
      <vt:lpstr>3.6 状态转换图</vt:lpstr>
      <vt:lpstr>3.6 状态转换图</vt:lpstr>
      <vt:lpstr>3.6 状态转换图</vt:lpstr>
      <vt:lpstr>3.6 状态转换图</vt:lpstr>
      <vt:lpstr>3.6 状态转换图</vt:lpstr>
      <vt:lpstr>3.6 状态转换图</vt:lpstr>
      <vt:lpstr>3.6 状态转换图</vt:lpstr>
      <vt:lpstr>3.6 状态转换图</vt:lpstr>
      <vt:lpstr>PowerPoint 演示文稿</vt:lpstr>
      <vt:lpstr>主要内容</vt:lpstr>
      <vt:lpstr>3.7 其他图形工具</vt:lpstr>
      <vt:lpstr>3.7 其他图形工具</vt:lpstr>
      <vt:lpstr>PowerPoint 演示文稿</vt:lpstr>
      <vt:lpstr>3.7 其他图形工具</vt:lpstr>
      <vt:lpstr>PowerPoint 演示文稿</vt:lpstr>
      <vt:lpstr>3.7 其他图形工具</vt:lpstr>
      <vt:lpstr>PowerPoint 演示文稿</vt:lpstr>
      <vt:lpstr>PowerPoint 演示文稿</vt:lpstr>
      <vt:lpstr>主要内容</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跑起</cp:lastModifiedBy>
  <cp:revision>341</cp:revision>
  <dcterms:created xsi:type="dcterms:W3CDTF">2013-01-25T01:44:00Z</dcterms:created>
  <dcterms:modified xsi:type="dcterms:W3CDTF">2020-02-19T03:22:57Z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