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Pós-graduação Lato Sensu em Desenvolvimento Web Full Stack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de controles de lojas de pequeno porte.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90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entregues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FUNCIONALIDADE PRINCIPAL</a:t>
            </a:r>
          </a:p>
          <a:p>
            <a:pPr lvl="1"/>
            <a:r>
              <a:rPr lang="pt-BR" dirty="0" smtClean="0"/>
              <a:t>CADASTRO DE COMPRAS</a:t>
            </a:r>
          </a:p>
          <a:p>
            <a:r>
              <a:rPr lang="pt-BR" dirty="0" smtClean="0"/>
              <a:t>CADASTRO DE FORNECEDORES</a:t>
            </a:r>
          </a:p>
          <a:p>
            <a:r>
              <a:rPr lang="pt-BR" dirty="0" smtClean="0"/>
              <a:t>CADASTRO DE PRODUTOS</a:t>
            </a:r>
          </a:p>
          <a:p>
            <a:r>
              <a:rPr lang="pt-BR" dirty="0" smtClean="0"/>
              <a:t>CONTROLE DE USUÁRIOS</a:t>
            </a:r>
          </a:p>
          <a:p>
            <a:r>
              <a:rPr lang="pt-BR" dirty="0" smtClean="0"/>
              <a:t>LAYOUT MESTRE E MENUS DO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43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A SER APRESENTADO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EXECUTAR DUAS COMPRAS</a:t>
            </a:r>
          </a:p>
          <a:p>
            <a:pPr lvl="1"/>
            <a:r>
              <a:rPr lang="pt-BR" dirty="0" smtClean="0"/>
              <a:t>ESTOQUES SERÃO ATUALIZADOS</a:t>
            </a:r>
          </a:p>
          <a:p>
            <a:pPr lvl="1"/>
            <a:r>
              <a:rPr lang="pt-BR" smtClean="0"/>
              <a:t>PREÇO DE CUSTO RECALCULADO.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102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</TotalTime>
  <Words>54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Pós-graduação Lato Sensu em Desenvolvimento Web Full Stack</vt:lpstr>
      <vt:lpstr>Funcionalidades entregues</vt:lpstr>
      <vt:lpstr>CICLO A SER APRESENTADO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Pós-graduação Lato Sensu em Desenvolvimento Web Full Stack</dc:title>
  <dc:creator>lenovo</dc:creator>
  <cp:lastModifiedBy>lenovo</cp:lastModifiedBy>
  <cp:revision>2</cp:revision>
  <dcterms:created xsi:type="dcterms:W3CDTF">2023-03-09T05:26:19Z</dcterms:created>
  <dcterms:modified xsi:type="dcterms:W3CDTF">2023-03-09T05:50:10Z</dcterms:modified>
</cp:coreProperties>
</file>