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Pós-graduação Lato Sensu em Desenvolvimento Web Full Stack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de controles de lojas de pequeno porte.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9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entregues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CADASTRO DE </a:t>
            </a:r>
            <a:r>
              <a:rPr lang="pt-BR" dirty="0" smtClean="0"/>
              <a:t>CLIENTES</a:t>
            </a:r>
          </a:p>
          <a:p>
            <a:r>
              <a:rPr lang="pt-BR" dirty="0" smtClean="0"/>
              <a:t>CADASTRO DE VENDEDORES</a:t>
            </a:r>
            <a:endParaRPr lang="pt-BR" dirty="0"/>
          </a:p>
          <a:p>
            <a:r>
              <a:rPr lang="pt-BR" dirty="0" smtClean="0"/>
              <a:t>CADASTRO DE VENDAS</a:t>
            </a:r>
          </a:p>
          <a:p>
            <a:r>
              <a:rPr lang="pt-BR" dirty="0" smtClean="0"/>
              <a:t>GESTÃO</a:t>
            </a:r>
          </a:p>
          <a:p>
            <a:pPr lvl="1"/>
            <a:r>
              <a:rPr lang="pt-BR" dirty="0" smtClean="0"/>
              <a:t>INDICADORES</a:t>
            </a:r>
          </a:p>
          <a:p>
            <a:pPr lvl="1"/>
            <a:r>
              <a:rPr lang="pt-BR" dirty="0" smtClean="0"/>
              <a:t>PRODUTOS MAIS VENDIDOS</a:t>
            </a:r>
          </a:p>
          <a:p>
            <a:r>
              <a:rPr lang="pt-BR" dirty="0" smtClean="0"/>
              <a:t>MEUS PEDIDOS</a:t>
            </a:r>
          </a:p>
        </p:txBody>
      </p:sp>
    </p:spTree>
    <p:extLst>
      <p:ext uri="{BB962C8B-B14F-4D97-AF65-F5344CB8AC3E}">
        <p14:creationId xmlns:p14="http://schemas.microsoft.com/office/powerpoint/2010/main" val="23134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A SER APRESENTADO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CADASTRAR UMA VENDA</a:t>
            </a:r>
          </a:p>
          <a:p>
            <a:pPr lvl="1"/>
            <a:r>
              <a:rPr lang="pt-BR" dirty="0" smtClean="0"/>
              <a:t>ESTOQUES SERÃO ATUALIZADOS</a:t>
            </a:r>
          </a:p>
          <a:p>
            <a:r>
              <a:rPr lang="pt-BR" smtClean="0"/>
              <a:t>CONSULTAR INDICADORES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1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62</TotalTime>
  <Words>47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Pós-graduação Lato Sensu em Desenvolvimento Web Full Stack</vt:lpstr>
      <vt:lpstr>Funcionalidades entregues</vt:lpstr>
      <vt:lpstr>CICLO A SER APRESENTADO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Pós-graduação Lato Sensu em Desenvolvimento Web Full Stack</dc:title>
  <dc:creator>lenovo</dc:creator>
  <cp:lastModifiedBy>lenovo</cp:lastModifiedBy>
  <cp:revision>3</cp:revision>
  <dcterms:created xsi:type="dcterms:W3CDTF">2023-03-09T05:26:19Z</dcterms:created>
  <dcterms:modified xsi:type="dcterms:W3CDTF">2023-03-09T06:29:05Z</dcterms:modified>
</cp:coreProperties>
</file>